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bin" ContentType="application/vnd.openxmlformats-officedocument.presentationml.printerSettings"/>
  <Default Extension="png" ContentType="image/png"/>
  <Default Extension="gif" ContentType="image/gif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4356" r:id="rId1"/>
  </p:sldMasterIdLst>
  <p:notesMasterIdLst>
    <p:notesMasterId r:id="rId10"/>
  </p:notesMasterIdLst>
  <p:handoutMasterIdLst>
    <p:handoutMasterId r:id="rId11"/>
  </p:handoutMasterIdLst>
  <p:sldIdLst>
    <p:sldId id="310" r:id="rId2"/>
    <p:sldId id="324" r:id="rId3"/>
    <p:sldId id="325" r:id="rId4"/>
    <p:sldId id="327" r:id="rId5"/>
    <p:sldId id="335" r:id="rId6"/>
    <p:sldId id="336" r:id="rId7"/>
    <p:sldId id="340" r:id="rId8"/>
    <p:sldId id="303" r:id="rId9"/>
  </p:sldIdLst>
  <p:sldSz cx="9906000" cy="6858000" type="A4"/>
  <p:notesSz cx="6022975" cy="8181975"/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1pPr>
    <a:lvl2pPr marL="4572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2pPr>
    <a:lvl3pPr marL="9144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3pPr>
    <a:lvl4pPr marL="13716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4pPr>
    <a:lvl5pPr marL="1828800" algn="ctr" rtl="0" eaLnBrk="0" fontAlgn="base" hangingPunct="0">
      <a:spcBef>
        <a:spcPct val="0"/>
      </a:spcBef>
      <a:spcAft>
        <a:spcPct val="0"/>
      </a:spcAft>
      <a:buClr>
        <a:schemeClr val="accent2"/>
      </a:buClr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6pPr>
    <a:lvl7pPr marL="27432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7pPr>
    <a:lvl8pPr marL="32004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8pPr>
    <a:lvl9pPr marL="3657600" algn="l" defTabSz="457200" rtl="0" eaLnBrk="1" latinLnBrk="0" hangingPunct="1">
      <a:defRPr kern="1200">
        <a:solidFill>
          <a:schemeClr val="tx1"/>
        </a:solidFill>
        <a:latin typeface="Arial" charset="0"/>
        <a:ea typeface="ＭＳ Ｐゴシック" charset="0"/>
        <a:cs typeface="ＭＳ Ｐゴシック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05150"/>
    <a:srgbClr val="205595"/>
    <a:srgbClr val="D9D9D9"/>
    <a:srgbClr val="4A8B33"/>
    <a:srgbClr val="A7CA23"/>
    <a:srgbClr val="3EA032"/>
    <a:srgbClr val="F2F7EF"/>
    <a:srgbClr val="7B181C"/>
    <a:srgbClr val="EBD92D"/>
    <a:srgbClr val="73B63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268" autoAdjust="0"/>
    <p:restoredTop sz="93961" autoAdjust="0"/>
  </p:normalViewPr>
  <p:slideViewPr>
    <p:cSldViewPr showGuides="1">
      <p:cViewPr varScale="1">
        <p:scale>
          <a:sx n="123" d="100"/>
          <a:sy n="123" d="100"/>
        </p:scale>
        <p:origin x="-160" y="-176"/>
      </p:cViewPr>
      <p:guideLst>
        <p:guide orient="horz" pos="3294"/>
        <p:guide pos="717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howGuides="1">
      <p:cViewPr varScale="1">
        <p:scale>
          <a:sx n="134" d="100"/>
          <a:sy n="134" d="100"/>
        </p:scale>
        <p:origin x="-2232" y="-112"/>
      </p:cViewPr>
      <p:guideLst>
        <p:guide orient="horz" pos="2592"/>
        <p:guide pos="1897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" Type="http://schemas.openxmlformats.org/officeDocument/2006/relationships/handoutMaster" Target="handoutMasters/handoutMaster1.xml"/><Relationship Id="rId12" Type="http://schemas.openxmlformats.org/officeDocument/2006/relationships/printerSettings" Target="printerSettings/printerSettings1.bin"/><Relationship Id="rId13" Type="http://schemas.openxmlformats.org/officeDocument/2006/relationships/presProps" Target="presProps.xml"/><Relationship Id="rId14" Type="http://schemas.openxmlformats.org/officeDocument/2006/relationships/viewProps" Target="viewProps.xml"/><Relationship Id="rId15" Type="http://schemas.openxmlformats.org/officeDocument/2006/relationships/theme" Target="theme/them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" Type="http://schemas.openxmlformats.org/officeDocument/2006/relationships/notesMaster" Target="notesMasters/notes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413125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307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07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413125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cs typeface="+mn-cs"/>
              </a:defRPr>
            </a:lvl1pPr>
          </a:lstStyle>
          <a:p>
            <a:pPr>
              <a:defRPr/>
            </a:pPr>
            <a:fld id="{A75428BA-22F5-4347-AA2A-9E5AED54CD79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7601105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413125" y="0"/>
            <a:ext cx="2609850" cy="407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t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512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796925" y="614363"/>
            <a:ext cx="4429125" cy="30670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gray">
          <a:xfrm>
            <a:off x="803275" y="3886200"/>
            <a:ext cx="4416425" cy="36814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 smtClean="0"/>
              <a:t>Klicken Sie, um die Formate des Vorlagentextes zu bearbeiten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l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413125" y="7773988"/>
            <a:ext cx="2609850" cy="40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81160" tIns="40580" rIns="81160" bIns="40580" numCol="1" anchor="b" anchorCtr="0" compatLnSpc="1">
            <a:prstTxWarp prst="textNoShape">
              <a:avLst/>
            </a:prstTxWarp>
          </a:bodyPr>
          <a:lstStyle>
            <a:lvl1pPr algn="r" defTabSz="811213">
              <a:buClrTx/>
              <a:defRPr sz="1100">
                <a:solidFill>
                  <a:srgbClr val="2B5999"/>
                </a:solidFill>
                <a:cs typeface="+mn-cs"/>
              </a:defRPr>
            </a:lvl1pPr>
          </a:lstStyle>
          <a:p>
            <a:pPr>
              <a:defRPr/>
            </a:pPr>
            <a:fld id="{D65C5F6C-6563-3043-A757-DE4DC53654FF}" type="slidenum">
              <a:rPr lang="de-DE"/>
              <a:pPr>
                <a:defRPr/>
              </a:pPr>
              <a:t>‹#›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8322580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895350" rtl="0" eaLnBrk="0" fontAlgn="base" hangingPunct="0">
      <a:spcBef>
        <a:spcPct val="30000"/>
      </a:spcBef>
      <a:spcAft>
        <a:spcPct val="0"/>
      </a:spcAft>
      <a:buClr>
        <a:schemeClr val="accent2"/>
      </a:buClr>
      <a:tabLst>
        <a:tab pos="5905500" algn="l"/>
      </a:tabLst>
      <a:defRPr kumimoji="1" sz="14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1pPr>
    <a:lvl2pPr marL="1588" algn="l" defTabSz="895350" rtl="0" eaLnBrk="0" fontAlgn="base" hangingPunct="0">
      <a:spcBef>
        <a:spcPct val="30000"/>
      </a:spcBef>
      <a:spcAft>
        <a:spcPct val="0"/>
      </a:spcAft>
      <a:buClr>
        <a:schemeClr val="accent2"/>
      </a:buClr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2pPr>
    <a:lvl3pPr marL="184150" indent="-180975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Font typeface="Webdings" charset="0"/>
      <a:buChar char="4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3pPr>
    <a:lvl4pPr marL="533400" indent="-190500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Char char="–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4pPr>
    <a:lvl5pPr marL="857250" indent="-190500" algn="l" defTabSz="895350" rtl="0" eaLnBrk="0" fontAlgn="base" hangingPunct="0">
      <a:spcBef>
        <a:spcPct val="30000"/>
      </a:spcBef>
      <a:spcAft>
        <a:spcPct val="0"/>
      </a:spcAft>
      <a:buClr>
        <a:srgbClr val="8C8C8C"/>
      </a:buClr>
      <a:buFont typeface="Webdings" charset="0"/>
      <a:buChar char="4"/>
      <a:tabLst>
        <a:tab pos="5905500" algn="l"/>
      </a:tabLst>
      <a:defRPr kumimoji="1" sz="1200" kern="1200">
        <a:solidFill>
          <a:srgbClr val="2B5999"/>
        </a:solidFill>
        <a:latin typeface="Arial" charset="0"/>
        <a:ea typeface="ＭＳ Ｐゴシック" charset="0"/>
        <a:cs typeface="ＭＳ Ｐゴシック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Grp="1" noChangeArrowheads="1"/>
          </p:cNvSpPr>
          <p:nvPr>
            <p:ph type="dt" sz="quarter" idx="1"/>
          </p:nvPr>
        </p:nvSpPr>
        <p:spPr/>
        <p:txBody>
          <a:bodyPr/>
          <a:lstStyle/>
          <a:p>
            <a:pPr>
              <a:defRPr/>
            </a:pPr>
            <a:r>
              <a:rPr lang="de-DE"/>
              <a:t>10. Mai 2002</a:t>
            </a:r>
          </a:p>
        </p:txBody>
      </p:sp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F37AB387-ACB4-0842-B4DE-2475943574A0}" type="slidenum">
              <a:rPr lang="de-DE"/>
              <a:pPr>
                <a:defRPr/>
              </a:pPr>
              <a:t>8</a:t>
            </a:fld>
            <a:endParaRPr lang="de-DE"/>
          </a:p>
        </p:txBody>
      </p:sp>
      <p:sp>
        <p:nvSpPr>
          <p:cNvPr id="75783" name="Rectangle 7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  <a:extLst>
            <a:ext uri="{FAA26D3D-D897-4be2-8F04-BA451C77F1D7}">
              <ma14:placeholderFlag xmlns:ma14="http://schemas.microsoft.com/office/mac/drawingml/2011/main" val="1"/>
            </a:ext>
          </a:extLst>
        </p:spPr>
      </p:sp>
      <p:sp>
        <p:nvSpPr>
          <p:cNvPr id="75784" name="Rectangle 8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>
              <a:defRPr/>
            </a:pPr>
            <a:endParaRPr lang="de-DE" smtClean="0"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png"/><Relationship Id="rId3" Type="http://schemas.openxmlformats.org/officeDocument/2006/relationships/image" Target="../media/image4.png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gif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9" name="Bild 16" descr="EnDev-logo_LV_RGB72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32520" y="4725144"/>
            <a:ext cx="7128792" cy="108012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lIns="91440" tIns="45720"/>
          <a:lstStyle>
            <a:lvl1pPr>
              <a:lnSpc>
                <a:spcPct val="90000"/>
              </a:lnSpc>
              <a:defRPr sz="3600" b="1" i="0">
                <a:solidFill>
                  <a:srgbClr val="082957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32524" y="5784058"/>
            <a:ext cx="7128792" cy="1052736"/>
          </a:xfrm>
        </p:spPr>
        <p:txBody>
          <a:bodyPr lIns="91440" tIns="45720" rIns="91440" bIns="45720"/>
          <a:lstStyle>
            <a:lvl1pPr marL="0" marR="0" indent="0" algn="l" defTabSz="89535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30000"/>
              </a:spcAft>
              <a:buClrTx/>
              <a:buSzTx/>
              <a:buFontTx/>
              <a:buNone/>
              <a:tabLst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pic>
        <p:nvPicPr>
          <p:cNvPr id="21" name="Bild 15" descr="BG_96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gray">
          <a:xfrm>
            <a:off x="2072680" y="-27384"/>
            <a:ext cx="7833320" cy="3456384"/>
          </a:xfrm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buFont typeface="Arial" pitchFamily="34" charset="0"/>
              <a:buChar char="•"/>
              <a:defRPr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8" name="Rechteck 1"/>
          <p:cNvSpPr/>
          <p:nvPr userDrawn="1"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10" name="Bild 16" descr="EnDev-logo_LV_RGB7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Bild 15" descr="BG_96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080054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Vertical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1136650" y="1412875"/>
            <a:ext cx="8280846" cy="5140325"/>
          </a:xfrm>
        </p:spPr>
        <p:txBody>
          <a:bodyPr vert="eaVert"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lvl1pPr>
            <a:lvl2pPr marL="712788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Tx/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8275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kumimoji="1" lang="en-US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06563" marR="0" indent="-282575" algn="l" defTabSz="893763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>
                <a:tab pos="1169988" algn="l"/>
              </a:tabLst>
              <a:defRPr/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kumimoji="1" lang="de-DE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0701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/>
          <p:cNvSpPr/>
          <p:nvPr userDrawn="1"/>
        </p:nvSpPr>
        <p:spPr bwMode="auto">
          <a:xfrm>
            <a:off x="0" y="0"/>
            <a:ext cx="9906000" cy="6858000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blurRad="63500"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0000" tIns="46800" rIns="90000" bIns="4680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9" name="Bild 16" descr="EnDev-logo_LV_RGB72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054975" y="4437063"/>
            <a:ext cx="1577975" cy="1962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32520" y="4725144"/>
            <a:ext cx="7128792" cy="1080120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lIns="91440" tIns="45720"/>
          <a:lstStyle>
            <a:lvl1pPr>
              <a:lnSpc>
                <a:spcPct val="90000"/>
              </a:lnSpc>
              <a:defRPr sz="3600" b="1" i="0">
                <a:solidFill>
                  <a:srgbClr val="082957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noProof="0" smtClean="0"/>
              <a:t>Click to edit Master title style</a:t>
            </a:r>
            <a:endParaRPr lang="en-GB" noProof="0" smtClean="0"/>
          </a:p>
        </p:txBody>
      </p:sp>
      <p:sp>
        <p:nvSpPr>
          <p:cNvPr id="10137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632524" y="5784058"/>
            <a:ext cx="7128792" cy="1052736"/>
          </a:xfrm>
        </p:spPr>
        <p:txBody>
          <a:bodyPr lIns="91440" tIns="45720" rIns="91440" bIns="45720"/>
          <a:lstStyle>
            <a:lvl1pPr marL="0" marR="0" indent="0" algn="l" defTabSz="89535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30000"/>
              </a:spcAft>
              <a:buClrTx/>
              <a:buSzTx/>
              <a:buFontTx/>
              <a:buNone/>
              <a:tabLst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noProof="0" smtClean="0"/>
              <a:t>Click to edit Master subtitle style</a:t>
            </a:r>
            <a:endParaRPr lang="en-GB" noProof="0" smtClean="0"/>
          </a:p>
        </p:txBody>
      </p:sp>
      <p:pic>
        <p:nvPicPr>
          <p:cNvPr id="21" name="Bild 15" descr="BG_96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906000" cy="498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gray">
          <a:xfrm>
            <a:off x="2072680" y="-27384"/>
            <a:ext cx="7833320" cy="3456384"/>
          </a:xfrm>
          <a:custGeom>
            <a:avLst/>
            <a:gdLst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3789040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7833320"/>
              <a:gd name="connsiteY0" fmla="*/ 0 h 3789040"/>
              <a:gd name="connsiteX1" fmla="*/ 7833320 w 7833320"/>
              <a:gd name="connsiteY1" fmla="*/ 0 h 3789040"/>
              <a:gd name="connsiteX2" fmla="*/ 7833320 w 7833320"/>
              <a:gd name="connsiteY2" fmla="*/ 0 h 3789040"/>
              <a:gd name="connsiteX3" fmla="*/ 7833320 w 7833320"/>
              <a:gd name="connsiteY3" fmla="*/ 2917348 h 3789040"/>
              <a:gd name="connsiteX4" fmla="*/ 0 w 7833320"/>
              <a:gd name="connsiteY4" fmla="*/ 3789040 h 3789040"/>
              <a:gd name="connsiteX5" fmla="*/ 0 w 7833320"/>
              <a:gd name="connsiteY5" fmla="*/ 0 h 3789040"/>
              <a:gd name="connsiteX0" fmla="*/ 0 w 8997151"/>
              <a:gd name="connsiteY0" fmla="*/ 0 h 3789040"/>
              <a:gd name="connsiteX1" fmla="*/ 7833320 w 8997151"/>
              <a:gd name="connsiteY1" fmla="*/ 0 h 3789040"/>
              <a:gd name="connsiteX2" fmla="*/ 7833320 w 8997151"/>
              <a:gd name="connsiteY2" fmla="*/ 0 h 3789040"/>
              <a:gd name="connsiteX3" fmla="*/ 7833320 w 8997151"/>
              <a:gd name="connsiteY3" fmla="*/ 2917348 h 3789040"/>
              <a:gd name="connsiteX4" fmla="*/ 0 w 8997151"/>
              <a:gd name="connsiteY4" fmla="*/ 3789040 h 3789040"/>
              <a:gd name="connsiteX5" fmla="*/ 0 w 8997151"/>
              <a:gd name="connsiteY5" fmla="*/ 0 h 3789040"/>
              <a:gd name="connsiteX0" fmla="*/ 7651 w 8421783"/>
              <a:gd name="connsiteY0" fmla="*/ 0 h 2946105"/>
              <a:gd name="connsiteX1" fmla="*/ 7840971 w 8421783"/>
              <a:gd name="connsiteY1" fmla="*/ 0 h 2946105"/>
              <a:gd name="connsiteX2" fmla="*/ 7840971 w 8421783"/>
              <a:gd name="connsiteY2" fmla="*/ 0 h 2946105"/>
              <a:gd name="connsiteX3" fmla="*/ 7840971 w 8421783"/>
              <a:gd name="connsiteY3" fmla="*/ 2917348 h 2946105"/>
              <a:gd name="connsiteX4" fmla="*/ 0 w 8421783"/>
              <a:gd name="connsiteY4" fmla="*/ 1662113 h 2946105"/>
              <a:gd name="connsiteX5" fmla="*/ 7651 w 8421783"/>
              <a:gd name="connsiteY5" fmla="*/ 0 h 2946105"/>
              <a:gd name="connsiteX0" fmla="*/ 7651 w 8421783"/>
              <a:gd name="connsiteY0" fmla="*/ 0 h 3522563"/>
              <a:gd name="connsiteX1" fmla="*/ 7840971 w 8421783"/>
              <a:gd name="connsiteY1" fmla="*/ 0 h 3522563"/>
              <a:gd name="connsiteX2" fmla="*/ 7840971 w 8421783"/>
              <a:gd name="connsiteY2" fmla="*/ 0 h 3522563"/>
              <a:gd name="connsiteX3" fmla="*/ 7840971 w 8421783"/>
              <a:gd name="connsiteY3" fmla="*/ 2917348 h 3522563"/>
              <a:gd name="connsiteX4" fmla="*/ 0 w 8421783"/>
              <a:gd name="connsiteY4" fmla="*/ 1662113 h 3522563"/>
              <a:gd name="connsiteX5" fmla="*/ 7651 w 8421783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8017432"/>
              <a:gd name="connsiteY0" fmla="*/ 0 h 3522563"/>
              <a:gd name="connsiteX1" fmla="*/ 7840971 w 8017432"/>
              <a:gd name="connsiteY1" fmla="*/ 0 h 3522563"/>
              <a:gd name="connsiteX2" fmla="*/ 7840971 w 8017432"/>
              <a:gd name="connsiteY2" fmla="*/ 0 h 3522563"/>
              <a:gd name="connsiteX3" fmla="*/ 7840971 w 8017432"/>
              <a:gd name="connsiteY3" fmla="*/ 2917348 h 3522563"/>
              <a:gd name="connsiteX4" fmla="*/ 0 w 8017432"/>
              <a:gd name="connsiteY4" fmla="*/ 1662113 h 3522563"/>
              <a:gd name="connsiteX5" fmla="*/ 7651 w 8017432"/>
              <a:gd name="connsiteY5" fmla="*/ 0 h 3522563"/>
              <a:gd name="connsiteX0" fmla="*/ 7651 w 7840971"/>
              <a:gd name="connsiteY0" fmla="*/ 0 h 3522563"/>
              <a:gd name="connsiteX1" fmla="*/ 7840971 w 7840971"/>
              <a:gd name="connsiteY1" fmla="*/ 0 h 3522563"/>
              <a:gd name="connsiteX2" fmla="*/ 7840971 w 7840971"/>
              <a:gd name="connsiteY2" fmla="*/ 0 h 3522563"/>
              <a:gd name="connsiteX3" fmla="*/ 7840971 w 7840971"/>
              <a:gd name="connsiteY3" fmla="*/ 2917348 h 3522563"/>
              <a:gd name="connsiteX4" fmla="*/ 0 w 7840971"/>
              <a:gd name="connsiteY4" fmla="*/ 1662113 h 3522563"/>
              <a:gd name="connsiteX5" fmla="*/ 7651 w 7840971"/>
              <a:gd name="connsiteY5" fmla="*/ 0 h 3522563"/>
              <a:gd name="connsiteX0" fmla="*/ 7651 w 7840971"/>
              <a:gd name="connsiteY0" fmla="*/ 0 h 3418851"/>
              <a:gd name="connsiteX1" fmla="*/ 7840971 w 7840971"/>
              <a:gd name="connsiteY1" fmla="*/ 0 h 3418851"/>
              <a:gd name="connsiteX2" fmla="*/ 7840971 w 7840971"/>
              <a:gd name="connsiteY2" fmla="*/ 0 h 3418851"/>
              <a:gd name="connsiteX3" fmla="*/ 7840971 w 7840971"/>
              <a:gd name="connsiteY3" fmla="*/ 2687824 h 3418851"/>
              <a:gd name="connsiteX4" fmla="*/ 0 w 7840971"/>
              <a:gd name="connsiteY4" fmla="*/ 1662113 h 3418851"/>
              <a:gd name="connsiteX5" fmla="*/ 7651 w 7840971"/>
              <a:gd name="connsiteY5" fmla="*/ 0 h 3418851"/>
              <a:gd name="connsiteX0" fmla="*/ 7651 w 7840971"/>
              <a:gd name="connsiteY0" fmla="*/ 0 h 3472327"/>
              <a:gd name="connsiteX1" fmla="*/ 7840971 w 7840971"/>
              <a:gd name="connsiteY1" fmla="*/ 0 h 3472327"/>
              <a:gd name="connsiteX2" fmla="*/ 7840971 w 7840971"/>
              <a:gd name="connsiteY2" fmla="*/ 0 h 3472327"/>
              <a:gd name="connsiteX3" fmla="*/ 7840971 w 7840971"/>
              <a:gd name="connsiteY3" fmla="*/ 2687824 h 3472327"/>
              <a:gd name="connsiteX4" fmla="*/ 0 w 7840971"/>
              <a:gd name="connsiteY4" fmla="*/ 1662113 h 3472327"/>
              <a:gd name="connsiteX5" fmla="*/ 7651 w 7840971"/>
              <a:gd name="connsiteY5" fmla="*/ 0 h 3472327"/>
              <a:gd name="connsiteX0" fmla="*/ 290226 w 7840971"/>
              <a:gd name="connsiteY0" fmla="*/ 0 h 3475502"/>
              <a:gd name="connsiteX1" fmla="*/ 7840971 w 7840971"/>
              <a:gd name="connsiteY1" fmla="*/ 3175 h 3475502"/>
              <a:gd name="connsiteX2" fmla="*/ 7840971 w 7840971"/>
              <a:gd name="connsiteY2" fmla="*/ 3175 h 3475502"/>
              <a:gd name="connsiteX3" fmla="*/ 7840971 w 7840971"/>
              <a:gd name="connsiteY3" fmla="*/ 2690999 h 3475502"/>
              <a:gd name="connsiteX4" fmla="*/ 0 w 7840971"/>
              <a:gd name="connsiteY4" fmla="*/ 1665288 h 3475502"/>
              <a:gd name="connsiteX5" fmla="*/ 290226 w 7840971"/>
              <a:gd name="connsiteY5" fmla="*/ 0 h 3475502"/>
              <a:gd name="connsiteX0" fmla="*/ 247892 w 7798637"/>
              <a:gd name="connsiteY0" fmla="*/ 0 h 3107016"/>
              <a:gd name="connsiteX1" fmla="*/ 7798637 w 7798637"/>
              <a:gd name="connsiteY1" fmla="*/ 3175 h 3107016"/>
              <a:gd name="connsiteX2" fmla="*/ 7798637 w 7798637"/>
              <a:gd name="connsiteY2" fmla="*/ 3175 h 3107016"/>
              <a:gd name="connsiteX3" fmla="*/ 7798637 w 7798637"/>
              <a:gd name="connsiteY3" fmla="*/ 2690999 h 3107016"/>
              <a:gd name="connsiteX4" fmla="*/ 0 w 7798637"/>
              <a:gd name="connsiteY4" fmla="*/ 877888 h 3107016"/>
              <a:gd name="connsiteX5" fmla="*/ 247892 w 7798637"/>
              <a:gd name="connsiteY5" fmla="*/ 0 h 3107016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247896 w 7798641"/>
              <a:gd name="connsiteY0" fmla="*/ 0 h 2711783"/>
              <a:gd name="connsiteX1" fmla="*/ 7798641 w 7798641"/>
              <a:gd name="connsiteY1" fmla="*/ 3175 h 2711783"/>
              <a:gd name="connsiteX2" fmla="*/ 7798641 w 7798641"/>
              <a:gd name="connsiteY2" fmla="*/ 3175 h 2711783"/>
              <a:gd name="connsiteX3" fmla="*/ 7798641 w 7798641"/>
              <a:gd name="connsiteY3" fmla="*/ 2690999 h 2711783"/>
              <a:gd name="connsiteX4" fmla="*/ 4 w 7798641"/>
              <a:gd name="connsiteY4" fmla="*/ 877888 h 2711783"/>
              <a:gd name="connsiteX5" fmla="*/ 247896 w 7798641"/>
              <a:gd name="connsiteY5" fmla="*/ 0 h 2711783"/>
              <a:gd name="connsiteX0" fmla="*/ 777747 w 8309442"/>
              <a:gd name="connsiteY0" fmla="*/ 0 h 2704047"/>
              <a:gd name="connsiteX1" fmla="*/ 8309442 w 8309442"/>
              <a:gd name="connsiteY1" fmla="*/ 6350 h 2704047"/>
              <a:gd name="connsiteX2" fmla="*/ 8309442 w 8309442"/>
              <a:gd name="connsiteY2" fmla="*/ 6350 h 2704047"/>
              <a:gd name="connsiteX3" fmla="*/ 8309442 w 8309442"/>
              <a:gd name="connsiteY3" fmla="*/ 2694174 h 2704047"/>
              <a:gd name="connsiteX4" fmla="*/ 510805 w 8309442"/>
              <a:gd name="connsiteY4" fmla="*/ 881063 h 2704047"/>
              <a:gd name="connsiteX5" fmla="*/ 777747 w 8309442"/>
              <a:gd name="connsiteY5" fmla="*/ 0 h 2704047"/>
              <a:gd name="connsiteX0" fmla="*/ 756326 w 8288021"/>
              <a:gd name="connsiteY0" fmla="*/ 0 h 2702570"/>
              <a:gd name="connsiteX1" fmla="*/ 8288021 w 8288021"/>
              <a:gd name="connsiteY1" fmla="*/ 6350 h 2702570"/>
              <a:gd name="connsiteX2" fmla="*/ 8288021 w 8288021"/>
              <a:gd name="connsiteY2" fmla="*/ 6350 h 2702570"/>
              <a:gd name="connsiteX3" fmla="*/ 8288021 w 8288021"/>
              <a:gd name="connsiteY3" fmla="*/ 2694174 h 2702570"/>
              <a:gd name="connsiteX4" fmla="*/ 489384 w 8288021"/>
              <a:gd name="connsiteY4" fmla="*/ 881063 h 2702570"/>
              <a:gd name="connsiteX5" fmla="*/ 756326 w 8288021"/>
              <a:gd name="connsiteY5" fmla="*/ 0 h 2702570"/>
              <a:gd name="connsiteX0" fmla="*/ 729034 w 8260729"/>
              <a:gd name="connsiteY0" fmla="*/ 0 h 2703155"/>
              <a:gd name="connsiteX1" fmla="*/ 8260729 w 8260729"/>
              <a:gd name="connsiteY1" fmla="*/ 6350 h 2703155"/>
              <a:gd name="connsiteX2" fmla="*/ 8260729 w 8260729"/>
              <a:gd name="connsiteY2" fmla="*/ 6350 h 2703155"/>
              <a:gd name="connsiteX3" fmla="*/ 8260729 w 8260729"/>
              <a:gd name="connsiteY3" fmla="*/ 2694174 h 2703155"/>
              <a:gd name="connsiteX4" fmla="*/ 497017 w 8260729"/>
              <a:gd name="connsiteY4" fmla="*/ 1004888 h 2703155"/>
              <a:gd name="connsiteX5" fmla="*/ 729034 w 8260729"/>
              <a:gd name="connsiteY5" fmla="*/ 0 h 2703155"/>
              <a:gd name="connsiteX0" fmla="*/ 261586 w 7793281"/>
              <a:gd name="connsiteY0" fmla="*/ 0 h 2704322"/>
              <a:gd name="connsiteX1" fmla="*/ 7793281 w 7793281"/>
              <a:gd name="connsiteY1" fmla="*/ 6350 h 2704322"/>
              <a:gd name="connsiteX2" fmla="*/ 7793281 w 7793281"/>
              <a:gd name="connsiteY2" fmla="*/ 6350 h 2704322"/>
              <a:gd name="connsiteX3" fmla="*/ 7793281 w 7793281"/>
              <a:gd name="connsiteY3" fmla="*/ 2694174 h 2704322"/>
              <a:gd name="connsiteX4" fmla="*/ 29569 w 7793281"/>
              <a:gd name="connsiteY4" fmla="*/ 1004888 h 2704322"/>
              <a:gd name="connsiteX5" fmla="*/ 261586 w 7793281"/>
              <a:gd name="connsiteY5" fmla="*/ 0 h 2704322"/>
              <a:gd name="connsiteX0" fmla="*/ 261586 w 7793281"/>
              <a:gd name="connsiteY0" fmla="*/ 0 h 3031050"/>
              <a:gd name="connsiteX1" fmla="*/ 7793281 w 7793281"/>
              <a:gd name="connsiteY1" fmla="*/ 6350 h 3031050"/>
              <a:gd name="connsiteX2" fmla="*/ 7793281 w 7793281"/>
              <a:gd name="connsiteY2" fmla="*/ 6350 h 3031050"/>
              <a:gd name="connsiteX3" fmla="*/ 7793281 w 7793281"/>
              <a:gd name="connsiteY3" fmla="*/ 2694174 h 3031050"/>
              <a:gd name="connsiteX4" fmla="*/ 29569 w 7793281"/>
              <a:gd name="connsiteY4" fmla="*/ 1004888 h 3031050"/>
              <a:gd name="connsiteX5" fmla="*/ 261586 w 7793281"/>
              <a:gd name="connsiteY5" fmla="*/ 0 h 3031050"/>
              <a:gd name="connsiteX0" fmla="*/ 261586 w 7793281"/>
              <a:gd name="connsiteY0" fmla="*/ 0 h 3402217"/>
              <a:gd name="connsiteX1" fmla="*/ 7793281 w 7793281"/>
              <a:gd name="connsiteY1" fmla="*/ 6350 h 3402217"/>
              <a:gd name="connsiteX2" fmla="*/ 7793281 w 7793281"/>
              <a:gd name="connsiteY2" fmla="*/ 6350 h 3402217"/>
              <a:gd name="connsiteX3" fmla="*/ 7793281 w 7793281"/>
              <a:gd name="connsiteY3" fmla="*/ 2694174 h 3402217"/>
              <a:gd name="connsiteX4" fmla="*/ 29569 w 7793281"/>
              <a:gd name="connsiteY4" fmla="*/ 1004888 h 3402217"/>
              <a:gd name="connsiteX5" fmla="*/ 261586 w 7793281"/>
              <a:gd name="connsiteY5" fmla="*/ 0 h 3402217"/>
              <a:gd name="connsiteX0" fmla="*/ 261586 w 7793281"/>
              <a:gd name="connsiteY0" fmla="*/ 0 h 3342709"/>
              <a:gd name="connsiteX1" fmla="*/ 7793281 w 7793281"/>
              <a:gd name="connsiteY1" fmla="*/ 6350 h 3342709"/>
              <a:gd name="connsiteX2" fmla="*/ 7793281 w 7793281"/>
              <a:gd name="connsiteY2" fmla="*/ 6350 h 3342709"/>
              <a:gd name="connsiteX3" fmla="*/ 7793281 w 7793281"/>
              <a:gd name="connsiteY3" fmla="*/ 2694174 h 3342709"/>
              <a:gd name="connsiteX4" fmla="*/ 29569 w 7793281"/>
              <a:gd name="connsiteY4" fmla="*/ 1004888 h 3342709"/>
              <a:gd name="connsiteX5" fmla="*/ 261586 w 7793281"/>
              <a:gd name="connsiteY5" fmla="*/ 0 h 3342709"/>
              <a:gd name="connsiteX0" fmla="*/ 261586 w 7793281"/>
              <a:gd name="connsiteY0" fmla="*/ 0 h 3387106"/>
              <a:gd name="connsiteX1" fmla="*/ 7793281 w 7793281"/>
              <a:gd name="connsiteY1" fmla="*/ 6350 h 3387106"/>
              <a:gd name="connsiteX2" fmla="*/ 7793281 w 7793281"/>
              <a:gd name="connsiteY2" fmla="*/ 6350 h 3387106"/>
              <a:gd name="connsiteX3" fmla="*/ 7793281 w 7793281"/>
              <a:gd name="connsiteY3" fmla="*/ 2694174 h 3387106"/>
              <a:gd name="connsiteX4" fmla="*/ 29569 w 7793281"/>
              <a:gd name="connsiteY4" fmla="*/ 1004888 h 3387106"/>
              <a:gd name="connsiteX5" fmla="*/ 261586 w 7793281"/>
              <a:gd name="connsiteY5" fmla="*/ 0 h 3387106"/>
              <a:gd name="connsiteX0" fmla="*/ 261586 w 7793281"/>
              <a:gd name="connsiteY0" fmla="*/ 0 h 3464538"/>
              <a:gd name="connsiteX1" fmla="*/ 7793281 w 7793281"/>
              <a:gd name="connsiteY1" fmla="*/ 6350 h 3464538"/>
              <a:gd name="connsiteX2" fmla="*/ 7793281 w 7793281"/>
              <a:gd name="connsiteY2" fmla="*/ 6350 h 3464538"/>
              <a:gd name="connsiteX3" fmla="*/ 7793281 w 7793281"/>
              <a:gd name="connsiteY3" fmla="*/ 2694174 h 3464538"/>
              <a:gd name="connsiteX4" fmla="*/ 4110282 w 7793281"/>
              <a:gd name="connsiteY4" fmla="*/ 3371851 h 3464538"/>
              <a:gd name="connsiteX5" fmla="*/ 29569 w 7793281"/>
              <a:gd name="connsiteY5" fmla="*/ 1004888 h 3464538"/>
              <a:gd name="connsiteX6" fmla="*/ 261586 w 7793281"/>
              <a:gd name="connsiteY6" fmla="*/ 0 h 3464538"/>
              <a:gd name="connsiteX0" fmla="*/ 261586 w 7793281"/>
              <a:gd name="connsiteY0" fmla="*/ 0 h 3503484"/>
              <a:gd name="connsiteX1" fmla="*/ 7793281 w 7793281"/>
              <a:gd name="connsiteY1" fmla="*/ 6350 h 3503484"/>
              <a:gd name="connsiteX2" fmla="*/ 7793281 w 7793281"/>
              <a:gd name="connsiteY2" fmla="*/ 6350 h 3503484"/>
              <a:gd name="connsiteX3" fmla="*/ 7793281 w 7793281"/>
              <a:gd name="connsiteY3" fmla="*/ 2694174 h 3503484"/>
              <a:gd name="connsiteX4" fmla="*/ 3716582 w 7793281"/>
              <a:gd name="connsiteY4" fmla="*/ 3416301 h 3503484"/>
              <a:gd name="connsiteX5" fmla="*/ 29569 w 7793281"/>
              <a:gd name="connsiteY5" fmla="*/ 1004888 h 3503484"/>
              <a:gd name="connsiteX6" fmla="*/ 261586 w 7793281"/>
              <a:gd name="connsiteY6" fmla="*/ 0 h 3503484"/>
              <a:gd name="connsiteX0" fmla="*/ 261586 w 7793281"/>
              <a:gd name="connsiteY0" fmla="*/ 0 h 3427293"/>
              <a:gd name="connsiteX1" fmla="*/ 7793281 w 7793281"/>
              <a:gd name="connsiteY1" fmla="*/ 6350 h 3427293"/>
              <a:gd name="connsiteX2" fmla="*/ 7793281 w 7793281"/>
              <a:gd name="connsiteY2" fmla="*/ 6350 h 3427293"/>
              <a:gd name="connsiteX3" fmla="*/ 7793281 w 7793281"/>
              <a:gd name="connsiteY3" fmla="*/ 2694174 h 3427293"/>
              <a:gd name="connsiteX4" fmla="*/ 3716582 w 7793281"/>
              <a:gd name="connsiteY4" fmla="*/ 3416301 h 3427293"/>
              <a:gd name="connsiteX5" fmla="*/ 29569 w 7793281"/>
              <a:gd name="connsiteY5" fmla="*/ 1004888 h 3427293"/>
              <a:gd name="connsiteX6" fmla="*/ 261586 w 7793281"/>
              <a:gd name="connsiteY6" fmla="*/ 0 h 3427293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1380"/>
              <a:gd name="connsiteX1" fmla="*/ 7793281 w 7793281"/>
              <a:gd name="connsiteY1" fmla="*/ 6350 h 3421380"/>
              <a:gd name="connsiteX2" fmla="*/ 7793281 w 7793281"/>
              <a:gd name="connsiteY2" fmla="*/ 6350 h 3421380"/>
              <a:gd name="connsiteX3" fmla="*/ 7793281 w 7793281"/>
              <a:gd name="connsiteY3" fmla="*/ 2694174 h 3421380"/>
              <a:gd name="connsiteX4" fmla="*/ 3716582 w 7793281"/>
              <a:gd name="connsiteY4" fmla="*/ 3416301 h 3421380"/>
              <a:gd name="connsiteX5" fmla="*/ 29569 w 7793281"/>
              <a:gd name="connsiteY5" fmla="*/ 1004888 h 3421380"/>
              <a:gd name="connsiteX6" fmla="*/ 261586 w 7793281"/>
              <a:gd name="connsiteY6" fmla="*/ 0 h 3421380"/>
              <a:gd name="connsiteX0" fmla="*/ 261586 w 7793281"/>
              <a:gd name="connsiteY0" fmla="*/ 0 h 3422307"/>
              <a:gd name="connsiteX1" fmla="*/ 7793281 w 7793281"/>
              <a:gd name="connsiteY1" fmla="*/ 6350 h 3422307"/>
              <a:gd name="connsiteX2" fmla="*/ 7793281 w 7793281"/>
              <a:gd name="connsiteY2" fmla="*/ 6350 h 3422307"/>
              <a:gd name="connsiteX3" fmla="*/ 7793281 w 7793281"/>
              <a:gd name="connsiteY3" fmla="*/ 2694174 h 3422307"/>
              <a:gd name="connsiteX4" fmla="*/ 3716582 w 7793281"/>
              <a:gd name="connsiteY4" fmla="*/ 3416301 h 3422307"/>
              <a:gd name="connsiteX5" fmla="*/ 29569 w 7793281"/>
              <a:gd name="connsiteY5" fmla="*/ 1004888 h 3422307"/>
              <a:gd name="connsiteX6" fmla="*/ 261586 w 7793281"/>
              <a:gd name="connsiteY6" fmla="*/ 0 h 3422307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  <a:gd name="connsiteX0" fmla="*/ 261586 w 7793281"/>
              <a:gd name="connsiteY0" fmla="*/ 0 h 3447174"/>
              <a:gd name="connsiteX1" fmla="*/ 7793281 w 7793281"/>
              <a:gd name="connsiteY1" fmla="*/ 6350 h 3447174"/>
              <a:gd name="connsiteX2" fmla="*/ 7793281 w 7793281"/>
              <a:gd name="connsiteY2" fmla="*/ 6350 h 3447174"/>
              <a:gd name="connsiteX3" fmla="*/ 7793281 w 7793281"/>
              <a:gd name="connsiteY3" fmla="*/ 2694174 h 3447174"/>
              <a:gd name="connsiteX4" fmla="*/ 3716582 w 7793281"/>
              <a:gd name="connsiteY4" fmla="*/ 3416301 h 3447174"/>
              <a:gd name="connsiteX5" fmla="*/ 29569 w 7793281"/>
              <a:gd name="connsiteY5" fmla="*/ 1004888 h 3447174"/>
              <a:gd name="connsiteX6" fmla="*/ 261586 w 7793281"/>
              <a:gd name="connsiteY6" fmla="*/ 0 h 3447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93281" h="3447174">
                <a:moveTo>
                  <a:pt x="261586" y="0"/>
                </a:moveTo>
                <a:lnTo>
                  <a:pt x="7793281" y="6350"/>
                </a:lnTo>
                <a:lnTo>
                  <a:pt x="7793281" y="6350"/>
                </a:lnTo>
                <a:lnTo>
                  <a:pt x="7793281" y="2694174"/>
                </a:lnTo>
                <a:cubicBezTo>
                  <a:pt x="7522348" y="2893141"/>
                  <a:pt x="5626484" y="3602599"/>
                  <a:pt x="3716582" y="3416301"/>
                </a:cubicBezTo>
                <a:cubicBezTo>
                  <a:pt x="2470255" y="3322078"/>
                  <a:pt x="397968" y="2411413"/>
                  <a:pt x="29569" y="1004888"/>
                </a:cubicBezTo>
                <a:cubicBezTo>
                  <a:pt x="-89171" y="459294"/>
                  <a:pt x="182836" y="149755"/>
                  <a:pt x="261586" y="0"/>
                </a:cubicBezTo>
                <a:close/>
              </a:path>
            </a:pathLst>
          </a:custGeom>
          <a:noFill/>
          <a:ln w="44450" cmpd="sng">
            <a:solidFill>
              <a:schemeClr val="bg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/>
          <a:lstStyle>
            <a:lvl1pPr marL="342900" indent="-342900">
              <a:buFont typeface="Arial" pitchFamily="34" charset="0"/>
              <a:buChar char="•"/>
              <a:defRPr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990800549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idx="1"/>
          </p:nvPr>
        </p:nvSpPr>
        <p:spPr>
          <a:xfrm>
            <a:off x="1136650" y="1412875"/>
            <a:ext cx="8280846" cy="5140325"/>
          </a:xfrm>
        </p:spPr>
        <p:txBody>
          <a:bodyPr/>
          <a:lstStyle>
            <a:lvl1pPr>
              <a:defRPr/>
            </a:lvl1pPr>
            <a:lvl2pPr marL="642938" indent="-285750">
              <a:buClrTx/>
              <a:buFont typeface="Symbol" pitchFamily="18" charset="2"/>
              <a:buChar char="-"/>
              <a:defRPr sz="2000"/>
            </a:lvl2pPr>
            <a:lvl3pPr marL="938213" indent="-285750">
              <a:buFont typeface="Arial" pitchFamily="34" charset="0"/>
              <a:buChar char="•"/>
              <a:tabLst/>
              <a:defRPr sz="1800"/>
            </a:lvl3pPr>
            <a:lvl4pPr marL="1250950" indent="-285750">
              <a:buFont typeface="Symbol" pitchFamily="18" charset="2"/>
              <a:buChar char="-"/>
              <a:tabLst/>
              <a:defRPr/>
            </a:lvl4pPr>
            <a:lvl5pPr marL="1511300" indent="-282575">
              <a:buFontTx/>
              <a:buBlip>
                <a:blip r:embed="rId2"/>
              </a:buBlip>
              <a:tabLst/>
              <a:defRPr>
                <a:solidFill>
                  <a:srgbClr val="205595"/>
                </a:solidFill>
              </a:defRPr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16600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Header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Textplatzhalter 2"/>
          <p:cNvSpPr>
            <a:spLocks noGrp="1"/>
          </p:cNvSpPr>
          <p:nvPr>
            <p:ph type="body" idx="1"/>
          </p:nvPr>
        </p:nvSpPr>
        <p:spPr>
          <a:xfrm>
            <a:off x="782638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82638" y="4406900"/>
            <a:ext cx="84201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smtClean="0"/>
              <a:t>Click to edit Master title style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08708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414800"/>
            <a:ext cx="4032374" cy="5140800"/>
          </a:xfrm>
        </p:spPr>
        <p:txBody>
          <a:bodyPr/>
          <a:lstStyle>
            <a:lvl1pPr marL="377825" indent="-377825">
              <a:defRPr sz="2400"/>
            </a:lvl1pPr>
            <a:lvl2pPr marL="712788" indent="-285750">
              <a:buClrTx/>
              <a:buFont typeface="Symbol" pitchFamily="18" charset="2"/>
              <a:buChar char="-"/>
              <a:tabLst/>
              <a:defRPr sz="2000"/>
            </a:lvl2pPr>
            <a:lvl3pPr marL="1004888" indent="-285750">
              <a:buFont typeface="Arial" pitchFamily="34" charset="0"/>
              <a:buChar char="•"/>
              <a:defRPr sz="1800"/>
            </a:lvl3pPr>
            <a:lvl4pPr marL="1344613" indent="-285750">
              <a:buFont typeface="Symbol" pitchFamily="18" charset="2"/>
              <a:buChar char="-"/>
              <a:defRPr sz="1800"/>
            </a:lvl4pPr>
            <a:lvl5pPr marL="1617663" indent="-282575"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6" name="Inhaltsplatzhalter 3"/>
          <p:cNvSpPr>
            <a:spLocks noGrp="1"/>
          </p:cNvSpPr>
          <p:nvPr>
            <p:ph sz="half" idx="2"/>
          </p:nvPr>
        </p:nvSpPr>
        <p:spPr>
          <a:xfrm>
            <a:off x="5385048" y="1414800"/>
            <a:ext cx="4032000" cy="5140800"/>
          </a:xfrm>
        </p:spPr>
        <p:txBody>
          <a:bodyPr/>
          <a:lstStyle>
            <a:lvl1pPr marL="342900" indent="-342900">
              <a:defRPr sz="2400"/>
            </a:lvl1pPr>
            <a:lvl2pPr marL="712788" indent="-285750">
              <a:buClr>
                <a:srgbClr val="505150"/>
              </a:buClr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22350" indent="-301625">
              <a:spcBef>
                <a:spcPts val="600"/>
              </a:spcBef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344613" indent="-285750">
              <a:spcBef>
                <a:spcPts val="600"/>
              </a:spcBef>
              <a:buFont typeface="Symbol" pitchFamily="18" charset="2"/>
              <a:buChar char="-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587500" indent="-277813">
              <a:spcBef>
                <a:spcPts val="600"/>
              </a:spcBef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25573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440158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ircle pictures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295400"/>
            <a:ext cx="6120606" cy="5257800"/>
          </a:xfrm>
        </p:spPr>
        <p:txBody>
          <a:bodyPr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 sz="2400"/>
            </a:lvl1pPr>
            <a:lvl2pPr marL="646113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141313"/>
              </a:buClr>
              <a:buSzTx/>
              <a:buFont typeface="Symbol" pitchFamily="18" charset="2"/>
              <a:buChar char="-"/>
              <a:tabLst>
                <a:tab pos="268288" algn="l"/>
              </a:tabLst>
              <a:defRPr sz="2000"/>
            </a:lvl2pPr>
            <a:lvl3pPr marL="941388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sz="1800"/>
            </a:lvl3pPr>
            <a:lvl4pPr marL="12509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sz="1800"/>
            </a:lvl4pPr>
            <a:lvl5pPr marL="1504950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342900" marR="0" lvl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Click to edit Master text styles</a:t>
            </a:r>
          </a:p>
          <a:p>
            <a:pPr marL="342900" marR="0" lvl="1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Second level</a:t>
            </a:r>
          </a:p>
          <a:p>
            <a:pPr marL="342900" marR="0" lvl="2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Third level</a:t>
            </a:r>
          </a:p>
          <a:p>
            <a:pPr marL="342900" marR="0" lvl="3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Fourth level</a:t>
            </a:r>
          </a:p>
          <a:p>
            <a:pPr marL="342900" marR="0" lvl="4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Fifth level</a:t>
            </a:r>
            <a:endParaRPr kumimoji="1" lang="en-GB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6897216" y="1772816"/>
            <a:ext cx="3600531" cy="3599607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272480" y="5085184"/>
            <a:ext cx="1185505" cy="1185201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7792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Blank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497260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 with Caption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6" name="Textplatzhalter 3"/>
          <p:cNvSpPr>
            <a:spLocks noGrp="1"/>
          </p:cNvSpPr>
          <p:nvPr>
            <p:ph type="body" sz="half" idx="2"/>
          </p:nvPr>
        </p:nvSpPr>
        <p:spPr>
          <a:xfrm>
            <a:off x="1280592" y="1435100"/>
            <a:ext cx="325913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/>
          </p:nvPr>
        </p:nvSpPr>
        <p:spPr>
          <a:xfrm>
            <a:off x="4664968" y="273050"/>
            <a:ext cx="4745732" cy="5853113"/>
          </a:xfrm>
        </p:spPr>
        <p:txBody>
          <a:bodyPr/>
          <a:lstStyle>
            <a:lvl1pPr>
              <a:defRPr sz="2400"/>
            </a:lvl1pPr>
            <a:lvl2pPr marL="815850" indent="-457200">
              <a:buClr>
                <a:schemeClr val="tx2"/>
              </a:buClr>
              <a:buSzPct val="100000"/>
              <a:buFont typeface="Symbol" pitchFamily="18" charset="2"/>
              <a:buChar char="-"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indent="-285750">
              <a:buFont typeface="Arial" pitchFamily="34" charset="0"/>
              <a:buChar char="•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9863" indent="-342900">
              <a:buFont typeface="Symbol" pitchFamily="18" charset="2"/>
              <a:buChar char="-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93875" indent="-282575">
              <a:defRPr sz="1800"/>
            </a:lvl5pPr>
            <a:lvl6pPr>
              <a:defRPr kumimoji="1" lang="de-DE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1280592" y="273050"/>
            <a:ext cx="3259138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360568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982737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5313040" y="6552238"/>
            <a:ext cx="3136900" cy="307684"/>
          </a:xfrm>
        </p:spPr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idx="1"/>
          </p:nvPr>
        </p:nvSpPr>
        <p:spPr>
          <a:xfrm>
            <a:off x="1136650" y="1412875"/>
            <a:ext cx="8280846" cy="5140325"/>
          </a:xfrm>
        </p:spPr>
        <p:txBody>
          <a:bodyPr/>
          <a:lstStyle>
            <a:lvl1pPr>
              <a:defRPr/>
            </a:lvl1pPr>
            <a:lvl2pPr marL="642938" indent="-285750">
              <a:buClrTx/>
              <a:buFont typeface="Symbol" pitchFamily="18" charset="2"/>
              <a:buChar char="-"/>
              <a:defRPr sz="2000"/>
            </a:lvl2pPr>
            <a:lvl3pPr marL="938213" indent="-285750">
              <a:buFont typeface="Arial" pitchFamily="34" charset="0"/>
              <a:buChar char="•"/>
              <a:tabLst/>
              <a:defRPr sz="1800"/>
            </a:lvl3pPr>
            <a:lvl4pPr marL="1250950" indent="-285750">
              <a:buFont typeface="Symbol" pitchFamily="18" charset="2"/>
              <a:buChar char="-"/>
              <a:tabLst/>
              <a:defRPr/>
            </a:lvl4pPr>
            <a:lvl5pPr marL="1511300" indent="-282575">
              <a:buFontTx/>
              <a:buBlip>
                <a:blip r:embed="rId2"/>
              </a:buBlip>
              <a:tabLst/>
              <a:defRPr>
                <a:solidFill>
                  <a:srgbClr val="205595"/>
                </a:solidFill>
              </a:defRPr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2016600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Vertical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1136650" y="1412875"/>
            <a:ext cx="8280846" cy="5140325"/>
          </a:xfrm>
        </p:spPr>
        <p:txBody>
          <a:bodyPr vert="eaVert"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lvl1pPr>
            <a:lvl2pPr marL="712788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chemeClr val="tx2"/>
              </a:buClr>
              <a:buSzTx/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8275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kumimoji="1" lang="en-US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06563" marR="0" indent="-282575" algn="l" defTabSz="893763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>
                <a:tab pos="1169988" algn="l"/>
              </a:tabLst>
              <a:defRPr/>
            </a:lvl5pPr>
            <a:lvl6pPr>
              <a:defRPr kumimoji="1" lang="en-GB" noProof="0" dirty="0">
                <a:solidFill>
                  <a:srgbClr val="2B5999"/>
                </a:solidFill>
                <a:latin typeface="+mn-lt"/>
                <a:ea typeface="+mn-ea"/>
              </a:defRPr>
            </a:lvl6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kumimoji="1" lang="de-DE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3440701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Header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Textplatzhalter 2"/>
          <p:cNvSpPr>
            <a:spLocks noGrp="1"/>
          </p:cNvSpPr>
          <p:nvPr>
            <p:ph type="body" idx="1"/>
          </p:nvPr>
        </p:nvSpPr>
        <p:spPr>
          <a:xfrm>
            <a:off x="782638" y="2906713"/>
            <a:ext cx="84201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Titel 1"/>
          <p:cNvSpPr>
            <a:spLocks noGrp="1"/>
          </p:cNvSpPr>
          <p:nvPr>
            <p:ph type="title"/>
          </p:nvPr>
        </p:nvSpPr>
        <p:spPr>
          <a:xfrm>
            <a:off x="782638" y="4406900"/>
            <a:ext cx="8420100" cy="1362075"/>
          </a:xfrm>
        </p:spPr>
        <p:txBody>
          <a:bodyPr anchor="t"/>
          <a:lstStyle>
            <a:lvl1pPr algn="l">
              <a:defRPr sz="4000" b="1" cap="none" baseline="0"/>
            </a:lvl1pPr>
          </a:lstStyle>
          <a:p>
            <a:r>
              <a:rPr lang="en-US" smtClean="0"/>
              <a:t>Click to edit Master title style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8308708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Content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414800"/>
            <a:ext cx="4032374" cy="5140800"/>
          </a:xfrm>
        </p:spPr>
        <p:txBody>
          <a:bodyPr/>
          <a:lstStyle>
            <a:lvl1pPr marL="377825" indent="-377825">
              <a:defRPr sz="2400"/>
            </a:lvl1pPr>
            <a:lvl2pPr marL="712788" indent="-285750">
              <a:buClrTx/>
              <a:buFont typeface="Symbol" pitchFamily="18" charset="2"/>
              <a:buChar char="-"/>
              <a:tabLst/>
              <a:defRPr sz="2000"/>
            </a:lvl2pPr>
            <a:lvl3pPr marL="1004888" indent="-285750">
              <a:buFont typeface="Arial" pitchFamily="34" charset="0"/>
              <a:buChar char="•"/>
              <a:defRPr sz="1800"/>
            </a:lvl3pPr>
            <a:lvl4pPr marL="1344613" indent="-285750">
              <a:buFont typeface="Symbol" pitchFamily="18" charset="2"/>
              <a:buChar char="-"/>
              <a:defRPr sz="1800"/>
            </a:lvl4pPr>
            <a:lvl5pPr marL="1617663" indent="-282575"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6" name="Inhaltsplatzhalter 3"/>
          <p:cNvSpPr>
            <a:spLocks noGrp="1"/>
          </p:cNvSpPr>
          <p:nvPr>
            <p:ph sz="half" idx="2"/>
          </p:nvPr>
        </p:nvSpPr>
        <p:spPr>
          <a:xfrm>
            <a:off x="5385048" y="1414800"/>
            <a:ext cx="4032000" cy="5140800"/>
          </a:xfrm>
        </p:spPr>
        <p:txBody>
          <a:bodyPr/>
          <a:lstStyle>
            <a:lvl1pPr marL="342900" indent="-342900">
              <a:defRPr sz="2400"/>
            </a:lvl1pPr>
            <a:lvl2pPr marL="712788" indent="-285750">
              <a:buClr>
                <a:srgbClr val="505150"/>
              </a:buClr>
              <a:buFont typeface="Symbol" pitchFamily="18" charset="2"/>
              <a:buChar char="-"/>
              <a:tabLst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22350" indent="-301625">
              <a:spcBef>
                <a:spcPts val="600"/>
              </a:spcBef>
              <a:buFont typeface="Arial" pitchFamily="34" charset="0"/>
              <a:buChar char="•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344613" indent="-285750">
              <a:spcBef>
                <a:spcPts val="600"/>
              </a:spcBef>
              <a:buFont typeface="Symbol" pitchFamily="18" charset="2"/>
              <a:buChar char="-"/>
              <a:tabLst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587500" indent="-277813">
              <a:spcBef>
                <a:spcPts val="600"/>
              </a:spcBef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40255738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440158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ircle pictures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5" name="Inhaltsplatzhalter 2"/>
          <p:cNvSpPr>
            <a:spLocks noGrp="1"/>
          </p:cNvSpPr>
          <p:nvPr>
            <p:ph sz="half" idx="1"/>
          </p:nvPr>
        </p:nvSpPr>
        <p:spPr>
          <a:xfrm>
            <a:off x="1136650" y="1295400"/>
            <a:ext cx="6120606" cy="5257800"/>
          </a:xfrm>
        </p:spPr>
        <p:txBody>
          <a:bodyPr/>
          <a:lstStyle>
            <a:lvl1pPr marL="342900" marR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 sz="2400"/>
            </a:lvl1pPr>
            <a:lvl2pPr marL="646113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141313"/>
              </a:buClr>
              <a:buSzTx/>
              <a:buFont typeface="Symbol" pitchFamily="18" charset="2"/>
              <a:buChar char="-"/>
              <a:tabLst>
                <a:tab pos="268288" algn="l"/>
              </a:tabLst>
              <a:defRPr sz="2000"/>
            </a:lvl2pPr>
            <a:lvl3pPr marL="941388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 typeface="Arial" pitchFamily="34" charset="0"/>
              <a:buChar char="•"/>
              <a:tabLst/>
              <a:defRPr sz="1800"/>
            </a:lvl3pPr>
            <a:lvl4pPr marL="1250950" marR="0" indent="-28575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Tx/>
              <a:buFont typeface="Symbol" pitchFamily="18" charset="2"/>
              <a:buChar char="-"/>
              <a:tabLst/>
              <a:defRPr sz="1800"/>
            </a:lvl4pPr>
            <a:lvl5pPr marL="1504950" marR="0" indent="-282575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082957"/>
              </a:buClr>
              <a:buSzPct val="100000"/>
              <a:buFontTx/>
              <a:buBlip>
                <a:blip r:embed="rId2"/>
              </a:buBlip>
              <a:tabLst/>
              <a:defRPr sz="1800"/>
            </a:lvl5pPr>
            <a:lvl6pPr>
              <a:defRPr kumimoji="1" lang="en-GB" sz="1800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marL="342900" marR="0" lvl="0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Click to edit Master text styles</a:t>
            </a:r>
          </a:p>
          <a:p>
            <a:pPr marL="342900" marR="0" lvl="1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Second level</a:t>
            </a:r>
          </a:p>
          <a:p>
            <a:pPr marL="342900" marR="0" lvl="2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Third level</a:t>
            </a:r>
          </a:p>
          <a:p>
            <a:pPr marL="342900" marR="0" lvl="3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Fourth level</a:t>
            </a:r>
          </a:p>
          <a:p>
            <a:pPr marL="342900" marR="0" lvl="4" indent="-342900" algn="l" defTabSz="895350" rtl="0" eaLnBrk="1" fontAlgn="base" latinLnBrk="0" hangingPunct="1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>
                <a:srgbClr val="319E37"/>
              </a:buClr>
              <a:buSzTx/>
              <a:buFont typeface="Arial" pitchFamily="34" charset="0"/>
              <a:buChar char="•"/>
              <a:tabLst/>
              <a:defRPr/>
            </a:pPr>
            <a:r>
              <a:rPr kumimoji="1" lang="en-US" sz="2400" b="0" i="0" u="none" strike="noStrike" kern="0" cap="none" spc="0" normalizeH="0" baseline="0" noProof="0" smtClean="0">
                <a:ln>
                  <a:noFill/>
                </a:ln>
                <a:solidFill>
                  <a:srgbClr val="505150"/>
                </a:solidFill>
                <a:effectLst/>
                <a:uLnTx/>
                <a:uFillTx/>
                <a:latin typeface="Calibri"/>
                <a:ea typeface="ＭＳ Ｐゴシック" charset="0"/>
              </a:rPr>
              <a:t>Fifth level</a:t>
            </a:r>
            <a:endParaRPr kumimoji="1" lang="en-GB" sz="1800" b="0" i="0" u="none" strike="noStrike" kern="0" cap="none" spc="0" normalizeH="0" baseline="0" noProof="0" dirty="0">
              <a:ln>
                <a:noFill/>
              </a:ln>
              <a:solidFill>
                <a:srgbClr val="205595"/>
              </a:solidFill>
              <a:effectLst/>
              <a:uLnTx/>
              <a:uFillTx/>
              <a:latin typeface="Calibri"/>
              <a:ea typeface="ＭＳ Ｐゴシック" charset="0"/>
            </a:endParaRPr>
          </a:p>
        </p:txBody>
      </p:sp>
      <p:sp>
        <p:nvSpPr>
          <p:cNvPr id="6" name="Bildplatzhalter 5"/>
          <p:cNvSpPr>
            <a:spLocks noGrp="1"/>
          </p:cNvSpPr>
          <p:nvPr>
            <p:ph type="pic" sz="quarter" idx="12"/>
          </p:nvPr>
        </p:nvSpPr>
        <p:spPr>
          <a:xfrm>
            <a:off x="6897216" y="1772816"/>
            <a:ext cx="3600531" cy="3599607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  <p:sp>
        <p:nvSpPr>
          <p:cNvPr id="7" name="Bildplatzhalter 5"/>
          <p:cNvSpPr>
            <a:spLocks noGrp="1"/>
          </p:cNvSpPr>
          <p:nvPr>
            <p:ph type="pic" sz="quarter" idx="13"/>
          </p:nvPr>
        </p:nvSpPr>
        <p:spPr>
          <a:xfrm>
            <a:off x="272480" y="5085184"/>
            <a:ext cx="1185505" cy="1185201"/>
          </a:xfrm>
          <a:prstGeom prst="ellipse">
            <a:avLst/>
          </a:prstGeom>
        </p:spPr>
        <p:txBody>
          <a:bodyPr/>
          <a:lstStyle>
            <a:lvl1pPr>
              <a:defRPr sz="1800"/>
            </a:lvl1pPr>
          </a:lstStyle>
          <a:p>
            <a:r>
              <a:rPr lang="en-US" smtClean="0"/>
              <a:t>Drag picture to placeholder or click icon to add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07792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Blank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94972605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 with Caption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  <p:sp>
        <p:nvSpPr>
          <p:cNvPr id="6" name="Textplatzhalter 3"/>
          <p:cNvSpPr>
            <a:spLocks noGrp="1"/>
          </p:cNvSpPr>
          <p:nvPr>
            <p:ph type="body" sz="half" idx="2"/>
          </p:nvPr>
        </p:nvSpPr>
        <p:spPr>
          <a:xfrm>
            <a:off x="1280592" y="1435100"/>
            <a:ext cx="3259138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7" name="Inhaltsplatzhalter 2"/>
          <p:cNvSpPr>
            <a:spLocks noGrp="1"/>
          </p:cNvSpPr>
          <p:nvPr>
            <p:ph idx="1"/>
          </p:nvPr>
        </p:nvSpPr>
        <p:spPr>
          <a:xfrm>
            <a:off x="4664968" y="273050"/>
            <a:ext cx="4745732" cy="5853113"/>
          </a:xfrm>
        </p:spPr>
        <p:txBody>
          <a:bodyPr/>
          <a:lstStyle>
            <a:lvl1pPr>
              <a:defRPr sz="2400"/>
            </a:lvl1pPr>
            <a:lvl2pPr marL="815850" indent="-457200">
              <a:buClr>
                <a:schemeClr val="tx2"/>
              </a:buClr>
              <a:buSzPct val="100000"/>
              <a:buFont typeface="Symbol" pitchFamily="18" charset="2"/>
              <a:buChar char="-"/>
              <a:defRPr kumimoji="1" lang="en-US" sz="20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2pPr>
            <a:lvl3pPr marL="1073150" indent="-285750">
              <a:buFont typeface="Arial" pitchFamily="34" charset="0"/>
              <a:buChar char="•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3pPr>
            <a:lvl4pPr marL="1439863" indent="-342900">
              <a:buFont typeface="Symbol" pitchFamily="18" charset="2"/>
              <a:buChar char="-"/>
              <a:defRPr kumimoji="1" lang="en-US" sz="1800" noProof="0" dirty="0" smtClean="0">
                <a:solidFill>
                  <a:srgbClr val="505150"/>
                </a:solidFill>
                <a:latin typeface="Calibri"/>
                <a:ea typeface="ＭＳ Ｐゴシック" charset="0"/>
                <a:cs typeface="Calibri"/>
              </a:defRPr>
            </a:lvl4pPr>
            <a:lvl5pPr marL="1793875" indent="-282575">
              <a:defRPr sz="1800"/>
            </a:lvl5pPr>
            <a:lvl6pPr>
              <a:defRPr kumimoji="1" lang="de-DE" noProof="0" dirty="0">
                <a:solidFill>
                  <a:srgbClr val="2B5999"/>
                </a:solidFill>
                <a:latin typeface="+mn-lt"/>
                <a:ea typeface="+mn-ea"/>
              </a:defRPr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de-DE" dirty="0"/>
          </a:p>
        </p:txBody>
      </p:sp>
      <p:sp>
        <p:nvSpPr>
          <p:cNvPr id="8" name="Titel 1"/>
          <p:cNvSpPr>
            <a:spLocks noGrp="1"/>
          </p:cNvSpPr>
          <p:nvPr>
            <p:ph type="title"/>
          </p:nvPr>
        </p:nvSpPr>
        <p:spPr>
          <a:xfrm>
            <a:off x="1280592" y="273050"/>
            <a:ext cx="3259138" cy="1162050"/>
          </a:xfrm>
        </p:spPr>
        <p:txBody>
          <a:bodyPr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7360568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ustom N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de-DE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9827374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theme" Target="../theme/theme1.xml"/><Relationship Id="rId22" Type="http://schemas.openxmlformats.org/officeDocument/2006/relationships/image" Target="../media/image1.jpeg"/><Relationship Id="rId23" Type="http://schemas.openxmlformats.org/officeDocument/2006/relationships/image" Target="../media/image2.gif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75000"/>
            <a:alpha val="1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räne 1"/>
          <p:cNvSpPr/>
          <p:nvPr/>
        </p:nvSpPr>
        <p:spPr bwMode="auto">
          <a:xfrm>
            <a:off x="-9422" y="-9906"/>
            <a:ext cx="1711152" cy="4074068"/>
          </a:xfrm>
          <a:custGeom>
            <a:avLst/>
            <a:gdLst>
              <a:gd name="connsiteX0" fmla="*/ 0 w 914400"/>
              <a:gd name="connsiteY0" fmla="*/ 457200 h 914400"/>
              <a:gd name="connsiteX1" fmla="*/ 457200 w 914400"/>
              <a:gd name="connsiteY1" fmla="*/ 0 h 914400"/>
              <a:gd name="connsiteX2" fmla="*/ 914400 w 914400"/>
              <a:gd name="connsiteY2" fmla="*/ 0 h 914400"/>
              <a:gd name="connsiteX3" fmla="*/ 914400 w 914400"/>
              <a:gd name="connsiteY3" fmla="*/ 457200 h 914400"/>
              <a:gd name="connsiteX4" fmla="*/ 457200 w 914400"/>
              <a:gd name="connsiteY4" fmla="*/ 914400 h 914400"/>
              <a:gd name="connsiteX5" fmla="*/ 0 w 914400"/>
              <a:gd name="connsiteY5" fmla="*/ 457200 h 914400"/>
              <a:gd name="connsiteX0" fmla="*/ 813607 w 1728007"/>
              <a:gd name="connsiteY0" fmla="*/ 457318 h 2862960"/>
              <a:gd name="connsiteX1" fmla="*/ 1270807 w 1728007"/>
              <a:gd name="connsiteY1" fmla="*/ 118 h 2862960"/>
              <a:gd name="connsiteX2" fmla="*/ 1728007 w 1728007"/>
              <a:gd name="connsiteY2" fmla="*/ 118 h 2862960"/>
              <a:gd name="connsiteX3" fmla="*/ 1728007 w 1728007"/>
              <a:gd name="connsiteY3" fmla="*/ 457318 h 2862960"/>
              <a:gd name="connsiteX4" fmla="*/ 48088 w 1728007"/>
              <a:gd name="connsiteY4" fmla="*/ 2862960 h 2862960"/>
              <a:gd name="connsiteX5" fmla="*/ 813607 w 1728007"/>
              <a:gd name="connsiteY5" fmla="*/ 457318 h 2862960"/>
              <a:gd name="connsiteX0" fmla="*/ 164308 w 1883337"/>
              <a:gd name="connsiteY0" fmla="*/ 82216 h 4247070"/>
              <a:gd name="connsiteX1" fmla="*/ 1426137 w 1883337"/>
              <a:gd name="connsiteY1" fmla="*/ 1360470 h 4247070"/>
              <a:gd name="connsiteX2" fmla="*/ 1883337 w 1883337"/>
              <a:gd name="connsiteY2" fmla="*/ 1360470 h 4247070"/>
              <a:gd name="connsiteX3" fmla="*/ 1883337 w 1883337"/>
              <a:gd name="connsiteY3" fmla="*/ 1817670 h 4247070"/>
              <a:gd name="connsiteX4" fmla="*/ 203418 w 1883337"/>
              <a:gd name="connsiteY4" fmla="*/ 4223312 h 4247070"/>
              <a:gd name="connsiteX5" fmla="*/ 164308 w 1883337"/>
              <a:gd name="connsiteY5" fmla="*/ 82216 h 4247070"/>
              <a:gd name="connsiteX0" fmla="*/ 194272 w 1921523"/>
              <a:gd name="connsiteY0" fmla="*/ 265541 h 4430395"/>
              <a:gd name="connsiteX1" fmla="*/ 1921523 w 1921523"/>
              <a:gd name="connsiteY1" fmla="*/ 399973 h 4430395"/>
              <a:gd name="connsiteX2" fmla="*/ 1913301 w 1921523"/>
              <a:gd name="connsiteY2" fmla="*/ 1543795 h 4430395"/>
              <a:gd name="connsiteX3" fmla="*/ 1913301 w 1921523"/>
              <a:gd name="connsiteY3" fmla="*/ 2000995 h 4430395"/>
              <a:gd name="connsiteX4" fmla="*/ 233382 w 1921523"/>
              <a:gd name="connsiteY4" fmla="*/ 4406637 h 4430395"/>
              <a:gd name="connsiteX5" fmla="*/ 194272 w 1921523"/>
              <a:gd name="connsiteY5" fmla="*/ 265541 h 4430395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946056"/>
              <a:gd name="connsiteY0" fmla="*/ 265541 h 4429344"/>
              <a:gd name="connsiteX1" fmla="*/ 1859556 w 1946056"/>
              <a:gd name="connsiteY1" fmla="*/ 399973 h 4429344"/>
              <a:gd name="connsiteX2" fmla="*/ 1945996 w 1946056"/>
              <a:gd name="connsiteY2" fmla="*/ 739176 h 4429344"/>
              <a:gd name="connsiteX3" fmla="*/ 597060 w 1946056"/>
              <a:gd name="connsiteY3" fmla="*/ 1969442 h 4429344"/>
              <a:gd name="connsiteX4" fmla="*/ 171415 w 1946056"/>
              <a:gd name="connsiteY4" fmla="*/ 4406637 h 4429344"/>
              <a:gd name="connsiteX5" fmla="*/ 132305 w 1946056"/>
              <a:gd name="connsiteY5" fmla="*/ 265541 h 4429344"/>
              <a:gd name="connsiteX0" fmla="*/ 80421 w 1894119"/>
              <a:gd name="connsiteY0" fmla="*/ 467199 h 4631002"/>
              <a:gd name="connsiteX1" fmla="*/ 1105595 w 1894119"/>
              <a:gd name="connsiteY1" fmla="*/ 96771 h 4631002"/>
              <a:gd name="connsiteX2" fmla="*/ 1894112 w 1894119"/>
              <a:gd name="connsiteY2" fmla="*/ 940834 h 4631002"/>
              <a:gd name="connsiteX3" fmla="*/ 545176 w 1894119"/>
              <a:gd name="connsiteY3" fmla="*/ 2171100 h 4631002"/>
              <a:gd name="connsiteX4" fmla="*/ 119531 w 1894119"/>
              <a:gd name="connsiteY4" fmla="*/ 4608295 h 4631002"/>
              <a:gd name="connsiteX5" fmla="*/ 80421 w 1894119"/>
              <a:gd name="connsiteY5" fmla="*/ 467199 h 4631002"/>
              <a:gd name="connsiteX0" fmla="*/ 80421 w 1791570"/>
              <a:gd name="connsiteY0" fmla="*/ 467199 h 4631002"/>
              <a:gd name="connsiteX1" fmla="*/ 1105595 w 1791570"/>
              <a:gd name="connsiteY1" fmla="*/ 96771 h 4631002"/>
              <a:gd name="connsiteX2" fmla="*/ 1791562 w 1791570"/>
              <a:gd name="connsiteY2" fmla="*/ 546413 h 4631002"/>
              <a:gd name="connsiteX3" fmla="*/ 545176 w 1791570"/>
              <a:gd name="connsiteY3" fmla="*/ 2171100 h 4631002"/>
              <a:gd name="connsiteX4" fmla="*/ 119531 w 1791570"/>
              <a:gd name="connsiteY4" fmla="*/ 4608295 h 4631002"/>
              <a:gd name="connsiteX5" fmla="*/ 80421 w 1791570"/>
              <a:gd name="connsiteY5" fmla="*/ 467199 h 4631002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50412"/>
              <a:gd name="connsiteX1" fmla="*/ 1120293 w 1806268"/>
              <a:gd name="connsiteY1" fmla="*/ 96771 h 4650412"/>
              <a:gd name="connsiteX2" fmla="*/ 1806260 w 1806268"/>
              <a:gd name="connsiteY2" fmla="*/ 546413 h 4650412"/>
              <a:gd name="connsiteX3" fmla="*/ 883303 w 1806268"/>
              <a:gd name="connsiteY3" fmla="*/ 2478748 h 4650412"/>
              <a:gd name="connsiteX4" fmla="*/ 134229 w 1806268"/>
              <a:gd name="connsiteY4" fmla="*/ 4608295 h 4650412"/>
              <a:gd name="connsiteX5" fmla="*/ 95119 w 1806268"/>
              <a:gd name="connsiteY5" fmla="*/ 467199 h 4650412"/>
              <a:gd name="connsiteX0" fmla="*/ 176280 w 1887429"/>
              <a:gd name="connsiteY0" fmla="*/ 467199 h 4803815"/>
              <a:gd name="connsiteX1" fmla="*/ 1201454 w 1887429"/>
              <a:gd name="connsiteY1" fmla="*/ 96771 h 4803815"/>
              <a:gd name="connsiteX2" fmla="*/ 1887421 w 1887429"/>
              <a:gd name="connsiteY2" fmla="*/ 546413 h 4803815"/>
              <a:gd name="connsiteX3" fmla="*/ 964464 w 1887429"/>
              <a:gd name="connsiteY3" fmla="*/ 2478748 h 4803815"/>
              <a:gd name="connsiteX4" fmla="*/ 215390 w 1887429"/>
              <a:gd name="connsiteY4" fmla="*/ 4608295 h 4803815"/>
              <a:gd name="connsiteX5" fmla="*/ 176280 w 1887429"/>
              <a:gd name="connsiteY5" fmla="*/ 467199 h 4803815"/>
              <a:gd name="connsiteX0" fmla="*/ 150943 w 1862092"/>
              <a:gd name="connsiteY0" fmla="*/ 467199 h 4847401"/>
              <a:gd name="connsiteX1" fmla="*/ 1176117 w 1862092"/>
              <a:gd name="connsiteY1" fmla="*/ 96771 h 4847401"/>
              <a:gd name="connsiteX2" fmla="*/ 1862084 w 1862092"/>
              <a:gd name="connsiteY2" fmla="*/ 546413 h 4847401"/>
              <a:gd name="connsiteX3" fmla="*/ 939127 w 1862092"/>
              <a:gd name="connsiteY3" fmla="*/ 2478748 h 4847401"/>
              <a:gd name="connsiteX4" fmla="*/ 190053 w 1862092"/>
              <a:gd name="connsiteY4" fmla="*/ 4608295 h 4847401"/>
              <a:gd name="connsiteX5" fmla="*/ 150943 w 1862092"/>
              <a:gd name="connsiteY5" fmla="*/ 467199 h 4847401"/>
              <a:gd name="connsiteX0" fmla="*/ 212350 w 1923499"/>
              <a:gd name="connsiteY0" fmla="*/ 467199 h 4849645"/>
              <a:gd name="connsiteX1" fmla="*/ 1237524 w 1923499"/>
              <a:gd name="connsiteY1" fmla="*/ 96771 h 4849645"/>
              <a:gd name="connsiteX2" fmla="*/ 1923491 w 1923499"/>
              <a:gd name="connsiteY2" fmla="*/ 546413 h 4849645"/>
              <a:gd name="connsiteX3" fmla="*/ 1000534 w 1923499"/>
              <a:gd name="connsiteY3" fmla="*/ 2478748 h 4849645"/>
              <a:gd name="connsiteX4" fmla="*/ 251460 w 1923499"/>
              <a:gd name="connsiteY4" fmla="*/ 4608295 h 4849645"/>
              <a:gd name="connsiteX5" fmla="*/ 212350 w 1923499"/>
              <a:gd name="connsiteY5" fmla="*/ 467199 h 4849645"/>
              <a:gd name="connsiteX0" fmla="*/ 244589 w 1955738"/>
              <a:gd name="connsiteY0" fmla="*/ 469687 h 4890187"/>
              <a:gd name="connsiteX1" fmla="*/ 1269763 w 1955738"/>
              <a:gd name="connsiteY1" fmla="*/ 99259 h 4890187"/>
              <a:gd name="connsiteX2" fmla="*/ 1955730 w 1955738"/>
              <a:gd name="connsiteY2" fmla="*/ 548901 h 4890187"/>
              <a:gd name="connsiteX3" fmla="*/ 1032773 w 1955738"/>
              <a:gd name="connsiteY3" fmla="*/ 2481236 h 4890187"/>
              <a:gd name="connsiteX4" fmla="*/ 236368 w 1955738"/>
              <a:gd name="connsiteY4" fmla="*/ 4650225 h 4890187"/>
              <a:gd name="connsiteX5" fmla="*/ 244589 w 1955738"/>
              <a:gd name="connsiteY5" fmla="*/ 469687 h 4890187"/>
              <a:gd name="connsiteX0" fmla="*/ 120521 w 1831670"/>
              <a:gd name="connsiteY0" fmla="*/ 469687 h 4684626"/>
              <a:gd name="connsiteX1" fmla="*/ 1145695 w 1831670"/>
              <a:gd name="connsiteY1" fmla="*/ 99259 h 4684626"/>
              <a:gd name="connsiteX2" fmla="*/ 1831662 w 1831670"/>
              <a:gd name="connsiteY2" fmla="*/ 548901 h 4684626"/>
              <a:gd name="connsiteX3" fmla="*/ 948148 w 1831670"/>
              <a:gd name="connsiteY3" fmla="*/ 2347133 h 4684626"/>
              <a:gd name="connsiteX4" fmla="*/ 112300 w 1831670"/>
              <a:gd name="connsiteY4" fmla="*/ 4650225 h 4684626"/>
              <a:gd name="connsiteX5" fmla="*/ 120521 w 1831670"/>
              <a:gd name="connsiteY5" fmla="*/ 469687 h 468462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21000 w 1832149"/>
              <a:gd name="connsiteY0" fmla="*/ 469687 h 4686166"/>
              <a:gd name="connsiteX1" fmla="*/ 1146174 w 1832149"/>
              <a:gd name="connsiteY1" fmla="*/ 99259 h 4686166"/>
              <a:gd name="connsiteX2" fmla="*/ 1832141 w 1832149"/>
              <a:gd name="connsiteY2" fmla="*/ 548901 h 4686166"/>
              <a:gd name="connsiteX3" fmla="*/ 956516 w 1832149"/>
              <a:gd name="connsiteY3" fmla="*/ 2378687 h 4686166"/>
              <a:gd name="connsiteX4" fmla="*/ 112779 w 1832149"/>
              <a:gd name="connsiteY4" fmla="*/ 4650225 h 4686166"/>
              <a:gd name="connsiteX5" fmla="*/ 121000 w 1832149"/>
              <a:gd name="connsiteY5" fmla="*/ 469687 h 4686166"/>
              <a:gd name="connsiteX0" fmla="*/ 180608 w 1891757"/>
              <a:gd name="connsiteY0" fmla="*/ 469687 h 4751022"/>
              <a:gd name="connsiteX1" fmla="*/ 1205782 w 1891757"/>
              <a:gd name="connsiteY1" fmla="*/ 99259 h 4751022"/>
              <a:gd name="connsiteX2" fmla="*/ 1891749 w 1891757"/>
              <a:gd name="connsiteY2" fmla="*/ 548901 h 4751022"/>
              <a:gd name="connsiteX3" fmla="*/ 1016124 w 1891757"/>
              <a:gd name="connsiteY3" fmla="*/ 2378687 h 4751022"/>
              <a:gd name="connsiteX4" fmla="*/ 172387 w 1891757"/>
              <a:gd name="connsiteY4" fmla="*/ 4650225 h 4751022"/>
              <a:gd name="connsiteX5" fmla="*/ 180608 w 1891757"/>
              <a:gd name="connsiteY5" fmla="*/ 469687 h 4751022"/>
              <a:gd name="connsiteX0" fmla="*/ 180608 w 1891757"/>
              <a:gd name="connsiteY0" fmla="*/ 475195 h 4841802"/>
              <a:gd name="connsiteX1" fmla="*/ 1205782 w 1891757"/>
              <a:gd name="connsiteY1" fmla="*/ 104767 h 4841802"/>
              <a:gd name="connsiteX2" fmla="*/ 1891749 w 1891757"/>
              <a:gd name="connsiteY2" fmla="*/ 554409 h 4841802"/>
              <a:gd name="connsiteX3" fmla="*/ 1016124 w 1891757"/>
              <a:gd name="connsiteY3" fmla="*/ 2384195 h 4841802"/>
              <a:gd name="connsiteX4" fmla="*/ 172387 w 1891757"/>
              <a:gd name="connsiteY4" fmla="*/ 4742506 h 4841802"/>
              <a:gd name="connsiteX5" fmla="*/ 180608 w 1891757"/>
              <a:gd name="connsiteY5" fmla="*/ 475195 h 4841802"/>
              <a:gd name="connsiteX0" fmla="*/ 154605 w 1865754"/>
              <a:gd name="connsiteY0" fmla="*/ 475195 h 4857313"/>
              <a:gd name="connsiteX1" fmla="*/ 1179779 w 1865754"/>
              <a:gd name="connsiteY1" fmla="*/ 104767 h 4857313"/>
              <a:gd name="connsiteX2" fmla="*/ 1865746 w 1865754"/>
              <a:gd name="connsiteY2" fmla="*/ 554409 h 4857313"/>
              <a:gd name="connsiteX3" fmla="*/ 990121 w 1865754"/>
              <a:gd name="connsiteY3" fmla="*/ 2384195 h 4857313"/>
              <a:gd name="connsiteX4" fmla="*/ 146384 w 1865754"/>
              <a:gd name="connsiteY4" fmla="*/ 4742506 h 4857313"/>
              <a:gd name="connsiteX5" fmla="*/ 154605 w 1865754"/>
              <a:gd name="connsiteY5" fmla="*/ 475195 h 4857313"/>
              <a:gd name="connsiteX0" fmla="*/ 154605 w 1913084"/>
              <a:gd name="connsiteY0" fmla="*/ 475195 h 4857313"/>
              <a:gd name="connsiteX1" fmla="*/ 1179779 w 1913084"/>
              <a:gd name="connsiteY1" fmla="*/ 104767 h 4857313"/>
              <a:gd name="connsiteX2" fmla="*/ 1913077 w 1913084"/>
              <a:gd name="connsiteY2" fmla="*/ 530743 h 4857313"/>
              <a:gd name="connsiteX3" fmla="*/ 990121 w 1913084"/>
              <a:gd name="connsiteY3" fmla="*/ 2384195 h 4857313"/>
              <a:gd name="connsiteX4" fmla="*/ 146384 w 1913084"/>
              <a:gd name="connsiteY4" fmla="*/ 4742506 h 4857313"/>
              <a:gd name="connsiteX5" fmla="*/ 154605 w 1913084"/>
              <a:gd name="connsiteY5" fmla="*/ 475195 h 4857313"/>
              <a:gd name="connsiteX0" fmla="*/ 161018 w 1919497"/>
              <a:gd name="connsiteY0" fmla="*/ 475195 h 4830294"/>
              <a:gd name="connsiteX1" fmla="*/ 1186192 w 1919497"/>
              <a:gd name="connsiteY1" fmla="*/ 104767 h 4830294"/>
              <a:gd name="connsiteX2" fmla="*/ 1919490 w 1919497"/>
              <a:gd name="connsiteY2" fmla="*/ 530743 h 4830294"/>
              <a:gd name="connsiteX3" fmla="*/ 996534 w 1919497"/>
              <a:gd name="connsiteY3" fmla="*/ 2384195 h 4830294"/>
              <a:gd name="connsiteX4" fmla="*/ 152797 w 1919497"/>
              <a:gd name="connsiteY4" fmla="*/ 4742506 h 4830294"/>
              <a:gd name="connsiteX5" fmla="*/ 161018 w 1919497"/>
              <a:gd name="connsiteY5" fmla="*/ 475195 h 4830294"/>
              <a:gd name="connsiteX0" fmla="*/ 121000 w 1879479"/>
              <a:gd name="connsiteY0" fmla="*/ 475195 h 4742506"/>
              <a:gd name="connsiteX1" fmla="*/ 1146174 w 1879479"/>
              <a:gd name="connsiteY1" fmla="*/ 104767 h 4742506"/>
              <a:gd name="connsiteX2" fmla="*/ 1879472 w 1879479"/>
              <a:gd name="connsiteY2" fmla="*/ 530743 h 4742506"/>
              <a:gd name="connsiteX3" fmla="*/ 956516 w 1879479"/>
              <a:gd name="connsiteY3" fmla="*/ 2384195 h 4742506"/>
              <a:gd name="connsiteX4" fmla="*/ 112779 w 1879479"/>
              <a:gd name="connsiteY4" fmla="*/ 4742506 h 4742506"/>
              <a:gd name="connsiteX5" fmla="*/ 121000 w 1879479"/>
              <a:gd name="connsiteY5" fmla="*/ 475195 h 4742506"/>
              <a:gd name="connsiteX0" fmla="*/ 121000 w 1879472"/>
              <a:gd name="connsiteY0" fmla="*/ 375424 h 4642735"/>
              <a:gd name="connsiteX1" fmla="*/ 1879472 w 1879472"/>
              <a:gd name="connsiteY1" fmla="*/ 430972 h 4642735"/>
              <a:gd name="connsiteX2" fmla="*/ 956516 w 1879472"/>
              <a:gd name="connsiteY2" fmla="*/ 2284424 h 4642735"/>
              <a:gd name="connsiteX3" fmla="*/ 112779 w 1879472"/>
              <a:gd name="connsiteY3" fmla="*/ 4642735 h 4642735"/>
              <a:gd name="connsiteX4" fmla="*/ 121000 w 1879472"/>
              <a:gd name="connsiteY4" fmla="*/ 375424 h 4642735"/>
              <a:gd name="connsiteX0" fmla="*/ 224733 w 1983205"/>
              <a:gd name="connsiteY0" fmla="*/ 97705 h 4365016"/>
              <a:gd name="connsiteX1" fmla="*/ 1983205 w 1983205"/>
              <a:gd name="connsiteY1" fmla="*/ 153253 h 4365016"/>
              <a:gd name="connsiteX2" fmla="*/ 1060249 w 1983205"/>
              <a:gd name="connsiteY2" fmla="*/ 2006705 h 4365016"/>
              <a:gd name="connsiteX3" fmla="*/ 216512 w 1983205"/>
              <a:gd name="connsiteY3" fmla="*/ 4365016 h 4365016"/>
              <a:gd name="connsiteX4" fmla="*/ 224733 w 1983205"/>
              <a:gd name="connsiteY4" fmla="*/ 97705 h 4365016"/>
              <a:gd name="connsiteX0" fmla="*/ 72091 w 1830563"/>
              <a:gd name="connsiteY0" fmla="*/ 97705 h 4365016"/>
              <a:gd name="connsiteX1" fmla="*/ 1830563 w 1830563"/>
              <a:gd name="connsiteY1" fmla="*/ 153253 h 4365016"/>
              <a:gd name="connsiteX2" fmla="*/ 907607 w 1830563"/>
              <a:gd name="connsiteY2" fmla="*/ 2006705 h 4365016"/>
              <a:gd name="connsiteX3" fmla="*/ 63870 w 1830563"/>
              <a:gd name="connsiteY3" fmla="*/ 4365016 h 4365016"/>
              <a:gd name="connsiteX4" fmla="*/ 72091 w 1830563"/>
              <a:gd name="connsiteY4" fmla="*/ 97705 h 4365016"/>
              <a:gd name="connsiteX0" fmla="*/ 72091 w 1830563"/>
              <a:gd name="connsiteY0" fmla="*/ 0 h 4267311"/>
              <a:gd name="connsiteX1" fmla="*/ 1830563 w 1830563"/>
              <a:gd name="connsiteY1" fmla="*/ 55548 h 4267311"/>
              <a:gd name="connsiteX2" fmla="*/ 907607 w 1830563"/>
              <a:gd name="connsiteY2" fmla="*/ 1909000 h 4267311"/>
              <a:gd name="connsiteX3" fmla="*/ 63870 w 1830563"/>
              <a:gd name="connsiteY3" fmla="*/ 4267311 h 4267311"/>
              <a:gd name="connsiteX4" fmla="*/ 72091 w 1830563"/>
              <a:gd name="connsiteY4" fmla="*/ 0 h 4267311"/>
              <a:gd name="connsiteX0" fmla="*/ 155100 w 1811021"/>
              <a:gd name="connsiteY0" fmla="*/ 223537 h 4214753"/>
              <a:gd name="connsiteX1" fmla="*/ 1811021 w 1811021"/>
              <a:gd name="connsiteY1" fmla="*/ 2990 h 4214753"/>
              <a:gd name="connsiteX2" fmla="*/ 888065 w 1811021"/>
              <a:gd name="connsiteY2" fmla="*/ 1856442 h 4214753"/>
              <a:gd name="connsiteX3" fmla="*/ 44328 w 1811021"/>
              <a:gd name="connsiteY3" fmla="*/ 4214753 h 4214753"/>
              <a:gd name="connsiteX4" fmla="*/ 155100 w 1811021"/>
              <a:gd name="connsiteY4" fmla="*/ 223537 h 4214753"/>
              <a:gd name="connsiteX0" fmla="*/ 83849 w 1826543"/>
              <a:gd name="connsiteY0" fmla="*/ 99586 h 4217017"/>
              <a:gd name="connsiteX1" fmla="*/ 1826543 w 1826543"/>
              <a:gd name="connsiteY1" fmla="*/ 5254 h 4217017"/>
              <a:gd name="connsiteX2" fmla="*/ 903587 w 1826543"/>
              <a:gd name="connsiteY2" fmla="*/ 1858706 h 4217017"/>
              <a:gd name="connsiteX3" fmla="*/ 59850 w 1826543"/>
              <a:gd name="connsiteY3" fmla="*/ 4217017 h 4217017"/>
              <a:gd name="connsiteX4" fmla="*/ 83849 w 1826543"/>
              <a:gd name="connsiteY4" fmla="*/ 99586 h 4217017"/>
              <a:gd name="connsiteX0" fmla="*/ 79056 w 1828100"/>
              <a:gd name="connsiteY0" fmla="*/ 99586 h 4217017"/>
              <a:gd name="connsiteX1" fmla="*/ 1828100 w 1828100"/>
              <a:gd name="connsiteY1" fmla="*/ 5254 h 4217017"/>
              <a:gd name="connsiteX2" fmla="*/ 905144 w 1828100"/>
              <a:gd name="connsiteY2" fmla="*/ 1858706 h 4217017"/>
              <a:gd name="connsiteX3" fmla="*/ 61407 w 1828100"/>
              <a:gd name="connsiteY3" fmla="*/ 4217017 h 4217017"/>
              <a:gd name="connsiteX4" fmla="*/ 79056 w 1828100"/>
              <a:gd name="connsiteY4" fmla="*/ 99586 h 4217017"/>
              <a:gd name="connsiteX0" fmla="*/ 79056 w 1786825"/>
              <a:gd name="connsiteY0" fmla="*/ 1590 h 4119021"/>
              <a:gd name="connsiteX1" fmla="*/ 1786825 w 1786825"/>
              <a:gd name="connsiteY1" fmla="*/ 15208 h 4119021"/>
              <a:gd name="connsiteX2" fmla="*/ 905144 w 1786825"/>
              <a:gd name="connsiteY2" fmla="*/ 1760710 h 4119021"/>
              <a:gd name="connsiteX3" fmla="*/ 61407 w 1786825"/>
              <a:gd name="connsiteY3" fmla="*/ 4119021 h 4119021"/>
              <a:gd name="connsiteX4" fmla="*/ 79056 w 1786825"/>
              <a:gd name="connsiteY4" fmla="*/ 1590 h 4119021"/>
              <a:gd name="connsiteX0" fmla="*/ 79056 w 1786828"/>
              <a:gd name="connsiteY0" fmla="*/ 0 h 4117431"/>
              <a:gd name="connsiteX1" fmla="*/ 1786825 w 1786828"/>
              <a:gd name="connsiteY1" fmla="*/ 13618 h 4117431"/>
              <a:gd name="connsiteX2" fmla="*/ 905144 w 1786828"/>
              <a:gd name="connsiteY2" fmla="*/ 1759120 h 4117431"/>
              <a:gd name="connsiteX3" fmla="*/ 61407 w 1786828"/>
              <a:gd name="connsiteY3" fmla="*/ 4117431 h 4117431"/>
              <a:gd name="connsiteX4" fmla="*/ 79056 w 1786828"/>
              <a:gd name="connsiteY4" fmla="*/ 0 h 4117431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17649 w 1725420"/>
              <a:gd name="connsiteY0" fmla="*/ 382 h 4117814"/>
              <a:gd name="connsiteX1" fmla="*/ 1725418 w 1725420"/>
              <a:gd name="connsiteY1" fmla="*/ 14000 h 4117814"/>
              <a:gd name="connsiteX2" fmla="*/ 843737 w 1725420"/>
              <a:gd name="connsiteY2" fmla="*/ 1759502 h 4117814"/>
              <a:gd name="connsiteX3" fmla="*/ 0 w 1725420"/>
              <a:gd name="connsiteY3" fmla="*/ 4117813 h 4117814"/>
              <a:gd name="connsiteX4" fmla="*/ 17649 w 1725420"/>
              <a:gd name="connsiteY4" fmla="*/ 382 h 4117814"/>
              <a:gd name="connsiteX0" fmla="*/ 3960 w 1711731"/>
              <a:gd name="connsiteY0" fmla="*/ 382 h 4086064"/>
              <a:gd name="connsiteX1" fmla="*/ 1711729 w 1711731"/>
              <a:gd name="connsiteY1" fmla="*/ 14000 h 4086064"/>
              <a:gd name="connsiteX2" fmla="*/ 830048 w 1711731"/>
              <a:gd name="connsiteY2" fmla="*/ 1759502 h 4086064"/>
              <a:gd name="connsiteX3" fmla="*/ 5361 w 1711731"/>
              <a:gd name="connsiteY3" fmla="*/ 4086063 h 4086064"/>
              <a:gd name="connsiteX4" fmla="*/ 3960 w 1711731"/>
              <a:gd name="connsiteY4" fmla="*/ 382 h 4086064"/>
              <a:gd name="connsiteX0" fmla="*/ 172819 w 1880590"/>
              <a:gd name="connsiteY0" fmla="*/ 382 h 4086064"/>
              <a:gd name="connsiteX1" fmla="*/ 1880588 w 1880590"/>
              <a:gd name="connsiteY1" fmla="*/ 14000 h 4086064"/>
              <a:gd name="connsiteX2" fmla="*/ 998907 w 1880590"/>
              <a:gd name="connsiteY2" fmla="*/ 1759502 h 4086064"/>
              <a:gd name="connsiteX3" fmla="*/ 174220 w 1880590"/>
              <a:gd name="connsiteY3" fmla="*/ 4086063 h 4086064"/>
              <a:gd name="connsiteX4" fmla="*/ 172819 w 1880590"/>
              <a:gd name="connsiteY4" fmla="*/ 382 h 4086064"/>
              <a:gd name="connsiteX0" fmla="*/ 4817 w 1712588"/>
              <a:gd name="connsiteY0" fmla="*/ 382 h 4086066"/>
              <a:gd name="connsiteX1" fmla="*/ 1712586 w 1712588"/>
              <a:gd name="connsiteY1" fmla="*/ 14000 h 4086066"/>
              <a:gd name="connsiteX2" fmla="*/ 830905 w 1712588"/>
              <a:gd name="connsiteY2" fmla="*/ 1759502 h 4086066"/>
              <a:gd name="connsiteX3" fmla="*/ 6218 w 1712588"/>
              <a:gd name="connsiteY3" fmla="*/ 4086063 h 4086066"/>
              <a:gd name="connsiteX4" fmla="*/ 4817 w 1712588"/>
              <a:gd name="connsiteY4" fmla="*/ 382 h 4086066"/>
              <a:gd name="connsiteX0" fmla="*/ 98103 w 1755074"/>
              <a:gd name="connsiteY0" fmla="*/ 91157 h 4099295"/>
              <a:gd name="connsiteX1" fmla="*/ 1755072 w 1755074"/>
              <a:gd name="connsiteY1" fmla="*/ 0 h 4099295"/>
              <a:gd name="connsiteX2" fmla="*/ 873391 w 1755074"/>
              <a:gd name="connsiteY2" fmla="*/ 1745502 h 4099295"/>
              <a:gd name="connsiteX3" fmla="*/ 48704 w 1755074"/>
              <a:gd name="connsiteY3" fmla="*/ 4072063 h 4099295"/>
              <a:gd name="connsiteX4" fmla="*/ 98103 w 1755074"/>
              <a:gd name="connsiteY4" fmla="*/ 91157 h 4099295"/>
              <a:gd name="connsiteX0" fmla="*/ 64781 w 1769377"/>
              <a:gd name="connsiteY0" fmla="*/ 1087 h 4104037"/>
              <a:gd name="connsiteX1" fmla="*/ 1769375 w 1769377"/>
              <a:gd name="connsiteY1" fmla="*/ 2005 h 4104037"/>
              <a:gd name="connsiteX2" fmla="*/ 887694 w 1769377"/>
              <a:gd name="connsiteY2" fmla="*/ 1747507 h 4104037"/>
              <a:gd name="connsiteX3" fmla="*/ 63007 w 1769377"/>
              <a:gd name="connsiteY3" fmla="*/ 4074068 h 4104037"/>
              <a:gd name="connsiteX4" fmla="*/ 64781 w 1769377"/>
              <a:gd name="connsiteY4" fmla="*/ 1087 h 4104037"/>
              <a:gd name="connsiteX0" fmla="*/ 64781 w 1769377"/>
              <a:gd name="connsiteY0" fmla="*/ 1087 h 4074068"/>
              <a:gd name="connsiteX1" fmla="*/ 1769375 w 1769377"/>
              <a:gd name="connsiteY1" fmla="*/ 2005 h 4074068"/>
              <a:gd name="connsiteX2" fmla="*/ 887694 w 1769377"/>
              <a:gd name="connsiteY2" fmla="*/ 1747507 h 4074068"/>
              <a:gd name="connsiteX3" fmla="*/ 63007 w 1769377"/>
              <a:gd name="connsiteY3" fmla="*/ 4074068 h 4074068"/>
              <a:gd name="connsiteX4" fmla="*/ 64781 w 1769377"/>
              <a:gd name="connsiteY4" fmla="*/ 1087 h 4074068"/>
              <a:gd name="connsiteX0" fmla="*/ 18367 w 1722963"/>
              <a:gd name="connsiteY0" fmla="*/ 1087 h 4074068"/>
              <a:gd name="connsiteX1" fmla="*/ 1722961 w 1722963"/>
              <a:gd name="connsiteY1" fmla="*/ 2005 h 4074068"/>
              <a:gd name="connsiteX2" fmla="*/ 841280 w 1722963"/>
              <a:gd name="connsiteY2" fmla="*/ 1747507 h 4074068"/>
              <a:gd name="connsiteX3" fmla="*/ 16593 w 1722963"/>
              <a:gd name="connsiteY3" fmla="*/ 4074068 h 4074068"/>
              <a:gd name="connsiteX4" fmla="*/ 18367 w 1722963"/>
              <a:gd name="connsiteY4" fmla="*/ 1087 h 4074068"/>
              <a:gd name="connsiteX0" fmla="*/ 6556 w 1711152"/>
              <a:gd name="connsiteY0" fmla="*/ 1087 h 4074068"/>
              <a:gd name="connsiteX1" fmla="*/ 1711150 w 1711152"/>
              <a:gd name="connsiteY1" fmla="*/ 2005 h 4074068"/>
              <a:gd name="connsiteX2" fmla="*/ 829469 w 1711152"/>
              <a:gd name="connsiteY2" fmla="*/ 1747507 h 4074068"/>
              <a:gd name="connsiteX3" fmla="*/ 4782 w 1711152"/>
              <a:gd name="connsiteY3" fmla="*/ 4074068 h 4074068"/>
              <a:gd name="connsiteX4" fmla="*/ 6556 w 1711152"/>
              <a:gd name="connsiteY4" fmla="*/ 1087 h 4074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1152" h="4074068">
                <a:moveTo>
                  <a:pt x="6556" y="1087"/>
                </a:moveTo>
                <a:cubicBezTo>
                  <a:pt x="17646" y="-2077"/>
                  <a:pt x="1713654" y="2747"/>
                  <a:pt x="1711150" y="2005"/>
                </a:cubicBezTo>
                <a:cubicBezTo>
                  <a:pt x="1348279" y="593527"/>
                  <a:pt x="1129232" y="1029770"/>
                  <a:pt x="829469" y="1747507"/>
                </a:cubicBezTo>
                <a:cubicBezTo>
                  <a:pt x="561259" y="2457541"/>
                  <a:pt x="81609" y="3758713"/>
                  <a:pt x="4782" y="4074068"/>
                </a:cubicBezTo>
                <a:cubicBezTo>
                  <a:pt x="980" y="4049698"/>
                  <a:pt x="-4534" y="4251"/>
                  <a:pt x="6556" y="1087"/>
                </a:cubicBezTo>
                <a:close/>
              </a:path>
            </a:pathLst>
          </a:custGeom>
          <a:solidFill>
            <a:srgbClr val="FFFFFF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pic>
        <p:nvPicPr>
          <p:cNvPr id="1030" name="Bild 7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 bwMode="auto">
          <a:xfrm>
            <a:off x="200025" y="239390"/>
            <a:ext cx="754063" cy="835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" name="Bogen 13"/>
          <p:cNvSpPr/>
          <p:nvPr/>
        </p:nvSpPr>
        <p:spPr bwMode="auto">
          <a:xfrm rot="995317" flipH="1">
            <a:off x="-119063" y="-801688"/>
            <a:ext cx="1919288" cy="10729913"/>
          </a:xfrm>
          <a:prstGeom prst="arc">
            <a:avLst>
              <a:gd name="adj1" fmla="val 16541223"/>
              <a:gd name="adj2" fmla="val 21452552"/>
            </a:avLst>
          </a:prstGeom>
          <a:noFill/>
          <a:ln w="57150" cap="flat" cmpd="sng" algn="ctr">
            <a:solidFill>
              <a:srgbClr val="3EA032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wrap="none" lIns="90000" tIns="46800" rIns="90000" bIns="46800" anchor="ctr"/>
          <a:lstStyle/>
          <a:p>
            <a:pPr>
              <a:defRPr/>
            </a:pPr>
            <a:endParaRPr lang="en-GB"/>
          </a:p>
        </p:txBody>
      </p:sp>
      <p:sp>
        <p:nvSpPr>
          <p:cNvPr id="10" name="Träne 1"/>
          <p:cNvSpPr/>
          <p:nvPr/>
        </p:nvSpPr>
        <p:spPr bwMode="auto">
          <a:xfrm rot="10800000">
            <a:off x="8473972" y="6188787"/>
            <a:ext cx="1440751" cy="693461"/>
          </a:xfrm>
          <a:custGeom>
            <a:avLst/>
            <a:gdLst>
              <a:gd name="connsiteX0" fmla="*/ 0 w 914400"/>
              <a:gd name="connsiteY0" fmla="*/ 457200 h 914400"/>
              <a:gd name="connsiteX1" fmla="*/ 457200 w 914400"/>
              <a:gd name="connsiteY1" fmla="*/ 0 h 914400"/>
              <a:gd name="connsiteX2" fmla="*/ 914400 w 914400"/>
              <a:gd name="connsiteY2" fmla="*/ 0 h 914400"/>
              <a:gd name="connsiteX3" fmla="*/ 914400 w 914400"/>
              <a:gd name="connsiteY3" fmla="*/ 457200 h 914400"/>
              <a:gd name="connsiteX4" fmla="*/ 457200 w 914400"/>
              <a:gd name="connsiteY4" fmla="*/ 914400 h 914400"/>
              <a:gd name="connsiteX5" fmla="*/ 0 w 914400"/>
              <a:gd name="connsiteY5" fmla="*/ 457200 h 914400"/>
              <a:gd name="connsiteX0" fmla="*/ 813607 w 1728007"/>
              <a:gd name="connsiteY0" fmla="*/ 457318 h 2862960"/>
              <a:gd name="connsiteX1" fmla="*/ 1270807 w 1728007"/>
              <a:gd name="connsiteY1" fmla="*/ 118 h 2862960"/>
              <a:gd name="connsiteX2" fmla="*/ 1728007 w 1728007"/>
              <a:gd name="connsiteY2" fmla="*/ 118 h 2862960"/>
              <a:gd name="connsiteX3" fmla="*/ 1728007 w 1728007"/>
              <a:gd name="connsiteY3" fmla="*/ 457318 h 2862960"/>
              <a:gd name="connsiteX4" fmla="*/ 48088 w 1728007"/>
              <a:gd name="connsiteY4" fmla="*/ 2862960 h 2862960"/>
              <a:gd name="connsiteX5" fmla="*/ 813607 w 1728007"/>
              <a:gd name="connsiteY5" fmla="*/ 457318 h 2862960"/>
              <a:gd name="connsiteX0" fmla="*/ 164308 w 1883337"/>
              <a:gd name="connsiteY0" fmla="*/ 82216 h 4247070"/>
              <a:gd name="connsiteX1" fmla="*/ 1426137 w 1883337"/>
              <a:gd name="connsiteY1" fmla="*/ 1360470 h 4247070"/>
              <a:gd name="connsiteX2" fmla="*/ 1883337 w 1883337"/>
              <a:gd name="connsiteY2" fmla="*/ 1360470 h 4247070"/>
              <a:gd name="connsiteX3" fmla="*/ 1883337 w 1883337"/>
              <a:gd name="connsiteY3" fmla="*/ 1817670 h 4247070"/>
              <a:gd name="connsiteX4" fmla="*/ 203418 w 1883337"/>
              <a:gd name="connsiteY4" fmla="*/ 4223312 h 4247070"/>
              <a:gd name="connsiteX5" fmla="*/ 164308 w 1883337"/>
              <a:gd name="connsiteY5" fmla="*/ 82216 h 4247070"/>
              <a:gd name="connsiteX0" fmla="*/ 194272 w 1921523"/>
              <a:gd name="connsiteY0" fmla="*/ 265541 h 4430395"/>
              <a:gd name="connsiteX1" fmla="*/ 1921523 w 1921523"/>
              <a:gd name="connsiteY1" fmla="*/ 399973 h 4430395"/>
              <a:gd name="connsiteX2" fmla="*/ 1913301 w 1921523"/>
              <a:gd name="connsiteY2" fmla="*/ 1543795 h 4430395"/>
              <a:gd name="connsiteX3" fmla="*/ 1913301 w 1921523"/>
              <a:gd name="connsiteY3" fmla="*/ 2000995 h 4430395"/>
              <a:gd name="connsiteX4" fmla="*/ 233382 w 1921523"/>
              <a:gd name="connsiteY4" fmla="*/ 4406637 h 4430395"/>
              <a:gd name="connsiteX5" fmla="*/ 194272 w 1921523"/>
              <a:gd name="connsiteY5" fmla="*/ 265541 h 4430395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859556"/>
              <a:gd name="connsiteY0" fmla="*/ 265541 h 4429344"/>
              <a:gd name="connsiteX1" fmla="*/ 1859556 w 1859556"/>
              <a:gd name="connsiteY1" fmla="*/ 399973 h 4429344"/>
              <a:gd name="connsiteX2" fmla="*/ 1851334 w 1859556"/>
              <a:gd name="connsiteY2" fmla="*/ 1543795 h 4429344"/>
              <a:gd name="connsiteX3" fmla="*/ 597060 w 1859556"/>
              <a:gd name="connsiteY3" fmla="*/ 1969442 h 4429344"/>
              <a:gd name="connsiteX4" fmla="*/ 171415 w 1859556"/>
              <a:gd name="connsiteY4" fmla="*/ 4406637 h 4429344"/>
              <a:gd name="connsiteX5" fmla="*/ 132305 w 1859556"/>
              <a:gd name="connsiteY5" fmla="*/ 265541 h 4429344"/>
              <a:gd name="connsiteX0" fmla="*/ 132305 w 1946056"/>
              <a:gd name="connsiteY0" fmla="*/ 265541 h 4429344"/>
              <a:gd name="connsiteX1" fmla="*/ 1859556 w 1946056"/>
              <a:gd name="connsiteY1" fmla="*/ 399973 h 4429344"/>
              <a:gd name="connsiteX2" fmla="*/ 1945996 w 1946056"/>
              <a:gd name="connsiteY2" fmla="*/ 739176 h 4429344"/>
              <a:gd name="connsiteX3" fmla="*/ 597060 w 1946056"/>
              <a:gd name="connsiteY3" fmla="*/ 1969442 h 4429344"/>
              <a:gd name="connsiteX4" fmla="*/ 171415 w 1946056"/>
              <a:gd name="connsiteY4" fmla="*/ 4406637 h 4429344"/>
              <a:gd name="connsiteX5" fmla="*/ 132305 w 1946056"/>
              <a:gd name="connsiteY5" fmla="*/ 265541 h 4429344"/>
              <a:gd name="connsiteX0" fmla="*/ 80421 w 1894119"/>
              <a:gd name="connsiteY0" fmla="*/ 467199 h 4631002"/>
              <a:gd name="connsiteX1" fmla="*/ 1105595 w 1894119"/>
              <a:gd name="connsiteY1" fmla="*/ 96771 h 4631002"/>
              <a:gd name="connsiteX2" fmla="*/ 1894112 w 1894119"/>
              <a:gd name="connsiteY2" fmla="*/ 940834 h 4631002"/>
              <a:gd name="connsiteX3" fmla="*/ 545176 w 1894119"/>
              <a:gd name="connsiteY3" fmla="*/ 2171100 h 4631002"/>
              <a:gd name="connsiteX4" fmla="*/ 119531 w 1894119"/>
              <a:gd name="connsiteY4" fmla="*/ 4608295 h 4631002"/>
              <a:gd name="connsiteX5" fmla="*/ 80421 w 1894119"/>
              <a:gd name="connsiteY5" fmla="*/ 467199 h 4631002"/>
              <a:gd name="connsiteX0" fmla="*/ 80421 w 1791570"/>
              <a:gd name="connsiteY0" fmla="*/ 467199 h 4631002"/>
              <a:gd name="connsiteX1" fmla="*/ 1105595 w 1791570"/>
              <a:gd name="connsiteY1" fmla="*/ 96771 h 4631002"/>
              <a:gd name="connsiteX2" fmla="*/ 1791562 w 1791570"/>
              <a:gd name="connsiteY2" fmla="*/ 546413 h 4631002"/>
              <a:gd name="connsiteX3" fmla="*/ 545176 w 1791570"/>
              <a:gd name="connsiteY3" fmla="*/ 2171100 h 4631002"/>
              <a:gd name="connsiteX4" fmla="*/ 119531 w 1791570"/>
              <a:gd name="connsiteY4" fmla="*/ 4608295 h 4631002"/>
              <a:gd name="connsiteX5" fmla="*/ 80421 w 1791570"/>
              <a:gd name="connsiteY5" fmla="*/ 467199 h 4631002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2795 w 1803944"/>
              <a:gd name="connsiteY0" fmla="*/ 467199 h 4642447"/>
              <a:gd name="connsiteX1" fmla="*/ 1117969 w 1803944"/>
              <a:gd name="connsiteY1" fmla="*/ 96771 h 4642447"/>
              <a:gd name="connsiteX2" fmla="*/ 1803936 w 1803944"/>
              <a:gd name="connsiteY2" fmla="*/ 546413 h 4642447"/>
              <a:gd name="connsiteX3" fmla="*/ 833648 w 1803944"/>
              <a:gd name="connsiteY3" fmla="*/ 2470860 h 4642447"/>
              <a:gd name="connsiteX4" fmla="*/ 131905 w 1803944"/>
              <a:gd name="connsiteY4" fmla="*/ 4608295 h 4642447"/>
              <a:gd name="connsiteX5" fmla="*/ 92795 w 1803944"/>
              <a:gd name="connsiteY5" fmla="*/ 467199 h 4642447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42796"/>
              <a:gd name="connsiteX1" fmla="*/ 1120293 w 1806268"/>
              <a:gd name="connsiteY1" fmla="*/ 96771 h 4642796"/>
              <a:gd name="connsiteX2" fmla="*/ 1806260 w 1806268"/>
              <a:gd name="connsiteY2" fmla="*/ 546413 h 4642796"/>
              <a:gd name="connsiteX3" fmla="*/ 883303 w 1806268"/>
              <a:gd name="connsiteY3" fmla="*/ 2478748 h 4642796"/>
              <a:gd name="connsiteX4" fmla="*/ 134229 w 1806268"/>
              <a:gd name="connsiteY4" fmla="*/ 4608295 h 4642796"/>
              <a:gd name="connsiteX5" fmla="*/ 95119 w 1806268"/>
              <a:gd name="connsiteY5" fmla="*/ 467199 h 4642796"/>
              <a:gd name="connsiteX0" fmla="*/ 95119 w 1806268"/>
              <a:gd name="connsiteY0" fmla="*/ 467199 h 4650412"/>
              <a:gd name="connsiteX1" fmla="*/ 1120293 w 1806268"/>
              <a:gd name="connsiteY1" fmla="*/ 96771 h 4650412"/>
              <a:gd name="connsiteX2" fmla="*/ 1806260 w 1806268"/>
              <a:gd name="connsiteY2" fmla="*/ 546413 h 4650412"/>
              <a:gd name="connsiteX3" fmla="*/ 883303 w 1806268"/>
              <a:gd name="connsiteY3" fmla="*/ 2478748 h 4650412"/>
              <a:gd name="connsiteX4" fmla="*/ 134229 w 1806268"/>
              <a:gd name="connsiteY4" fmla="*/ 4608295 h 4650412"/>
              <a:gd name="connsiteX5" fmla="*/ 95119 w 1806268"/>
              <a:gd name="connsiteY5" fmla="*/ 467199 h 4650412"/>
              <a:gd name="connsiteX0" fmla="*/ 176280 w 1887429"/>
              <a:gd name="connsiteY0" fmla="*/ 467199 h 4803815"/>
              <a:gd name="connsiteX1" fmla="*/ 1201454 w 1887429"/>
              <a:gd name="connsiteY1" fmla="*/ 96771 h 4803815"/>
              <a:gd name="connsiteX2" fmla="*/ 1887421 w 1887429"/>
              <a:gd name="connsiteY2" fmla="*/ 546413 h 4803815"/>
              <a:gd name="connsiteX3" fmla="*/ 964464 w 1887429"/>
              <a:gd name="connsiteY3" fmla="*/ 2478748 h 4803815"/>
              <a:gd name="connsiteX4" fmla="*/ 215390 w 1887429"/>
              <a:gd name="connsiteY4" fmla="*/ 4608295 h 4803815"/>
              <a:gd name="connsiteX5" fmla="*/ 176280 w 1887429"/>
              <a:gd name="connsiteY5" fmla="*/ 467199 h 4803815"/>
              <a:gd name="connsiteX0" fmla="*/ 150943 w 1862092"/>
              <a:gd name="connsiteY0" fmla="*/ 467199 h 4847401"/>
              <a:gd name="connsiteX1" fmla="*/ 1176117 w 1862092"/>
              <a:gd name="connsiteY1" fmla="*/ 96771 h 4847401"/>
              <a:gd name="connsiteX2" fmla="*/ 1862084 w 1862092"/>
              <a:gd name="connsiteY2" fmla="*/ 546413 h 4847401"/>
              <a:gd name="connsiteX3" fmla="*/ 939127 w 1862092"/>
              <a:gd name="connsiteY3" fmla="*/ 2478748 h 4847401"/>
              <a:gd name="connsiteX4" fmla="*/ 190053 w 1862092"/>
              <a:gd name="connsiteY4" fmla="*/ 4608295 h 4847401"/>
              <a:gd name="connsiteX5" fmla="*/ 150943 w 1862092"/>
              <a:gd name="connsiteY5" fmla="*/ 467199 h 4847401"/>
              <a:gd name="connsiteX0" fmla="*/ 212350 w 1923499"/>
              <a:gd name="connsiteY0" fmla="*/ 467199 h 4849645"/>
              <a:gd name="connsiteX1" fmla="*/ 1237524 w 1923499"/>
              <a:gd name="connsiteY1" fmla="*/ 96771 h 4849645"/>
              <a:gd name="connsiteX2" fmla="*/ 1923491 w 1923499"/>
              <a:gd name="connsiteY2" fmla="*/ 546413 h 4849645"/>
              <a:gd name="connsiteX3" fmla="*/ 1000534 w 1923499"/>
              <a:gd name="connsiteY3" fmla="*/ 2478748 h 4849645"/>
              <a:gd name="connsiteX4" fmla="*/ 251460 w 1923499"/>
              <a:gd name="connsiteY4" fmla="*/ 4608295 h 4849645"/>
              <a:gd name="connsiteX5" fmla="*/ 212350 w 1923499"/>
              <a:gd name="connsiteY5" fmla="*/ 467199 h 4849645"/>
              <a:gd name="connsiteX0" fmla="*/ 244589 w 1955738"/>
              <a:gd name="connsiteY0" fmla="*/ 469687 h 4890187"/>
              <a:gd name="connsiteX1" fmla="*/ 1269763 w 1955738"/>
              <a:gd name="connsiteY1" fmla="*/ 99259 h 4890187"/>
              <a:gd name="connsiteX2" fmla="*/ 1955730 w 1955738"/>
              <a:gd name="connsiteY2" fmla="*/ 548901 h 4890187"/>
              <a:gd name="connsiteX3" fmla="*/ 1032773 w 1955738"/>
              <a:gd name="connsiteY3" fmla="*/ 2481236 h 4890187"/>
              <a:gd name="connsiteX4" fmla="*/ 236368 w 1955738"/>
              <a:gd name="connsiteY4" fmla="*/ 4650225 h 4890187"/>
              <a:gd name="connsiteX5" fmla="*/ 244589 w 1955738"/>
              <a:gd name="connsiteY5" fmla="*/ 469687 h 4890187"/>
              <a:gd name="connsiteX0" fmla="*/ 120521 w 1831670"/>
              <a:gd name="connsiteY0" fmla="*/ 469687 h 4684626"/>
              <a:gd name="connsiteX1" fmla="*/ 1145695 w 1831670"/>
              <a:gd name="connsiteY1" fmla="*/ 99259 h 4684626"/>
              <a:gd name="connsiteX2" fmla="*/ 1831662 w 1831670"/>
              <a:gd name="connsiteY2" fmla="*/ 548901 h 4684626"/>
              <a:gd name="connsiteX3" fmla="*/ 948148 w 1831670"/>
              <a:gd name="connsiteY3" fmla="*/ 2347133 h 4684626"/>
              <a:gd name="connsiteX4" fmla="*/ 112300 w 1831670"/>
              <a:gd name="connsiteY4" fmla="*/ 4650225 h 4684626"/>
              <a:gd name="connsiteX5" fmla="*/ 120521 w 1831670"/>
              <a:gd name="connsiteY5" fmla="*/ 469687 h 468462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76764 w 1887913"/>
              <a:gd name="connsiteY0" fmla="*/ 469687 h 4759066"/>
              <a:gd name="connsiteX1" fmla="*/ 1201938 w 1887913"/>
              <a:gd name="connsiteY1" fmla="*/ 99259 h 4759066"/>
              <a:gd name="connsiteX2" fmla="*/ 1887905 w 1887913"/>
              <a:gd name="connsiteY2" fmla="*/ 548901 h 4759066"/>
              <a:gd name="connsiteX3" fmla="*/ 1004391 w 1887913"/>
              <a:gd name="connsiteY3" fmla="*/ 2347133 h 4759066"/>
              <a:gd name="connsiteX4" fmla="*/ 168543 w 1887913"/>
              <a:gd name="connsiteY4" fmla="*/ 4650225 h 4759066"/>
              <a:gd name="connsiteX5" fmla="*/ 176764 w 1887913"/>
              <a:gd name="connsiteY5" fmla="*/ 469687 h 4759066"/>
              <a:gd name="connsiteX0" fmla="*/ 121000 w 1832149"/>
              <a:gd name="connsiteY0" fmla="*/ 469687 h 4686166"/>
              <a:gd name="connsiteX1" fmla="*/ 1146174 w 1832149"/>
              <a:gd name="connsiteY1" fmla="*/ 99259 h 4686166"/>
              <a:gd name="connsiteX2" fmla="*/ 1832141 w 1832149"/>
              <a:gd name="connsiteY2" fmla="*/ 548901 h 4686166"/>
              <a:gd name="connsiteX3" fmla="*/ 956516 w 1832149"/>
              <a:gd name="connsiteY3" fmla="*/ 2378687 h 4686166"/>
              <a:gd name="connsiteX4" fmla="*/ 112779 w 1832149"/>
              <a:gd name="connsiteY4" fmla="*/ 4650225 h 4686166"/>
              <a:gd name="connsiteX5" fmla="*/ 121000 w 1832149"/>
              <a:gd name="connsiteY5" fmla="*/ 469687 h 4686166"/>
              <a:gd name="connsiteX0" fmla="*/ 180608 w 1891757"/>
              <a:gd name="connsiteY0" fmla="*/ 469687 h 4751022"/>
              <a:gd name="connsiteX1" fmla="*/ 1205782 w 1891757"/>
              <a:gd name="connsiteY1" fmla="*/ 99259 h 4751022"/>
              <a:gd name="connsiteX2" fmla="*/ 1891749 w 1891757"/>
              <a:gd name="connsiteY2" fmla="*/ 548901 h 4751022"/>
              <a:gd name="connsiteX3" fmla="*/ 1016124 w 1891757"/>
              <a:gd name="connsiteY3" fmla="*/ 2378687 h 4751022"/>
              <a:gd name="connsiteX4" fmla="*/ 172387 w 1891757"/>
              <a:gd name="connsiteY4" fmla="*/ 4650225 h 4751022"/>
              <a:gd name="connsiteX5" fmla="*/ 180608 w 1891757"/>
              <a:gd name="connsiteY5" fmla="*/ 469687 h 4751022"/>
              <a:gd name="connsiteX0" fmla="*/ 180608 w 1891757"/>
              <a:gd name="connsiteY0" fmla="*/ 475195 h 4841802"/>
              <a:gd name="connsiteX1" fmla="*/ 1205782 w 1891757"/>
              <a:gd name="connsiteY1" fmla="*/ 104767 h 4841802"/>
              <a:gd name="connsiteX2" fmla="*/ 1891749 w 1891757"/>
              <a:gd name="connsiteY2" fmla="*/ 554409 h 4841802"/>
              <a:gd name="connsiteX3" fmla="*/ 1016124 w 1891757"/>
              <a:gd name="connsiteY3" fmla="*/ 2384195 h 4841802"/>
              <a:gd name="connsiteX4" fmla="*/ 172387 w 1891757"/>
              <a:gd name="connsiteY4" fmla="*/ 4742506 h 4841802"/>
              <a:gd name="connsiteX5" fmla="*/ 180608 w 1891757"/>
              <a:gd name="connsiteY5" fmla="*/ 475195 h 4841802"/>
              <a:gd name="connsiteX0" fmla="*/ 154605 w 1865754"/>
              <a:gd name="connsiteY0" fmla="*/ 475195 h 4857313"/>
              <a:gd name="connsiteX1" fmla="*/ 1179779 w 1865754"/>
              <a:gd name="connsiteY1" fmla="*/ 104767 h 4857313"/>
              <a:gd name="connsiteX2" fmla="*/ 1865746 w 1865754"/>
              <a:gd name="connsiteY2" fmla="*/ 554409 h 4857313"/>
              <a:gd name="connsiteX3" fmla="*/ 990121 w 1865754"/>
              <a:gd name="connsiteY3" fmla="*/ 2384195 h 4857313"/>
              <a:gd name="connsiteX4" fmla="*/ 146384 w 1865754"/>
              <a:gd name="connsiteY4" fmla="*/ 4742506 h 4857313"/>
              <a:gd name="connsiteX5" fmla="*/ 154605 w 1865754"/>
              <a:gd name="connsiteY5" fmla="*/ 475195 h 4857313"/>
              <a:gd name="connsiteX0" fmla="*/ 154605 w 1913084"/>
              <a:gd name="connsiteY0" fmla="*/ 475195 h 4857313"/>
              <a:gd name="connsiteX1" fmla="*/ 1179779 w 1913084"/>
              <a:gd name="connsiteY1" fmla="*/ 104767 h 4857313"/>
              <a:gd name="connsiteX2" fmla="*/ 1913077 w 1913084"/>
              <a:gd name="connsiteY2" fmla="*/ 530743 h 4857313"/>
              <a:gd name="connsiteX3" fmla="*/ 990121 w 1913084"/>
              <a:gd name="connsiteY3" fmla="*/ 2384195 h 4857313"/>
              <a:gd name="connsiteX4" fmla="*/ 146384 w 1913084"/>
              <a:gd name="connsiteY4" fmla="*/ 4742506 h 4857313"/>
              <a:gd name="connsiteX5" fmla="*/ 154605 w 1913084"/>
              <a:gd name="connsiteY5" fmla="*/ 475195 h 4857313"/>
              <a:gd name="connsiteX0" fmla="*/ 161018 w 1919497"/>
              <a:gd name="connsiteY0" fmla="*/ 475195 h 4830294"/>
              <a:gd name="connsiteX1" fmla="*/ 1186192 w 1919497"/>
              <a:gd name="connsiteY1" fmla="*/ 104767 h 4830294"/>
              <a:gd name="connsiteX2" fmla="*/ 1919490 w 1919497"/>
              <a:gd name="connsiteY2" fmla="*/ 530743 h 4830294"/>
              <a:gd name="connsiteX3" fmla="*/ 996534 w 1919497"/>
              <a:gd name="connsiteY3" fmla="*/ 2384195 h 4830294"/>
              <a:gd name="connsiteX4" fmla="*/ 152797 w 1919497"/>
              <a:gd name="connsiteY4" fmla="*/ 4742506 h 4830294"/>
              <a:gd name="connsiteX5" fmla="*/ 161018 w 1919497"/>
              <a:gd name="connsiteY5" fmla="*/ 475195 h 4830294"/>
              <a:gd name="connsiteX0" fmla="*/ 121000 w 1879479"/>
              <a:gd name="connsiteY0" fmla="*/ 475195 h 4742506"/>
              <a:gd name="connsiteX1" fmla="*/ 1146174 w 1879479"/>
              <a:gd name="connsiteY1" fmla="*/ 104767 h 4742506"/>
              <a:gd name="connsiteX2" fmla="*/ 1879472 w 1879479"/>
              <a:gd name="connsiteY2" fmla="*/ 530743 h 4742506"/>
              <a:gd name="connsiteX3" fmla="*/ 956516 w 1879479"/>
              <a:gd name="connsiteY3" fmla="*/ 2384195 h 4742506"/>
              <a:gd name="connsiteX4" fmla="*/ 112779 w 1879479"/>
              <a:gd name="connsiteY4" fmla="*/ 4742506 h 4742506"/>
              <a:gd name="connsiteX5" fmla="*/ 121000 w 1879479"/>
              <a:gd name="connsiteY5" fmla="*/ 475195 h 4742506"/>
              <a:gd name="connsiteX0" fmla="*/ 121000 w 1879472"/>
              <a:gd name="connsiteY0" fmla="*/ 375424 h 4642735"/>
              <a:gd name="connsiteX1" fmla="*/ 1879472 w 1879472"/>
              <a:gd name="connsiteY1" fmla="*/ 430972 h 4642735"/>
              <a:gd name="connsiteX2" fmla="*/ 956516 w 1879472"/>
              <a:gd name="connsiteY2" fmla="*/ 2284424 h 4642735"/>
              <a:gd name="connsiteX3" fmla="*/ 112779 w 1879472"/>
              <a:gd name="connsiteY3" fmla="*/ 4642735 h 4642735"/>
              <a:gd name="connsiteX4" fmla="*/ 121000 w 1879472"/>
              <a:gd name="connsiteY4" fmla="*/ 375424 h 4642735"/>
              <a:gd name="connsiteX0" fmla="*/ 224733 w 1983205"/>
              <a:gd name="connsiteY0" fmla="*/ 97705 h 4365016"/>
              <a:gd name="connsiteX1" fmla="*/ 1983205 w 1983205"/>
              <a:gd name="connsiteY1" fmla="*/ 153253 h 4365016"/>
              <a:gd name="connsiteX2" fmla="*/ 1060249 w 1983205"/>
              <a:gd name="connsiteY2" fmla="*/ 2006705 h 4365016"/>
              <a:gd name="connsiteX3" fmla="*/ 216512 w 1983205"/>
              <a:gd name="connsiteY3" fmla="*/ 4365016 h 4365016"/>
              <a:gd name="connsiteX4" fmla="*/ 224733 w 1983205"/>
              <a:gd name="connsiteY4" fmla="*/ 97705 h 4365016"/>
              <a:gd name="connsiteX0" fmla="*/ 72091 w 1830563"/>
              <a:gd name="connsiteY0" fmla="*/ 97705 h 4365016"/>
              <a:gd name="connsiteX1" fmla="*/ 1830563 w 1830563"/>
              <a:gd name="connsiteY1" fmla="*/ 153253 h 4365016"/>
              <a:gd name="connsiteX2" fmla="*/ 907607 w 1830563"/>
              <a:gd name="connsiteY2" fmla="*/ 2006705 h 4365016"/>
              <a:gd name="connsiteX3" fmla="*/ 63870 w 1830563"/>
              <a:gd name="connsiteY3" fmla="*/ 4365016 h 4365016"/>
              <a:gd name="connsiteX4" fmla="*/ 72091 w 1830563"/>
              <a:gd name="connsiteY4" fmla="*/ 97705 h 4365016"/>
              <a:gd name="connsiteX0" fmla="*/ 72091 w 1830563"/>
              <a:gd name="connsiteY0" fmla="*/ 0 h 4267311"/>
              <a:gd name="connsiteX1" fmla="*/ 1830563 w 1830563"/>
              <a:gd name="connsiteY1" fmla="*/ 55548 h 4267311"/>
              <a:gd name="connsiteX2" fmla="*/ 907607 w 1830563"/>
              <a:gd name="connsiteY2" fmla="*/ 1909000 h 4267311"/>
              <a:gd name="connsiteX3" fmla="*/ 63870 w 1830563"/>
              <a:gd name="connsiteY3" fmla="*/ 4267311 h 4267311"/>
              <a:gd name="connsiteX4" fmla="*/ 72091 w 1830563"/>
              <a:gd name="connsiteY4" fmla="*/ 0 h 4267311"/>
              <a:gd name="connsiteX0" fmla="*/ 155100 w 1811021"/>
              <a:gd name="connsiteY0" fmla="*/ 223537 h 4214753"/>
              <a:gd name="connsiteX1" fmla="*/ 1811021 w 1811021"/>
              <a:gd name="connsiteY1" fmla="*/ 2990 h 4214753"/>
              <a:gd name="connsiteX2" fmla="*/ 888065 w 1811021"/>
              <a:gd name="connsiteY2" fmla="*/ 1856442 h 4214753"/>
              <a:gd name="connsiteX3" fmla="*/ 44328 w 1811021"/>
              <a:gd name="connsiteY3" fmla="*/ 4214753 h 4214753"/>
              <a:gd name="connsiteX4" fmla="*/ 155100 w 1811021"/>
              <a:gd name="connsiteY4" fmla="*/ 223537 h 4214753"/>
              <a:gd name="connsiteX0" fmla="*/ 83849 w 1826543"/>
              <a:gd name="connsiteY0" fmla="*/ 99586 h 4217017"/>
              <a:gd name="connsiteX1" fmla="*/ 1826543 w 1826543"/>
              <a:gd name="connsiteY1" fmla="*/ 5254 h 4217017"/>
              <a:gd name="connsiteX2" fmla="*/ 903587 w 1826543"/>
              <a:gd name="connsiteY2" fmla="*/ 1858706 h 4217017"/>
              <a:gd name="connsiteX3" fmla="*/ 59850 w 1826543"/>
              <a:gd name="connsiteY3" fmla="*/ 4217017 h 4217017"/>
              <a:gd name="connsiteX4" fmla="*/ 83849 w 1826543"/>
              <a:gd name="connsiteY4" fmla="*/ 99586 h 4217017"/>
              <a:gd name="connsiteX0" fmla="*/ 79056 w 1828100"/>
              <a:gd name="connsiteY0" fmla="*/ 99586 h 4217017"/>
              <a:gd name="connsiteX1" fmla="*/ 1828100 w 1828100"/>
              <a:gd name="connsiteY1" fmla="*/ 5254 h 4217017"/>
              <a:gd name="connsiteX2" fmla="*/ 905144 w 1828100"/>
              <a:gd name="connsiteY2" fmla="*/ 1858706 h 4217017"/>
              <a:gd name="connsiteX3" fmla="*/ 61407 w 1828100"/>
              <a:gd name="connsiteY3" fmla="*/ 4217017 h 4217017"/>
              <a:gd name="connsiteX4" fmla="*/ 79056 w 1828100"/>
              <a:gd name="connsiteY4" fmla="*/ 99586 h 4217017"/>
              <a:gd name="connsiteX0" fmla="*/ 79056 w 1786825"/>
              <a:gd name="connsiteY0" fmla="*/ 1590 h 4119021"/>
              <a:gd name="connsiteX1" fmla="*/ 1786825 w 1786825"/>
              <a:gd name="connsiteY1" fmla="*/ 15208 h 4119021"/>
              <a:gd name="connsiteX2" fmla="*/ 905144 w 1786825"/>
              <a:gd name="connsiteY2" fmla="*/ 1760710 h 4119021"/>
              <a:gd name="connsiteX3" fmla="*/ 61407 w 1786825"/>
              <a:gd name="connsiteY3" fmla="*/ 4119021 h 4119021"/>
              <a:gd name="connsiteX4" fmla="*/ 79056 w 1786825"/>
              <a:gd name="connsiteY4" fmla="*/ 1590 h 4119021"/>
              <a:gd name="connsiteX0" fmla="*/ 79056 w 1786828"/>
              <a:gd name="connsiteY0" fmla="*/ 0 h 4117431"/>
              <a:gd name="connsiteX1" fmla="*/ 1786825 w 1786828"/>
              <a:gd name="connsiteY1" fmla="*/ 13618 h 4117431"/>
              <a:gd name="connsiteX2" fmla="*/ 905144 w 1786828"/>
              <a:gd name="connsiteY2" fmla="*/ 1759120 h 4117431"/>
              <a:gd name="connsiteX3" fmla="*/ 61407 w 1786828"/>
              <a:gd name="connsiteY3" fmla="*/ 4117431 h 4117431"/>
              <a:gd name="connsiteX4" fmla="*/ 79056 w 1786828"/>
              <a:gd name="connsiteY4" fmla="*/ 0 h 4117431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9056 w 1786827"/>
              <a:gd name="connsiteY0" fmla="*/ 382 h 4117813"/>
              <a:gd name="connsiteX1" fmla="*/ 1786825 w 1786827"/>
              <a:gd name="connsiteY1" fmla="*/ 14000 h 4117813"/>
              <a:gd name="connsiteX2" fmla="*/ 905144 w 1786827"/>
              <a:gd name="connsiteY2" fmla="*/ 1759502 h 4117813"/>
              <a:gd name="connsiteX3" fmla="*/ 61407 w 1786827"/>
              <a:gd name="connsiteY3" fmla="*/ 4117813 h 4117813"/>
              <a:gd name="connsiteX4" fmla="*/ 79056 w 178682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77516 w 1785287"/>
              <a:gd name="connsiteY0" fmla="*/ 382 h 4117813"/>
              <a:gd name="connsiteX1" fmla="*/ 1785285 w 1785287"/>
              <a:gd name="connsiteY1" fmla="*/ 14000 h 4117813"/>
              <a:gd name="connsiteX2" fmla="*/ 903604 w 1785287"/>
              <a:gd name="connsiteY2" fmla="*/ 1759502 h 4117813"/>
              <a:gd name="connsiteX3" fmla="*/ 59867 w 1785287"/>
              <a:gd name="connsiteY3" fmla="*/ 4117813 h 4117813"/>
              <a:gd name="connsiteX4" fmla="*/ 77516 w 1785287"/>
              <a:gd name="connsiteY4" fmla="*/ 382 h 4117813"/>
              <a:gd name="connsiteX0" fmla="*/ 17649 w 1725420"/>
              <a:gd name="connsiteY0" fmla="*/ 382 h 4117814"/>
              <a:gd name="connsiteX1" fmla="*/ 1725418 w 1725420"/>
              <a:gd name="connsiteY1" fmla="*/ 14000 h 4117814"/>
              <a:gd name="connsiteX2" fmla="*/ 843737 w 1725420"/>
              <a:gd name="connsiteY2" fmla="*/ 1759502 h 4117814"/>
              <a:gd name="connsiteX3" fmla="*/ 0 w 1725420"/>
              <a:gd name="connsiteY3" fmla="*/ 4117813 h 4117814"/>
              <a:gd name="connsiteX4" fmla="*/ 17649 w 1725420"/>
              <a:gd name="connsiteY4" fmla="*/ 382 h 4117814"/>
              <a:gd name="connsiteX0" fmla="*/ 3960 w 1711731"/>
              <a:gd name="connsiteY0" fmla="*/ 382 h 4086064"/>
              <a:gd name="connsiteX1" fmla="*/ 1711729 w 1711731"/>
              <a:gd name="connsiteY1" fmla="*/ 14000 h 4086064"/>
              <a:gd name="connsiteX2" fmla="*/ 830048 w 1711731"/>
              <a:gd name="connsiteY2" fmla="*/ 1759502 h 4086064"/>
              <a:gd name="connsiteX3" fmla="*/ 5361 w 1711731"/>
              <a:gd name="connsiteY3" fmla="*/ 4086063 h 4086064"/>
              <a:gd name="connsiteX4" fmla="*/ 3960 w 1711731"/>
              <a:gd name="connsiteY4" fmla="*/ 382 h 4086064"/>
              <a:gd name="connsiteX0" fmla="*/ 172819 w 1880590"/>
              <a:gd name="connsiteY0" fmla="*/ 382 h 4086064"/>
              <a:gd name="connsiteX1" fmla="*/ 1880588 w 1880590"/>
              <a:gd name="connsiteY1" fmla="*/ 14000 h 4086064"/>
              <a:gd name="connsiteX2" fmla="*/ 998907 w 1880590"/>
              <a:gd name="connsiteY2" fmla="*/ 1759502 h 4086064"/>
              <a:gd name="connsiteX3" fmla="*/ 174220 w 1880590"/>
              <a:gd name="connsiteY3" fmla="*/ 4086063 h 4086064"/>
              <a:gd name="connsiteX4" fmla="*/ 172819 w 1880590"/>
              <a:gd name="connsiteY4" fmla="*/ 382 h 4086064"/>
              <a:gd name="connsiteX0" fmla="*/ 4817 w 1712588"/>
              <a:gd name="connsiteY0" fmla="*/ 382 h 4086066"/>
              <a:gd name="connsiteX1" fmla="*/ 1712586 w 1712588"/>
              <a:gd name="connsiteY1" fmla="*/ 14000 h 4086066"/>
              <a:gd name="connsiteX2" fmla="*/ 830905 w 1712588"/>
              <a:gd name="connsiteY2" fmla="*/ 1759502 h 4086066"/>
              <a:gd name="connsiteX3" fmla="*/ 6218 w 1712588"/>
              <a:gd name="connsiteY3" fmla="*/ 4086063 h 4086066"/>
              <a:gd name="connsiteX4" fmla="*/ 4817 w 1712588"/>
              <a:gd name="connsiteY4" fmla="*/ 382 h 4086066"/>
              <a:gd name="connsiteX0" fmla="*/ 98103 w 1755074"/>
              <a:gd name="connsiteY0" fmla="*/ 91157 h 4099295"/>
              <a:gd name="connsiteX1" fmla="*/ 1755072 w 1755074"/>
              <a:gd name="connsiteY1" fmla="*/ 0 h 4099295"/>
              <a:gd name="connsiteX2" fmla="*/ 873391 w 1755074"/>
              <a:gd name="connsiteY2" fmla="*/ 1745502 h 4099295"/>
              <a:gd name="connsiteX3" fmla="*/ 48704 w 1755074"/>
              <a:gd name="connsiteY3" fmla="*/ 4072063 h 4099295"/>
              <a:gd name="connsiteX4" fmla="*/ 98103 w 1755074"/>
              <a:gd name="connsiteY4" fmla="*/ 91157 h 4099295"/>
              <a:gd name="connsiteX0" fmla="*/ 64781 w 1769377"/>
              <a:gd name="connsiteY0" fmla="*/ 1087 h 4104037"/>
              <a:gd name="connsiteX1" fmla="*/ 1769375 w 1769377"/>
              <a:gd name="connsiteY1" fmla="*/ 2005 h 4104037"/>
              <a:gd name="connsiteX2" fmla="*/ 887694 w 1769377"/>
              <a:gd name="connsiteY2" fmla="*/ 1747507 h 4104037"/>
              <a:gd name="connsiteX3" fmla="*/ 63007 w 1769377"/>
              <a:gd name="connsiteY3" fmla="*/ 4074068 h 4104037"/>
              <a:gd name="connsiteX4" fmla="*/ 64781 w 1769377"/>
              <a:gd name="connsiteY4" fmla="*/ 1087 h 4104037"/>
              <a:gd name="connsiteX0" fmla="*/ 64781 w 1769377"/>
              <a:gd name="connsiteY0" fmla="*/ 1087 h 4074068"/>
              <a:gd name="connsiteX1" fmla="*/ 1769375 w 1769377"/>
              <a:gd name="connsiteY1" fmla="*/ 2005 h 4074068"/>
              <a:gd name="connsiteX2" fmla="*/ 887694 w 1769377"/>
              <a:gd name="connsiteY2" fmla="*/ 1747507 h 4074068"/>
              <a:gd name="connsiteX3" fmla="*/ 63007 w 1769377"/>
              <a:gd name="connsiteY3" fmla="*/ 4074068 h 4074068"/>
              <a:gd name="connsiteX4" fmla="*/ 64781 w 1769377"/>
              <a:gd name="connsiteY4" fmla="*/ 1087 h 4074068"/>
              <a:gd name="connsiteX0" fmla="*/ 18367 w 1722963"/>
              <a:gd name="connsiteY0" fmla="*/ 1087 h 4074068"/>
              <a:gd name="connsiteX1" fmla="*/ 1722961 w 1722963"/>
              <a:gd name="connsiteY1" fmla="*/ 2005 h 4074068"/>
              <a:gd name="connsiteX2" fmla="*/ 841280 w 1722963"/>
              <a:gd name="connsiteY2" fmla="*/ 1747507 h 4074068"/>
              <a:gd name="connsiteX3" fmla="*/ 16593 w 1722963"/>
              <a:gd name="connsiteY3" fmla="*/ 4074068 h 4074068"/>
              <a:gd name="connsiteX4" fmla="*/ 18367 w 1722963"/>
              <a:gd name="connsiteY4" fmla="*/ 1087 h 4074068"/>
              <a:gd name="connsiteX0" fmla="*/ 6556 w 1711152"/>
              <a:gd name="connsiteY0" fmla="*/ 1087 h 4074068"/>
              <a:gd name="connsiteX1" fmla="*/ 1711150 w 1711152"/>
              <a:gd name="connsiteY1" fmla="*/ 2005 h 4074068"/>
              <a:gd name="connsiteX2" fmla="*/ 829469 w 1711152"/>
              <a:gd name="connsiteY2" fmla="*/ 1747507 h 4074068"/>
              <a:gd name="connsiteX3" fmla="*/ 4782 w 1711152"/>
              <a:gd name="connsiteY3" fmla="*/ 4074068 h 4074068"/>
              <a:gd name="connsiteX4" fmla="*/ 6556 w 1711152"/>
              <a:gd name="connsiteY4" fmla="*/ 1087 h 4074068"/>
              <a:gd name="connsiteX0" fmla="*/ 68676 w 1773273"/>
              <a:gd name="connsiteY0" fmla="*/ 70424 h 1983014"/>
              <a:gd name="connsiteX1" fmla="*/ 1773270 w 1773273"/>
              <a:gd name="connsiteY1" fmla="*/ 71342 h 1983014"/>
              <a:gd name="connsiteX2" fmla="*/ 891589 w 1773273"/>
              <a:gd name="connsiteY2" fmla="*/ 1816844 h 1983014"/>
              <a:gd name="connsiteX3" fmla="*/ 311446 w 1773273"/>
              <a:gd name="connsiteY3" fmla="*/ 1027477 h 1983014"/>
              <a:gd name="connsiteX4" fmla="*/ 68676 w 1773273"/>
              <a:gd name="connsiteY4" fmla="*/ 70424 h 1983014"/>
              <a:gd name="connsiteX0" fmla="*/ 68676 w 1773273"/>
              <a:gd name="connsiteY0" fmla="*/ 70424 h 1983014"/>
              <a:gd name="connsiteX1" fmla="*/ 1773270 w 1773273"/>
              <a:gd name="connsiteY1" fmla="*/ 71342 h 1983014"/>
              <a:gd name="connsiteX2" fmla="*/ 891589 w 1773273"/>
              <a:gd name="connsiteY2" fmla="*/ 1816844 h 1983014"/>
              <a:gd name="connsiteX3" fmla="*/ 311446 w 1773273"/>
              <a:gd name="connsiteY3" fmla="*/ 1027477 h 1983014"/>
              <a:gd name="connsiteX4" fmla="*/ 68676 w 1773273"/>
              <a:gd name="connsiteY4" fmla="*/ 70424 h 1983014"/>
              <a:gd name="connsiteX0" fmla="*/ 68676 w 1509748"/>
              <a:gd name="connsiteY0" fmla="*/ 75667 h 1988257"/>
              <a:gd name="connsiteX1" fmla="*/ 1509745 w 1509748"/>
              <a:gd name="connsiteY1" fmla="*/ 57535 h 1988257"/>
              <a:gd name="connsiteX2" fmla="*/ 891589 w 1509748"/>
              <a:gd name="connsiteY2" fmla="*/ 1822087 h 1988257"/>
              <a:gd name="connsiteX3" fmla="*/ 311446 w 1509748"/>
              <a:gd name="connsiteY3" fmla="*/ 1032720 h 1988257"/>
              <a:gd name="connsiteX4" fmla="*/ 68676 w 1509748"/>
              <a:gd name="connsiteY4" fmla="*/ 75667 h 1988257"/>
              <a:gd name="connsiteX0" fmla="*/ 68676 w 1509745"/>
              <a:gd name="connsiteY0" fmla="*/ 18132 h 1930722"/>
              <a:gd name="connsiteX1" fmla="*/ 1509745 w 1509745"/>
              <a:gd name="connsiteY1" fmla="*/ 0 h 1930722"/>
              <a:gd name="connsiteX2" fmla="*/ 891589 w 1509745"/>
              <a:gd name="connsiteY2" fmla="*/ 1764552 h 1930722"/>
              <a:gd name="connsiteX3" fmla="*/ 311446 w 1509745"/>
              <a:gd name="connsiteY3" fmla="*/ 975185 h 1930722"/>
              <a:gd name="connsiteX4" fmla="*/ 68676 w 1509745"/>
              <a:gd name="connsiteY4" fmla="*/ 18132 h 1930722"/>
              <a:gd name="connsiteX0" fmla="*/ 17 w 1441086"/>
              <a:gd name="connsiteY0" fmla="*/ 126496 h 2039086"/>
              <a:gd name="connsiteX1" fmla="*/ 1441086 w 1441086"/>
              <a:gd name="connsiteY1" fmla="*/ 108364 h 2039086"/>
              <a:gd name="connsiteX2" fmla="*/ 822930 w 1441086"/>
              <a:gd name="connsiteY2" fmla="*/ 1872916 h 2039086"/>
              <a:gd name="connsiteX3" fmla="*/ 242787 w 1441086"/>
              <a:gd name="connsiteY3" fmla="*/ 1083549 h 2039086"/>
              <a:gd name="connsiteX4" fmla="*/ 17 w 1441086"/>
              <a:gd name="connsiteY4" fmla="*/ 126496 h 2039086"/>
              <a:gd name="connsiteX0" fmla="*/ 17 w 1441086"/>
              <a:gd name="connsiteY0" fmla="*/ 18132 h 1930722"/>
              <a:gd name="connsiteX1" fmla="*/ 1441086 w 1441086"/>
              <a:gd name="connsiteY1" fmla="*/ 0 h 1930722"/>
              <a:gd name="connsiteX2" fmla="*/ 822930 w 1441086"/>
              <a:gd name="connsiteY2" fmla="*/ 1764552 h 1930722"/>
              <a:gd name="connsiteX3" fmla="*/ 242787 w 1441086"/>
              <a:gd name="connsiteY3" fmla="*/ 975185 h 1930722"/>
              <a:gd name="connsiteX4" fmla="*/ 17 w 1441086"/>
              <a:gd name="connsiteY4" fmla="*/ 18132 h 1930722"/>
              <a:gd name="connsiteX0" fmla="*/ 103 w 1441172"/>
              <a:gd name="connsiteY0" fmla="*/ 18132 h 1917612"/>
              <a:gd name="connsiteX1" fmla="*/ 1441172 w 1441172"/>
              <a:gd name="connsiteY1" fmla="*/ 0 h 1917612"/>
              <a:gd name="connsiteX2" fmla="*/ 823016 w 1441172"/>
              <a:gd name="connsiteY2" fmla="*/ 1764552 h 1917612"/>
              <a:gd name="connsiteX3" fmla="*/ 39673 w 1441172"/>
              <a:gd name="connsiteY3" fmla="*/ 781510 h 1917612"/>
              <a:gd name="connsiteX4" fmla="*/ 103 w 1441172"/>
              <a:gd name="connsiteY4" fmla="*/ 18132 h 1917612"/>
              <a:gd name="connsiteX0" fmla="*/ 364 w 1441433"/>
              <a:gd name="connsiteY0" fmla="*/ 18132 h 1914133"/>
              <a:gd name="connsiteX1" fmla="*/ 1441433 w 1441433"/>
              <a:gd name="connsiteY1" fmla="*/ 0 h 1914133"/>
              <a:gd name="connsiteX2" fmla="*/ 823277 w 1441433"/>
              <a:gd name="connsiteY2" fmla="*/ 1764552 h 1914133"/>
              <a:gd name="connsiteX3" fmla="*/ 11359 w 1441433"/>
              <a:gd name="connsiteY3" fmla="*/ 724360 h 1914133"/>
              <a:gd name="connsiteX4" fmla="*/ 364 w 1441433"/>
              <a:gd name="connsiteY4" fmla="*/ 18132 h 1914133"/>
              <a:gd name="connsiteX0" fmla="*/ 364 w 1441435"/>
              <a:gd name="connsiteY0" fmla="*/ 18132 h 724360"/>
              <a:gd name="connsiteX1" fmla="*/ 1441433 w 1441435"/>
              <a:gd name="connsiteY1" fmla="*/ 0 h 724360"/>
              <a:gd name="connsiteX2" fmla="*/ 11359 w 1441435"/>
              <a:gd name="connsiteY2" fmla="*/ 724360 h 724360"/>
              <a:gd name="connsiteX3" fmla="*/ 364 w 1441435"/>
              <a:gd name="connsiteY3" fmla="*/ 18132 h 724360"/>
              <a:gd name="connsiteX0" fmla="*/ 364 w 1441433"/>
              <a:gd name="connsiteY0" fmla="*/ 18132 h 724360"/>
              <a:gd name="connsiteX1" fmla="*/ 1441433 w 1441433"/>
              <a:gd name="connsiteY1" fmla="*/ 0 h 724360"/>
              <a:gd name="connsiteX2" fmla="*/ 11359 w 1441433"/>
              <a:gd name="connsiteY2" fmla="*/ 724360 h 724360"/>
              <a:gd name="connsiteX3" fmla="*/ 364 w 1441433"/>
              <a:gd name="connsiteY3" fmla="*/ 18132 h 724360"/>
              <a:gd name="connsiteX0" fmla="*/ 364 w 1441433"/>
              <a:gd name="connsiteY0" fmla="*/ 18132 h 724360"/>
              <a:gd name="connsiteX1" fmla="*/ 1441433 w 1441433"/>
              <a:gd name="connsiteY1" fmla="*/ 0 h 724360"/>
              <a:gd name="connsiteX2" fmla="*/ 11359 w 1441433"/>
              <a:gd name="connsiteY2" fmla="*/ 724360 h 724360"/>
              <a:gd name="connsiteX3" fmla="*/ 364 w 1441433"/>
              <a:gd name="connsiteY3" fmla="*/ 18132 h 724360"/>
              <a:gd name="connsiteX0" fmla="*/ 492 w 1441561"/>
              <a:gd name="connsiteY0" fmla="*/ 18132 h 724360"/>
              <a:gd name="connsiteX1" fmla="*/ 1441561 w 1441561"/>
              <a:gd name="connsiteY1" fmla="*/ 0 h 724360"/>
              <a:gd name="connsiteX2" fmla="*/ 11487 w 1441561"/>
              <a:gd name="connsiteY2" fmla="*/ 724360 h 724360"/>
              <a:gd name="connsiteX3" fmla="*/ 492 w 1441561"/>
              <a:gd name="connsiteY3" fmla="*/ 18132 h 724360"/>
              <a:gd name="connsiteX0" fmla="*/ 492 w 1441561"/>
              <a:gd name="connsiteY0" fmla="*/ 18132 h 686260"/>
              <a:gd name="connsiteX1" fmla="*/ 1441561 w 1441561"/>
              <a:gd name="connsiteY1" fmla="*/ 0 h 686260"/>
              <a:gd name="connsiteX2" fmla="*/ 11487 w 1441561"/>
              <a:gd name="connsiteY2" fmla="*/ 686260 h 686260"/>
              <a:gd name="connsiteX3" fmla="*/ 492 w 1441561"/>
              <a:gd name="connsiteY3" fmla="*/ 18132 h 686260"/>
              <a:gd name="connsiteX0" fmla="*/ 492 w 1441561"/>
              <a:gd name="connsiteY0" fmla="*/ 18132 h 686260"/>
              <a:gd name="connsiteX1" fmla="*/ 1441561 w 1441561"/>
              <a:gd name="connsiteY1" fmla="*/ 0 h 686260"/>
              <a:gd name="connsiteX2" fmla="*/ 11487 w 1441561"/>
              <a:gd name="connsiteY2" fmla="*/ 686260 h 686260"/>
              <a:gd name="connsiteX3" fmla="*/ 492 w 1441561"/>
              <a:gd name="connsiteY3" fmla="*/ 18132 h 686260"/>
              <a:gd name="connsiteX0" fmla="*/ 212201 w 1653270"/>
              <a:gd name="connsiteY0" fmla="*/ 18132 h 686260"/>
              <a:gd name="connsiteX1" fmla="*/ 1653270 w 1653270"/>
              <a:gd name="connsiteY1" fmla="*/ 0 h 686260"/>
              <a:gd name="connsiteX2" fmla="*/ 223196 w 1653270"/>
              <a:gd name="connsiteY2" fmla="*/ 686260 h 686260"/>
              <a:gd name="connsiteX3" fmla="*/ 212201 w 1653270"/>
              <a:gd name="connsiteY3" fmla="*/ 18132 h 686260"/>
              <a:gd name="connsiteX0" fmla="*/ 2355 w 1443424"/>
              <a:gd name="connsiteY0" fmla="*/ 18132 h 686260"/>
              <a:gd name="connsiteX1" fmla="*/ 1443424 w 1443424"/>
              <a:gd name="connsiteY1" fmla="*/ 0 h 686260"/>
              <a:gd name="connsiteX2" fmla="*/ 13350 w 1443424"/>
              <a:gd name="connsiteY2" fmla="*/ 686260 h 686260"/>
              <a:gd name="connsiteX3" fmla="*/ 2355 w 1443424"/>
              <a:gd name="connsiteY3" fmla="*/ 18132 h 686260"/>
              <a:gd name="connsiteX0" fmla="*/ 2857 w 1440751"/>
              <a:gd name="connsiteY0" fmla="*/ 12633 h 693461"/>
              <a:gd name="connsiteX1" fmla="*/ 1440751 w 1440751"/>
              <a:gd name="connsiteY1" fmla="*/ 7201 h 693461"/>
              <a:gd name="connsiteX2" fmla="*/ 10677 w 1440751"/>
              <a:gd name="connsiteY2" fmla="*/ 693461 h 693461"/>
              <a:gd name="connsiteX3" fmla="*/ 2857 w 1440751"/>
              <a:gd name="connsiteY3" fmla="*/ 12633 h 69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40751" h="693461">
                <a:moveTo>
                  <a:pt x="2857" y="12633"/>
                </a:moveTo>
                <a:cubicBezTo>
                  <a:pt x="483213" y="-15636"/>
                  <a:pt x="960395" y="13245"/>
                  <a:pt x="1440751" y="7201"/>
                </a:cubicBezTo>
                <a:cubicBezTo>
                  <a:pt x="950458" y="178881"/>
                  <a:pt x="374680" y="522164"/>
                  <a:pt x="10677" y="693461"/>
                </a:cubicBezTo>
                <a:cubicBezTo>
                  <a:pt x="3700" y="589716"/>
                  <a:pt x="-4424" y="250452"/>
                  <a:pt x="2857" y="12633"/>
                </a:cubicBezTo>
                <a:close/>
              </a:path>
            </a:pathLst>
          </a:custGeom>
          <a:solidFill>
            <a:srgbClr val="FFFFFF"/>
          </a:solidFill>
          <a:ln w="571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rot="0" spcFirstLastPara="0" vertOverflow="overflow" horzOverflow="overflow" vert="horz" wrap="none" lIns="90000" tIns="46800" rIns="90000" bIns="4680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chemeClr val="accent2"/>
              </a:buClr>
              <a:buSzTx/>
              <a:buFontTx/>
              <a:buNone/>
              <a:tabLst/>
            </a:pPr>
            <a:endParaRPr kumimoji="0" lang="en-GB" sz="1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Arial" charset="0"/>
              <a:ea typeface="ＭＳ Ｐゴシック" charset="0"/>
            </a:endParaRPr>
          </a:p>
        </p:txBody>
      </p:sp>
      <p:sp>
        <p:nvSpPr>
          <p:cNvPr id="21" name="Bogen 20"/>
          <p:cNvSpPr/>
          <p:nvPr/>
        </p:nvSpPr>
        <p:spPr bwMode="auto">
          <a:xfrm rot="14402614" flipH="1">
            <a:off x="8528447" y="4254561"/>
            <a:ext cx="492815" cy="4646279"/>
          </a:xfrm>
          <a:custGeom>
            <a:avLst/>
            <a:gdLst>
              <a:gd name="connsiteX0" fmla="*/ 1426445 w 1919288"/>
              <a:gd name="connsiteY0" fmla="*/ 677493 h 10729913"/>
              <a:gd name="connsiteX1" fmla="*/ 1919260 w 1919288"/>
              <a:gd name="connsiteY1" fmla="*/ 5323772 h 10729913"/>
              <a:gd name="connsiteX2" fmla="*/ 959644 w 1919288"/>
              <a:gd name="connsiteY2" fmla="*/ 5364957 h 10729913"/>
              <a:gd name="connsiteX3" fmla="*/ 1426445 w 1919288"/>
              <a:gd name="connsiteY3" fmla="*/ 677493 h 10729913"/>
              <a:gd name="connsiteX0" fmla="*/ 1426445 w 1919288"/>
              <a:gd name="connsiteY0" fmla="*/ 677493 h 10729913"/>
              <a:gd name="connsiteX1" fmla="*/ 1919260 w 1919288"/>
              <a:gd name="connsiteY1" fmla="*/ 5323772 h 10729913"/>
              <a:gd name="connsiteX0" fmla="*/ 466801 w 959616"/>
              <a:gd name="connsiteY0" fmla="*/ 0 h 4687464"/>
              <a:gd name="connsiteX1" fmla="*/ 959616 w 959616"/>
              <a:gd name="connsiteY1" fmla="*/ 4646279 h 4687464"/>
              <a:gd name="connsiteX2" fmla="*/ 0 w 959616"/>
              <a:gd name="connsiteY2" fmla="*/ 4687464 h 4687464"/>
              <a:gd name="connsiteX3" fmla="*/ 466801 w 959616"/>
              <a:gd name="connsiteY3" fmla="*/ 0 h 4687464"/>
              <a:gd name="connsiteX0" fmla="*/ 466801 w 959616"/>
              <a:gd name="connsiteY0" fmla="*/ 0 h 4687464"/>
              <a:gd name="connsiteX1" fmla="*/ 806680 w 959616"/>
              <a:gd name="connsiteY1" fmla="*/ 1756133 h 4687464"/>
              <a:gd name="connsiteX2" fmla="*/ 959616 w 959616"/>
              <a:gd name="connsiteY2" fmla="*/ 4646279 h 4687464"/>
              <a:gd name="connsiteX0" fmla="*/ 466801 w 959616"/>
              <a:gd name="connsiteY0" fmla="*/ 0 h 4687464"/>
              <a:gd name="connsiteX1" fmla="*/ 959616 w 959616"/>
              <a:gd name="connsiteY1" fmla="*/ 4646279 h 4687464"/>
              <a:gd name="connsiteX2" fmla="*/ 0 w 959616"/>
              <a:gd name="connsiteY2" fmla="*/ 4687464 h 4687464"/>
              <a:gd name="connsiteX3" fmla="*/ 466801 w 959616"/>
              <a:gd name="connsiteY3" fmla="*/ 0 h 4687464"/>
              <a:gd name="connsiteX0" fmla="*/ 466801 w 959616"/>
              <a:gd name="connsiteY0" fmla="*/ 0 h 4687464"/>
              <a:gd name="connsiteX1" fmla="*/ 806680 w 959616"/>
              <a:gd name="connsiteY1" fmla="*/ 1756133 h 4687464"/>
              <a:gd name="connsiteX2" fmla="*/ 921234 w 959616"/>
              <a:gd name="connsiteY2" fmla="*/ 3629449 h 4687464"/>
              <a:gd name="connsiteX3" fmla="*/ 959616 w 959616"/>
              <a:gd name="connsiteY3" fmla="*/ 4646279 h 4687464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0 w 492815"/>
              <a:gd name="connsiteY0" fmla="*/ 0 h 4646279"/>
              <a:gd name="connsiteX1" fmla="*/ 339879 w 492815"/>
              <a:gd name="connsiteY1" fmla="*/ 1756133 h 4646279"/>
              <a:gd name="connsiteX2" fmla="*/ 454433 w 492815"/>
              <a:gd name="connsiteY2" fmla="*/ 3629449 h 4646279"/>
              <a:gd name="connsiteX3" fmla="*/ 492815 w 492815"/>
              <a:gd name="connsiteY3" fmla="*/ 4646279 h 4646279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0 w 492815"/>
              <a:gd name="connsiteY0" fmla="*/ 0 h 4646279"/>
              <a:gd name="connsiteX1" fmla="*/ 339879 w 492815"/>
              <a:gd name="connsiteY1" fmla="*/ 1756133 h 4646279"/>
              <a:gd name="connsiteX2" fmla="*/ 454433 w 492815"/>
              <a:gd name="connsiteY2" fmla="*/ 3629449 h 4646279"/>
              <a:gd name="connsiteX0" fmla="*/ 0 w 492815"/>
              <a:gd name="connsiteY0" fmla="*/ 0 h 4646279"/>
              <a:gd name="connsiteX1" fmla="*/ 492815 w 492815"/>
              <a:gd name="connsiteY1" fmla="*/ 4646279 h 4646279"/>
              <a:gd name="connsiteX2" fmla="*/ 0 w 492815"/>
              <a:gd name="connsiteY2" fmla="*/ 0 h 4646279"/>
              <a:gd name="connsiteX0" fmla="*/ 339879 w 492815"/>
              <a:gd name="connsiteY0" fmla="*/ 1756133 h 4646279"/>
              <a:gd name="connsiteX1" fmla="*/ 454433 w 492815"/>
              <a:gd name="connsiteY1" fmla="*/ 3629449 h 4646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92815" h="4646279" stroke="0" extrusionOk="0">
                <a:moveTo>
                  <a:pt x="0" y="0"/>
                </a:moveTo>
                <a:cubicBezTo>
                  <a:pt x="301927" y="939740"/>
                  <a:pt x="490162" y="2714431"/>
                  <a:pt x="492815" y="4646279"/>
                </a:cubicBezTo>
                <a:lnTo>
                  <a:pt x="0" y="0"/>
                </a:lnTo>
                <a:close/>
              </a:path>
              <a:path w="492815" h="4646279" fill="none">
                <a:moveTo>
                  <a:pt x="339879" y="1756133"/>
                </a:moveTo>
                <a:cubicBezTo>
                  <a:pt x="415618" y="2361041"/>
                  <a:pt x="428944" y="3147758"/>
                  <a:pt x="454433" y="3629449"/>
                </a:cubicBezTo>
              </a:path>
            </a:pathLst>
          </a:custGeom>
          <a:noFill/>
          <a:ln w="57150" cap="flat" cmpd="sng" algn="ctr">
            <a:solidFill>
              <a:srgbClr val="A7CA23"/>
            </a:solidFill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wrap="none" lIns="90000" tIns="46800" rIns="90000" bIns="46800" anchor="ctr"/>
          <a:lstStyle/>
          <a:p>
            <a:pPr>
              <a:defRPr/>
            </a:pPr>
            <a:r>
              <a:rPr lang="en-GB" dirty="0"/>
              <a:t> </a:t>
            </a:r>
          </a:p>
        </p:txBody>
      </p:sp>
      <p:sp>
        <p:nvSpPr>
          <p:cNvPr id="100354" name="Rectangle 2"/>
          <p:cNvSpPr>
            <a:spLocks noGrp="1" noChangeArrowheads="1"/>
          </p:cNvSpPr>
          <p:nvPr>
            <p:ph type="body" idx="1"/>
          </p:nvPr>
        </p:nvSpPr>
        <p:spPr bwMode="gray">
          <a:xfrm>
            <a:off x="1136650" y="1412875"/>
            <a:ext cx="8280846" cy="5140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GB" noProof="0" dirty="0"/>
          </a:p>
        </p:txBody>
      </p:sp>
      <p:sp>
        <p:nvSpPr>
          <p:cNvPr id="100357" name="Rectangle 5"/>
          <p:cNvSpPr>
            <a:spLocks noGrp="1" noChangeArrowheads="1"/>
          </p:cNvSpPr>
          <p:nvPr>
            <p:ph type="sldNum" sz="quarter" idx="4"/>
          </p:nvPr>
        </p:nvSpPr>
        <p:spPr bwMode="gray">
          <a:xfrm>
            <a:off x="9245600" y="6553200"/>
            <a:ext cx="5318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none" lIns="0" tIns="45720" rIns="0" bIns="45720" numCol="1" anchor="ctr" anchorCtr="0" compatLnSpc="1">
            <a:prstTxWarp prst="textNoShape">
              <a:avLst/>
            </a:prstTxWarp>
          </a:bodyPr>
          <a:lstStyle>
            <a:lvl1pPr algn="ctr">
              <a:spcBef>
                <a:spcPct val="50000"/>
              </a:spcBef>
              <a:buClrTx/>
              <a:defRPr sz="1200" b="1" i="0">
                <a:solidFill>
                  <a:srgbClr val="319E37"/>
                </a:solidFill>
                <a:latin typeface="Calibri"/>
                <a:cs typeface="Calibri"/>
              </a:defRPr>
            </a:lvl1pPr>
          </a:lstStyle>
          <a:p>
            <a:pPr>
              <a:defRPr/>
            </a:pPr>
            <a:fld id="{61887E8A-04EC-0A44-89DA-36113A2E7601}" type="slidenum">
              <a:rPr lang="de-DE" smtClean="0"/>
              <a:pPr>
                <a:defRPr/>
              </a:pPr>
              <a:t>‹#›</a:t>
            </a:fld>
            <a:endParaRPr lang="de-DE" dirty="0"/>
          </a:p>
        </p:txBody>
      </p:sp>
      <p:sp>
        <p:nvSpPr>
          <p:cNvPr id="1028" name="Rectangle 6"/>
          <p:cNvSpPr>
            <a:spLocks noGrp="1" noChangeArrowheads="1"/>
          </p:cNvSpPr>
          <p:nvPr>
            <p:ph type="title"/>
          </p:nvPr>
        </p:nvSpPr>
        <p:spPr bwMode="gray">
          <a:xfrm>
            <a:off x="1784350" y="44450"/>
            <a:ext cx="7705725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FAA26D3D-D897-4be2-8F04-BA451C77F1D7}">
              <ma14:placeholderFlag xmlns:ma14="http://schemas.microsoft.com/office/mac/drawingml/2011/main" val="1"/>
            </a:ext>
          </a:extLst>
        </p:spPr>
        <p:txBody>
          <a:bodyPr vert="horz" wrap="square" lIns="0" tIns="72000" rIns="91440" bIns="4572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  <a:endParaRPr lang="en-GB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3"/>
          </p:nvPr>
        </p:nvSpPr>
        <p:spPr>
          <a:xfrm>
            <a:off x="5313040" y="6538791"/>
            <a:ext cx="3136900" cy="3076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bg2">
                    <a:lumMod val="50000"/>
                  </a:schemeClr>
                </a:solidFill>
                <a:latin typeface="Calibri" pitchFamily="34" charset="0"/>
              </a:defRPr>
            </a:lvl1pPr>
          </a:lstStyle>
          <a:p>
            <a:r>
              <a:rPr lang="en-US" smtClean="0"/>
              <a:t>DD.MM.AA – Nombre de la presentación</a:t>
            </a:r>
            <a:endParaRPr lang="de-DE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57" r:id="rId1"/>
    <p:sldLayoutId id="2147484358" r:id="rId2"/>
    <p:sldLayoutId id="2147484359" r:id="rId3"/>
    <p:sldLayoutId id="2147484360" r:id="rId4"/>
    <p:sldLayoutId id="2147484361" r:id="rId5"/>
    <p:sldLayoutId id="2147484362" r:id="rId6"/>
    <p:sldLayoutId id="2147484363" r:id="rId7"/>
    <p:sldLayoutId id="2147484364" r:id="rId8"/>
    <p:sldLayoutId id="2147484365" r:id="rId9"/>
    <p:sldLayoutId id="2147484366" r:id="rId10"/>
    <p:sldLayoutId id="2147484341" r:id="rId11"/>
    <p:sldLayoutId id="2147484347" r:id="rId12"/>
    <p:sldLayoutId id="2147484355" r:id="rId13"/>
    <p:sldLayoutId id="2147484350" r:id="rId14"/>
    <p:sldLayoutId id="2147484351" r:id="rId15"/>
    <p:sldLayoutId id="2147484348" r:id="rId16"/>
    <p:sldLayoutId id="2147484349" r:id="rId17"/>
    <p:sldLayoutId id="2147484352" r:id="rId18"/>
    <p:sldLayoutId id="2147484353" r:id="rId19"/>
    <p:sldLayoutId id="2147484354" r:id="rId20"/>
  </p:sldLayoutIdLst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  <p:hf hdr="0" dt="0"/>
  <p:txStyles>
    <p:titleStyle>
      <a:lvl1pPr algn="l" rtl="0" eaLnBrk="1" fontAlgn="base" hangingPunct="1">
        <a:lnSpc>
          <a:spcPct val="90000"/>
        </a:lnSpc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/>
          <a:ea typeface="ＭＳ Ｐゴシック" charset="0"/>
          <a:cs typeface="ＭＳ Ｐゴシック" charset="0"/>
        </a:defRPr>
      </a:lvl1pPr>
      <a:lvl2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2pPr>
      <a:lvl3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3pPr>
      <a:lvl4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4pPr>
      <a:lvl5pPr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082957"/>
          </a:solidFill>
          <a:latin typeface="Calibri" charset="0"/>
          <a:ea typeface="ＭＳ Ｐゴシック" charset="0"/>
          <a:cs typeface="ＭＳ Ｐゴシック" charset="0"/>
        </a:defRPr>
      </a:lvl5pPr>
      <a:lvl6pPr marL="4572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6pPr>
      <a:lvl7pPr marL="9144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7pPr>
      <a:lvl8pPr marL="13716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8pPr>
      <a:lvl9pPr marL="1828800" algn="l" rtl="0" eaLnBrk="1" fontAlgn="base" hangingPunct="1">
        <a:spcBef>
          <a:spcPct val="0"/>
        </a:spcBef>
        <a:spcAft>
          <a:spcPct val="0"/>
        </a:spcAft>
        <a:defRPr kumimoji="1" sz="2800" b="1">
          <a:solidFill>
            <a:srgbClr val="FFFFFF"/>
          </a:solidFill>
          <a:latin typeface="Arial" charset="0"/>
          <a:ea typeface="ＭＳ Ｐゴシック" charset="0"/>
        </a:defRPr>
      </a:lvl9pPr>
    </p:titleStyle>
    <p:bodyStyle>
      <a:lvl1pPr marL="342900" indent="-342900" algn="l" defTabSz="895350" rtl="0" eaLnBrk="1" fontAlgn="base" hangingPunct="1">
        <a:spcBef>
          <a:spcPct val="30000"/>
        </a:spcBef>
        <a:spcAft>
          <a:spcPct val="0"/>
        </a:spcAft>
        <a:buClr>
          <a:schemeClr val="accent2"/>
        </a:buClr>
        <a:buFont typeface="Arial" pitchFamily="34" charset="0"/>
        <a:buChar char="•"/>
        <a:defRPr kumimoji="1" sz="2400" baseline="0">
          <a:solidFill>
            <a:srgbClr val="505150"/>
          </a:solidFill>
          <a:latin typeface="Calibri"/>
          <a:ea typeface="ＭＳ Ｐゴシック" charset="0"/>
          <a:cs typeface="Calibri"/>
        </a:defRPr>
      </a:lvl1pPr>
      <a:lvl2pPr marL="646113" indent="-285750" algn="l" defTabSz="895350" rtl="0" eaLnBrk="1" fontAlgn="base" hangingPunct="1">
        <a:spcBef>
          <a:spcPct val="30000"/>
        </a:spcBef>
        <a:spcAft>
          <a:spcPct val="0"/>
        </a:spcAft>
        <a:buClr>
          <a:schemeClr val="tx2"/>
        </a:buClr>
        <a:buFont typeface="Symbol" pitchFamily="18" charset="2"/>
        <a:buChar char="-"/>
        <a:tabLst/>
        <a:defRPr kumimoji="1" sz="2000">
          <a:solidFill>
            <a:srgbClr val="505150"/>
          </a:solidFill>
          <a:latin typeface="Calibri"/>
          <a:ea typeface="ＭＳ Ｐゴシック" charset="0"/>
          <a:cs typeface="Calibri"/>
        </a:defRPr>
      </a:lvl2pPr>
      <a:lvl3pPr marL="941388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SzPct val="100000"/>
        <a:buFont typeface="Arial" pitchFamily="34" charset="0"/>
        <a:buChar char="•"/>
        <a:tabLst/>
        <a:defRPr kumimoji="1" sz="1800">
          <a:solidFill>
            <a:srgbClr val="505150"/>
          </a:solidFill>
          <a:latin typeface="Calibri"/>
          <a:ea typeface="ＭＳ Ｐゴシック" charset="0"/>
          <a:cs typeface="Calibri"/>
        </a:defRPr>
      </a:lvl3pPr>
      <a:lvl4pPr marL="1250950" indent="-285750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Font typeface="Symbol" pitchFamily="18" charset="2"/>
        <a:buChar char="-"/>
        <a:defRPr kumimoji="1">
          <a:solidFill>
            <a:srgbClr val="505150"/>
          </a:solidFill>
          <a:latin typeface="Calibri"/>
          <a:ea typeface="ＭＳ Ｐゴシック" charset="0"/>
          <a:cs typeface="Calibri"/>
        </a:defRPr>
      </a:lvl4pPr>
      <a:lvl5pPr marL="1504950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082957"/>
        </a:buClr>
        <a:buSzPct val="100000"/>
        <a:buFontTx/>
        <a:buBlip>
          <a:blip r:embed="rId23"/>
        </a:buBlip>
        <a:tabLst/>
        <a:defRPr kumimoji="1">
          <a:solidFill>
            <a:schemeClr val="accent4"/>
          </a:solidFill>
          <a:latin typeface="Calibri"/>
          <a:ea typeface="ＭＳ Ｐゴシック" charset="0"/>
          <a:cs typeface="Calibri"/>
        </a:defRPr>
      </a:lvl5pPr>
      <a:lvl6pPr marL="1524000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6pPr>
      <a:lvl7pPr marL="26273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7pPr>
      <a:lvl8pPr marL="30845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8pPr>
      <a:lvl9pPr marL="3541713" indent="-282575" algn="l" defTabSz="895350" rtl="0" eaLnBrk="1" fontAlgn="base" hangingPunct="1">
        <a:spcBef>
          <a:spcPct val="30000"/>
        </a:spcBef>
        <a:spcAft>
          <a:spcPct val="0"/>
        </a:spcAft>
        <a:buClr>
          <a:srgbClr val="8C8C8C"/>
        </a:buClr>
        <a:buSzPct val="100000"/>
        <a:buFont typeface="Webdings" charset="0"/>
        <a:buChar char="4"/>
        <a:defRPr kumimoji="1">
          <a:solidFill>
            <a:srgbClr val="2B5999"/>
          </a:solidFill>
          <a:latin typeface="+mn-lt"/>
          <a:ea typeface="+mn-ea"/>
        </a:defRPr>
      </a:lvl9pPr>
    </p:bodyStyle>
    <p:otherStyle>
      <a:defPPr>
        <a:defRPr lang="de-DE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4" Type="http://schemas.openxmlformats.org/officeDocument/2006/relationships/image" Target="../media/image7.png"/><Relationship Id="rId5" Type="http://schemas.openxmlformats.org/officeDocument/2006/relationships/image" Target="../media/image8.png"/><Relationship Id="rId6" Type="http://schemas.openxmlformats.org/officeDocument/2006/relationships/image" Target="../media/image9.png"/><Relationship Id="rId7" Type="http://schemas.openxmlformats.org/officeDocument/2006/relationships/image" Target="../media/image10.png"/><Relationship Id="rId8" Type="http://schemas.openxmlformats.org/officeDocument/2006/relationships/image" Target="../media/image11.png"/><Relationship Id="rId9" Type="http://schemas.openxmlformats.org/officeDocument/2006/relationships/image" Target="../media/image12.png"/><Relationship Id="rId10" Type="http://schemas.openxmlformats.org/officeDocument/2006/relationships/image" Target="../media/image13.png"/><Relationship Id="rId11" Type="http://schemas.openxmlformats.org/officeDocument/2006/relationships/image" Target="../media/image14.png"/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5.jpe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hyperlink" Target="mailto:EnDev@giz.de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el 5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s-ES_tradnl" smtClean="0"/>
              <a:t>Título  Calibri 28 – 36 (1 línea)</a:t>
            </a:r>
            <a:endParaRPr lang="es-ES_tradnl"/>
          </a:p>
        </p:txBody>
      </p:sp>
      <p:sp>
        <p:nvSpPr>
          <p:cNvPr id="7" name="Untertitel 6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s-ES_tradnl" smtClean="0"/>
              <a:t>Subtítulo Calibri 20 (1 línea). Opcional.</a:t>
            </a:r>
          </a:p>
          <a:p>
            <a:r>
              <a:rPr lang="es-ES_tradnl" sz="1400" smtClean="0"/>
              <a:t>Más información como autor, fecha, lugar, etc. en Calibri 14. Opcional.</a:t>
            </a:r>
            <a:endParaRPr lang="es-ES_tradnl" sz="1400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" name="TextBox 1"/>
          <p:cNvSpPr txBox="1"/>
          <p:nvPr/>
        </p:nvSpPr>
        <p:spPr>
          <a:xfrm>
            <a:off x="3872880" y="476672"/>
            <a:ext cx="3456384" cy="101566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Incluir foto o imagen (borrar este cuadro de texto). Hacer click en el ícono de la imagen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Contenido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s-ES_tradnl" smtClean="0"/>
              <a:pPr>
                <a:defRPr/>
              </a:pPr>
              <a:t>2</a:t>
            </a:fld>
            <a:endParaRPr lang="es-ES_tradnl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457200" indent="-457200">
              <a:buFont typeface="+mj-lt"/>
              <a:buAutoNum type="arabicPeriod"/>
            </a:pPr>
            <a:r>
              <a:rPr lang="es-ES_tradnl" smtClean="0"/>
              <a:t>Plantilla general de contenido</a:t>
            </a:r>
          </a:p>
          <a:p>
            <a:pPr marL="457200" indent="-457200">
              <a:buFont typeface="+mj-lt"/>
              <a:buAutoNum type="arabicPeriod"/>
            </a:pPr>
            <a:r>
              <a:rPr lang="es-ES_tradnl" smtClean="0"/>
              <a:t>Uso de colores</a:t>
            </a:r>
          </a:p>
          <a:p>
            <a:pPr marL="457200" indent="-457200">
              <a:buFont typeface="+mj-lt"/>
              <a:buAutoNum type="arabicPeriod"/>
            </a:pPr>
            <a:r>
              <a:rPr lang="es-ES_tradnl" smtClean="0"/>
              <a:t>Uso de imágenes e íconos </a:t>
            </a:r>
          </a:p>
          <a:p>
            <a:pPr marL="457200" indent="-457200">
              <a:buFont typeface="+mj-lt"/>
              <a:buAutoNum type="arabicPeriod"/>
            </a:pPr>
            <a:r>
              <a:rPr lang="es-ES_tradnl" smtClean="0"/>
              <a:t>Uso de imágenes y fotografías</a:t>
            </a:r>
            <a:endParaRPr lang="es-ES_tradnl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37615556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Título (Calibri 28 negrilla – máximo 2 líneas)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C7B6C6-B338-684C-9EB5-2262FEB15630}" type="slidenum">
              <a:rPr lang="es-ES_tradnl" smtClean="0"/>
              <a:pPr/>
              <a:t>3</a:t>
            </a:fld>
            <a:endParaRPr lang="es-ES_tradnl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s-ES_tradnl" dirty="0" smtClean="0"/>
              <a:t>Cuerpo de texto Calibri (manejar tamaño entre 24 – 18 pt.) Justificar los textos.</a:t>
            </a:r>
            <a:endParaRPr lang="es-ES_tradnl" dirty="0"/>
          </a:p>
        </p:txBody>
      </p:sp>
      <p:sp>
        <p:nvSpPr>
          <p:cNvPr id="17" name="Rectangle 28"/>
          <p:cNvSpPr>
            <a:spLocks noChangeArrowheads="1"/>
          </p:cNvSpPr>
          <p:nvPr/>
        </p:nvSpPr>
        <p:spPr bwMode="gray">
          <a:xfrm>
            <a:off x="1136650" y="6553200"/>
            <a:ext cx="3671888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lIns="0" rIns="0" anchor="ctr"/>
          <a:lstStyle/>
          <a:p>
            <a:pPr algn="l">
              <a:spcBef>
                <a:spcPct val="50000"/>
              </a:spcBef>
              <a:buClrTx/>
              <a:defRPr/>
            </a:pPr>
            <a:r>
              <a:rPr lang="es-ES_tradnl" sz="900" i="1" dirty="0" smtClean="0">
                <a:solidFill>
                  <a:srgbClr val="505150"/>
                </a:solidFill>
                <a:latin typeface="+mn-lt"/>
                <a:cs typeface="Calibri"/>
              </a:rPr>
              <a:t>Fuente o Nota: Mencionar fuentes consultadas, fotos, etc. (en caso de ser necesario)</a:t>
            </a:r>
            <a:endParaRPr lang="es-ES_tradnl" sz="900" i="1" dirty="0">
              <a:solidFill>
                <a:srgbClr val="505150"/>
              </a:solidFill>
              <a:latin typeface="+mn-lt"/>
              <a:cs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97582178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/>
              <a:t>Uso de colores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s-ES_tradnl" smtClean="0"/>
              <a:pPr>
                <a:defRPr/>
              </a:pPr>
              <a:t>4</a:t>
            </a:fld>
            <a:endParaRPr lang="es-ES_tradnl"/>
          </a:p>
        </p:txBody>
      </p:sp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lvl="1" indent="0">
              <a:buClr>
                <a:schemeClr val="accent2"/>
              </a:buClr>
              <a:buNone/>
            </a:pPr>
            <a:r>
              <a:rPr lang="es-ES_tradnl" dirty="0" smtClean="0"/>
              <a:t>Utilizar los colores por „defecto“ de esta plantilla. Los colores puedes </a:t>
            </a:r>
            <a:r>
              <a:rPr lang="es-ES_tradnl" dirty="0" smtClean="0"/>
              <a:t>ob</a:t>
            </a:r>
            <a:r>
              <a:rPr lang="es-ES_tradnl" dirty="0" smtClean="0"/>
              <a:t>tenerlos en la paleta de este PPT.</a:t>
            </a:r>
            <a:endParaRPr lang="es-ES_tradnl" dirty="0"/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gray">
          <a:xfrm>
            <a:off x="3300413" y="3124200"/>
            <a:ext cx="990600" cy="914400"/>
          </a:xfrm>
          <a:prstGeom prst="rect">
            <a:avLst/>
          </a:prstGeom>
          <a:solidFill>
            <a:srgbClr val="50515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80%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81%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80%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7" name="Rectangle 10"/>
          <p:cNvSpPr>
            <a:spLocks noChangeArrowheads="1"/>
          </p:cNvSpPr>
          <p:nvPr/>
        </p:nvSpPr>
        <p:spPr bwMode="gray">
          <a:xfrm>
            <a:off x="1154113" y="3124200"/>
            <a:ext cx="990600" cy="90805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  <a:p>
            <a:pPr>
              <a:buClrTx/>
            </a:pPr>
            <a:r>
              <a:rPr lang="es-ES_tradnl" sz="1000" smtClean="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</a:p>
          <a:p>
            <a:pPr>
              <a:buClrTx/>
            </a:pPr>
            <a:r>
              <a:rPr lang="es-ES_tradnl" sz="1000" smtClean="0">
                <a:solidFill>
                  <a:srgbClr val="298536"/>
                </a:solidFill>
                <a:latin typeface="Calibri" charset="0"/>
                <a:cs typeface="Calibri" charset="0"/>
              </a:rPr>
              <a:t>100%</a:t>
            </a:r>
            <a:endParaRPr lang="es-ES_tradnl" sz="1000">
              <a:solidFill>
                <a:srgbClr val="298536"/>
              </a:solidFill>
              <a:latin typeface="Calibri" charset="0"/>
              <a:cs typeface="Calibri" charset="0"/>
            </a:endParaRPr>
          </a:p>
        </p:txBody>
      </p:sp>
      <p:sp>
        <p:nvSpPr>
          <p:cNvPr id="8" name="Rectangle 11"/>
          <p:cNvSpPr>
            <a:spLocks noChangeArrowheads="1"/>
          </p:cNvSpPr>
          <p:nvPr/>
        </p:nvSpPr>
        <p:spPr bwMode="gray">
          <a:xfrm>
            <a:off x="2227263" y="3124200"/>
            <a:ext cx="990600" cy="908050"/>
          </a:xfrm>
          <a:prstGeom prst="rect">
            <a:avLst/>
          </a:prstGeom>
          <a:solidFill>
            <a:schemeClr val="tx2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0%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9" name="Rectangle 16"/>
          <p:cNvSpPr>
            <a:spLocks noChangeArrowheads="1"/>
          </p:cNvSpPr>
          <p:nvPr/>
        </p:nvSpPr>
        <p:spPr bwMode="gray">
          <a:xfrm>
            <a:off x="4373563" y="3124200"/>
            <a:ext cx="990600" cy="914400"/>
          </a:xfrm>
          <a:prstGeom prst="rect">
            <a:avLst/>
          </a:prstGeom>
          <a:solidFill>
            <a:schemeClr val="accent1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41%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87%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0" name="Rectangle 20"/>
          <p:cNvSpPr>
            <a:spLocks noChangeArrowheads="1"/>
          </p:cNvSpPr>
          <p:nvPr/>
        </p:nvSpPr>
        <p:spPr bwMode="gray">
          <a:xfrm>
            <a:off x="117475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Fondo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1" name="AutoShape 21"/>
          <p:cNvCxnSpPr>
            <a:cxnSpLocks noChangeShapeType="1"/>
          </p:cNvCxnSpPr>
          <p:nvPr/>
        </p:nvCxnSpPr>
        <p:spPr bwMode="gray">
          <a:xfrm>
            <a:off x="1646238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2" name="Rectangle 23"/>
          <p:cNvSpPr>
            <a:spLocks noChangeArrowheads="1"/>
          </p:cNvSpPr>
          <p:nvPr/>
        </p:nvSpPr>
        <p:spPr bwMode="gray">
          <a:xfrm>
            <a:off x="2227263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Texto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3" name="AutoShape 24"/>
          <p:cNvCxnSpPr>
            <a:cxnSpLocks noChangeShapeType="1"/>
            <a:stCxn id="12" idx="2"/>
          </p:cNvCxnSpPr>
          <p:nvPr/>
        </p:nvCxnSpPr>
        <p:spPr bwMode="gray">
          <a:xfrm>
            <a:off x="2722563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cxnSp>
        <p:nvCxnSpPr>
          <p:cNvPr id="14" name="AutoShape 27"/>
          <p:cNvCxnSpPr>
            <a:cxnSpLocks noChangeShapeType="1"/>
            <a:stCxn id="17" idx="2"/>
          </p:cNvCxnSpPr>
          <p:nvPr/>
        </p:nvCxnSpPr>
        <p:spPr bwMode="gray">
          <a:xfrm>
            <a:off x="3795713" y="2590800"/>
            <a:ext cx="0" cy="45720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5" name="Rectangle 33"/>
          <p:cNvSpPr>
            <a:spLocks noChangeArrowheads="1"/>
          </p:cNvSpPr>
          <p:nvPr/>
        </p:nvSpPr>
        <p:spPr bwMode="gray">
          <a:xfrm>
            <a:off x="43434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Azul 1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16" name="AutoShape 34"/>
          <p:cNvCxnSpPr>
            <a:cxnSpLocks noChangeShapeType="1"/>
          </p:cNvCxnSpPr>
          <p:nvPr/>
        </p:nvCxnSpPr>
        <p:spPr bwMode="gray">
          <a:xfrm rot="16200000">
            <a:off x="46196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17" name="Rectangle 59"/>
          <p:cNvSpPr>
            <a:spLocks noChangeArrowheads="1"/>
          </p:cNvSpPr>
          <p:nvPr/>
        </p:nvSpPr>
        <p:spPr bwMode="gray">
          <a:xfrm>
            <a:off x="3300413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Texto plomo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sp>
        <p:nvSpPr>
          <p:cNvPr id="18" name="Rectangle 15"/>
          <p:cNvSpPr>
            <a:spLocks noChangeArrowheads="1"/>
          </p:cNvSpPr>
          <p:nvPr/>
        </p:nvSpPr>
        <p:spPr bwMode="gray">
          <a:xfrm>
            <a:off x="6526213" y="3124200"/>
            <a:ext cx="990600" cy="914400"/>
          </a:xfrm>
          <a:prstGeom prst="rect">
            <a:avLst/>
          </a:prstGeom>
          <a:solidFill>
            <a:srgbClr val="319E37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49%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158%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55%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19" name="Rectangle 16"/>
          <p:cNvSpPr>
            <a:spLocks noChangeArrowheads="1"/>
          </p:cNvSpPr>
          <p:nvPr/>
        </p:nvSpPr>
        <p:spPr bwMode="gray">
          <a:xfrm>
            <a:off x="5453063" y="3124200"/>
            <a:ext cx="990600" cy="914400"/>
          </a:xfrm>
          <a:prstGeom prst="rect">
            <a:avLst/>
          </a:prstGeom>
          <a:solidFill>
            <a:schemeClr val="accent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32%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85%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149%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0" name="Rectangle 26"/>
          <p:cNvSpPr>
            <a:spLocks noChangeArrowheads="1"/>
          </p:cNvSpPr>
          <p:nvPr/>
        </p:nvSpPr>
        <p:spPr bwMode="gray">
          <a:xfrm>
            <a:off x="6503988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Verde 1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21" name="AutoShape 28"/>
          <p:cNvCxnSpPr>
            <a:cxnSpLocks noChangeShapeType="1"/>
          </p:cNvCxnSpPr>
          <p:nvPr/>
        </p:nvCxnSpPr>
        <p:spPr bwMode="gray">
          <a:xfrm rot="16200000">
            <a:off x="67786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2" name="Rectangle 33"/>
          <p:cNvSpPr>
            <a:spLocks noChangeArrowheads="1"/>
          </p:cNvSpPr>
          <p:nvPr/>
        </p:nvSpPr>
        <p:spPr bwMode="gray">
          <a:xfrm>
            <a:off x="5422900" y="2362200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Azul 2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23" name="AutoShape 34"/>
          <p:cNvCxnSpPr>
            <a:cxnSpLocks noChangeShapeType="1"/>
          </p:cNvCxnSpPr>
          <p:nvPr/>
        </p:nvCxnSpPr>
        <p:spPr bwMode="gray">
          <a:xfrm rot="16200000">
            <a:off x="5699125" y="2819400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4" name="Rectangle 15"/>
          <p:cNvSpPr>
            <a:spLocks noChangeArrowheads="1"/>
          </p:cNvSpPr>
          <p:nvPr/>
        </p:nvSpPr>
        <p:spPr bwMode="gray">
          <a:xfrm>
            <a:off x="7591425" y="3116263"/>
            <a:ext cx="990600" cy="914400"/>
          </a:xfrm>
          <a:prstGeom prst="rect">
            <a:avLst/>
          </a:prstGeom>
          <a:solidFill>
            <a:srgbClr val="A2C724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176%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206%</a:t>
            </a:r>
          </a:p>
          <a:p>
            <a:pPr>
              <a:buClrTx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47%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5" name="Rectangle 26"/>
          <p:cNvSpPr>
            <a:spLocks noChangeArrowheads="1"/>
          </p:cNvSpPr>
          <p:nvPr/>
        </p:nvSpPr>
        <p:spPr bwMode="gray">
          <a:xfrm>
            <a:off x="7600950" y="2354263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Verde 2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26" name="AutoShape 28"/>
          <p:cNvCxnSpPr>
            <a:cxnSpLocks noChangeShapeType="1"/>
          </p:cNvCxnSpPr>
          <p:nvPr/>
        </p:nvCxnSpPr>
        <p:spPr bwMode="gray">
          <a:xfrm rot="16200000">
            <a:off x="7843838" y="2811463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27" name="Footer Placeholder 26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  <p:sp>
        <p:nvSpPr>
          <p:cNvPr id="28" name="Rectangle 16"/>
          <p:cNvSpPr>
            <a:spLocks noChangeArrowheads="1"/>
          </p:cNvSpPr>
          <p:nvPr/>
        </p:nvSpPr>
        <p:spPr bwMode="gray">
          <a:xfrm>
            <a:off x="4953000" y="5250904"/>
            <a:ext cx="990600" cy="914400"/>
          </a:xfrm>
          <a:prstGeom prst="rect">
            <a:avLst/>
          </a:prstGeom>
          <a:solidFill>
            <a:schemeClr val="accent6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127%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28%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chemeClr val="bg1"/>
                </a:solidFill>
                <a:latin typeface="Calibri" charset="0"/>
                <a:cs typeface="Calibri" charset="0"/>
              </a:rPr>
              <a:t>31%</a:t>
            </a:r>
            <a:endParaRPr lang="es-ES_tradnl" sz="1000">
              <a:solidFill>
                <a:schemeClr val="bg1"/>
              </a:solidFill>
              <a:latin typeface="Calibri" charset="0"/>
              <a:cs typeface="Calibri" charset="0"/>
            </a:endParaRPr>
          </a:p>
        </p:txBody>
      </p:sp>
      <p:sp>
        <p:nvSpPr>
          <p:cNvPr id="29" name="Rectangle 33"/>
          <p:cNvSpPr>
            <a:spLocks noChangeArrowheads="1"/>
          </p:cNvSpPr>
          <p:nvPr/>
        </p:nvSpPr>
        <p:spPr bwMode="gray">
          <a:xfrm>
            <a:off x="4922837" y="4488904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Color adicional para </a:t>
            </a:r>
          </a:p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Combinar Guindo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30" name="AutoShape 34"/>
          <p:cNvCxnSpPr>
            <a:cxnSpLocks noChangeShapeType="1"/>
          </p:cNvCxnSpPr>
          <p:nvPr/>
        </p:nvCxnSpPr>
        <p:spPr bwMode="gray">
          <a:xfrm rot="16200000">
            <a:off x="5199062" y="4946104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  <p:sp>
        <p:nvSpPr>
          <p:cNvPr id="31" name="Rectangle 15"/>
          <p:cNvSpPr>
            <a:spLocks noChangeArrowheads="1"/>
          </p:cNvSpPr>
          <p:nvPr/>
        </p:nvSpPr>
        <p:spPr bwMode="gray">
          <a:xfrm>
            <a:off x="7113240" y="5301208"/>
            <a:ext cx="990600" cy="914400"/>
          </a:xfrm>
          <a:prstGeom prst="rect">
            <a:avLst/>
          </a:prstGeom>
          <a:solidFill>
            <a:schemeClr val="accent5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anchor="ctr"/>
          <a:lstStyle/>
          <a:p>
            <a:pPr>
              <a:buClrTx/>
              <a:defRPr/>
            </a:pPr>
            <a:r>
              <a:rPr lang="es-ES_tradnl" sz="1000" smtClean="0">
                <a:solidFill>
                  <a:srgbClr val="082957"/>
                </a:solidFill>
                <a:latin typeface="Calibri" charset="0"/>
                <a:cs typeface="Calibri" charset="0"/>
              </a:rPr>
              <a:t>235%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rgbClr val="082957"/>
                </a:solidFill>
                <a:latin typeface="Calibri" charset="0"/>
                <a:cs typeface="Calibri" charset="0"/>
              </a:rPr>
              <a:t>217%</a:t>
            </a:r>
          </a:p>
          <a:p>
            <a:pPr>
              <a:buClrTx/>
              <a:defRPr/>
            </a:pPr>
            <a:r>
              <a:rPr lang="es-ES_tradnl" sz="1000" smtClean="0">
                <a:solidFill>
                  <a:srgbClr val="082957"/>
                </a:solidFill>
                <a:latin typeface="Calibri" charset="0"/>
                <a:cs typeface="Calibri" charset="0"/>
              </a:rPr>
              <a:t>45%</a:t>
            </a:r>
            <a:endParaRPr lang="es-ES_tradnl" sz="1000">
              <a:solidFill>
                <a:srgbClr val="082957"/>
              </a:solidFill>
              <a:latin typeface="Calibri" charset="0"/>
              <a:cs typeface="Calibri" charset="0"/>
            </a:endParaRPr>
          </a:p>
        </p:txBody>
      </p:sp>
      <p:sp>
        <p:nvSpPr>
          <p:cNvPr id="32" name="Rectangle 26"/>
          <p:cNvSpPr>
            <a:spLocks noChangeArrowheads="1"/>
          </p:cNvSpPr>
          <p:nvPr/>
        </p:nvSpPr>
        <p:spPr bwMode="gray">
          <a:xfrm>
            <a:off x="7122765" y="4539208"/>
            <a:ext cx="9906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b"/>
          <a:lstStyle/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Color adicional para combinar</a:t>
            </a:r>
          </a:p>
          <a:p>
            <a:pPr>
              <a:buClrTx/>
            </a:pPr>
            <a:r>
              <a:rPr lang="es-ES_tradnl" sz="1400" smtClean="0">
                <a:solidFill>
                  <a:srgbClr val="505150"/>
                </a:solidFill>
                <a:latin typeface="Calibri" charset="0"/>
                <a:cs typeface="Calibri" charset="0"/>
              </a:rPr>
              <a:t>Amarillo</a:t>
            </a:r>
            <a:endParaRPr lang="es-ES_tradnl" sz="1400">
              <a:solidFill>
                <a:srgbClr val="505150"/>
              </a:solidFill>
              <a:latin typeface="Calibri" charset="0"/>
              <a:cs typeface="Calibri" charset="0"/>
            </a:endParaRPr>
          </a:p>
        </p:txBody>
      </p:sp>
      <p:cxnSp>
        <p:nvCxnSpPr>
          <p:cNvPr id="33" name="AutoShape 28"/>
          <p:cNvCxnSpPr>
            <a:cxnSpLocks noChangeShapeType="1"/>
          </p:cNvCxnSpPr>
          <p:nvPr/>
        </p:nvCxnSpPr>
        <p:spPr bwMode="gray">
          <a:xfrm rot="16200000">
            <a:off x="7365653" y="4996408"/>
            <a:ext cx="457200" cy="0"/>
          </a:xfrm>
          <a:prstGeom prst="straightConnector1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cxnSp>
    </p:spTree>
    <p:extLst>
      <p:ext uri="{BB962C8B-B14F-4D97-AF65-F5344CB8AC3E}">
        <p14:creationId xmlns:p14="http://schemas.microsoft.com/office/powerpoint/2010/main" val="364061772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84350" y="116632"/>
            <a:ext cx="7705725" cy="914400"/>
          </a:xfrm>
        </p:spPr>
        <p:txBody>
          <a:bodyPr/>
          <a:lstStyle/>
          <a:p>
            <a:r>
              <a:rPr lang="es-ES_tradnl" smtClean="0"/>
              <a:t>Uso de imágenes e íconos (puedes utilizar los íconos expuestos)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975D03-251A-8441-85CE-BC5429BE50C3}" type="slidenum">
              <a:rPr lang="es-ES_tradnl" smtClean="0"/>
              <a:pPr>
                <a:defRPr/>
              </a:pPr>
              <a:t>5</a:t>
            </a:fld>
            <a:endParaRPr lang="es-ES_tradnl"/>
          </a:p>
        </p:txBody>
      </p:sp>
      <p:grpSp>
        <p:nvGrpSpPr>
          <p:cNvPr id="5" name="Group 4"/>
          <p:cNvGrpSpPr/>
          <p:nvPr/>
        </p:nvGrpSpPr>
        <p:grpSpPr>
          <a:xfrm>
            <a:off x="776536" y="1196752"/>
            <a:ext cx="9338733" cy="5312862"/>
            <a:chOff x="567267" y="1132811"/>
            <a:chExt cx="9338733" cy="5312862"/>
          </a:xfrm>
        </p:grpSpPr>
        <p:sp>
          <p:nvSpPr>
            <p:cNvPr id="6" name="Freeform 54"/>
            <p:cNvSpPr>
              <a:spLocks/>
            </p:cNvSpPr>
            <p:nvPr/>
          </p:nvSpPr>
          <p:spPr bwMode="auto">
            <a:xfrm>
              <a:off x="3264861" y="5918804"/>
              <a:ext cx="49227" cy="26988"/>
            </a:xfrm>
            <a:custGeom>
              <a:avLst/>
              <a:gdLst>
                <a:gd name="T0" fmla="*/ 0 w 32"/>
                <a:gd name="T1" fmla="*/ 0 h 17"/>
                <a:gd name="T2" fmla="*/ 27 w 32"/>
                <a:gd name="T3" fmla="*/ 4 h 17"/>
                <a:gd name="T4" fmla="*/ 31 w 32"/>
                <a:gd name="T5" fmla="*/ 16 h 17"/>
                <a:gd name="T6" fmla="*/ 0 w 32"/>
                <a:gd name="T7" fmla="*/ 0 h 17"/>
                <a:gd name="T8" fmla="*/ 0 w 32"/>
                <a:gd name="T9" fmla="*/ 0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"/>
                <a:gd name="T16" fmla="*/ 0 h 17"/>
                <a:gd name="T17" fmla="*/ 32 w 32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" h="17">
                  <a:moveTo>
                    <a:pt x="0" y="0"/>
                  </a:moveTo>
                  <a:lnTo>
                    <a:pt x="27" y="4"/>
                  </a:lnTo>
                  <a:lnTo>
                    <a:pt x="31" y="16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" name="Freeform 55"/>
            <p:cNvSpPr>
              <a:spLocks/>
            </p:cNvSpPr>
            <p:nvPr/>
          </p:nvSpPr>
          <p:spPr bwMode="auto">
            <a:xfrm>
              <a:off x="3309166" y="5906103"/>
              <a:ext cx="27894" cy="26988"/>
            </a:xfrm>
            <a:custGeom>
              <a:avLst/>
              <a:gdLst>
                <a:gd name="T0" fmla="*/ 0 w 17"/>
                <a:gd name="T1" fmla="*/ 16 h 17"/>
                <a:gd name="T2" fmla="*/ 3 w 17"/>
                <a:gd name="T3" fmla="*/ 0 h 17"/>
                <a:gd name="T4" fmla="*/ 16 w 17"/>
                <a:gd name="T5" fmla="*/ 16 h 17"/>
                <a:gd name="T6" fmla="*/ 0 w 17"/>
                <a:gd name="T7" fmla="*/ 16 h 17"/>
                <a:gd name="T8" fmla="*/ 0 w 17"/>
                <a:gd name="T9" fmla="*/ 16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"/>
                <a:gd name="T16" fmla="*/ 0 h 17"/>
                <a:gd name="T17" fmla="*/ 17 w 17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" h="17">
                  <a:moveTo>
                    <a:pt x="0" y="16"/>
                  </a:moveTo>
                  <a:lnTo>
                    <a:pt x="3" y="0"/>
                  </a:lnTo>
                  <a:lnTo>
                    <a:pt x="16" y="16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endParaRPr lang="es-ES_tradnl"/>
            </a:p>
          </p:txBody>
        </p:sp>
        <p:grpSp>
          <p:nvGrpSpPr>
            <p:cNvPr id="8" name="Group 3280"/>
            <p:cNvGrpSpPr>
              <a:grpSpLocks/>
            </p:cNvGrpSpPr>
            <p:nvPr/>
          </p:nvGrpSpPr>
          <p:grpSpPr bwMode="auto">
            <a:xfrm>
              <a:off x="1537742" y="1132811"/>
              <a:ext cx="8031162" cy="4997450"/>
              <a:chOff x="523" y="471"/>
              <a:chExt cx="5059" cy="3148"/>
            </a:xfrm>
            <a:solidFill>
              <a:schemeClr val="bg2"/>
            </a:solidFill>
          </p:grpSpPr>
          <p:sp>
            <p:nvSpPr>
              <p:cNvPr id="2944" name="Freeform 3080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5" name="Freeform 308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6" name="Freeform 308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7" name="Freeform 3083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8" name="Freeform 308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9" name="Freeform 3085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0" name="Freeform 308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1" name="Freeform 3087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2" name="Freeform 308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3" name="Freeform 3089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4" name="Freeform 309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5" name="Freeform 3091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6" name="Freeform 309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7" name="Freeform 3093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8" name="Freeform 309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9" name="Freeform 3095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0" name="Freeform 3096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1" name="Freeform 3097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2" name="Freeform 3098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3" name="Freeform 3099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4" name="Freeform 3100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5" name="Freeform 3101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6" name="Freeform 3102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7" name="Freeform 3103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8" name="Freeform 3104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9" name="Freeform 3105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0" name="Freeform 3106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1" name="Freeform 3107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2" name="Freeform 3108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3" name="Freeform 3109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4" name="Freeform 3110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5" name="Freeform 3111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6" name="Freeform 3112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7" name="Freeform 3113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8" name="Freeform 3114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9" name="Freeform 3115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0" name="Freeform 3116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1" name="Freeform 3117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2" name="Freeform 3118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3" name="Freeform 3119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4" name="Freeform 3120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5" name="Freeform 3121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6" name="Freeform 312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7" name="Freeform 3123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8" name="Freeform 312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9" name="Freeform 3125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0" name="Freeform 312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1" name="Freeform 3127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2" name="Freeform 312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3" name="Freeform 3129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4" name="Freeform 313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5" name="Freeform 3131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6" name="Freeform 313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7" name="Freeform 3133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8" name="Freeform 313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9" name="Freeform 3135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0" name="Freeform 313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1" name="Freeform 3137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2" name="Freeform 313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3" name="Freeform 3139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4" name="Freeform 3140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5" name="Freeform 3141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6" name="Freeform 3142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7" name="Freeform 3143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8" name="Freeform 3144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9" name="Freeform 3145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0" name="Freeform 3146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1" name="Freeform 3147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2" name="Freeform 3148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3" name="Freeform 3149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4" name="Freeform 3150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5" name="Freeform 315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6" name="Freeform 3152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7" name="Freeform 315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8" name="Freeform 3154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9" name="Freeform 3155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0" name="Freeform 3156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1" name="Rectangle 3157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2" name="Freeform 3158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3" name="Freeform 3159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4" name="Freeform 3160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5" name="Freeform 3161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6" name="Freeform 3162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7" name="Freeform 3163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8" name="Freeform 3164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9" name="Freeform 3165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0" name="Freeform 3166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1" name="Freeform 3167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2" name="Freeform 3168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3" name="Freeform 3169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4" name="Freeform 3170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5" name="Freeform 3171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6" name="Freeform 3172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7" name="Freeform 3173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8" name="Freeform 3174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9" name="Freeform 3175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0" name="Freeform 3176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1" name="Freeform 3177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2" name="Freeform 3178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3" name="Freeform 3179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4" name="Freeform 3180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5" name="Freeform 3181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6" name="Freeform 3182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7" name="Freeform 3183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8" name="Freeform 3184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9" name="Freeform 3185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0" name="Freeform 3186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1" name="Freeform 3187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2" name="Freeform 3188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3" name="Freeform 3189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4" name="Freeform 3190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5" name="Freeform 3191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6" name="Freeform 3192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7" name="Freeform 3193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8" name="Freeform 3194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9" name="Freeform 3195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0" name="Freeform 3196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1" name="Freeform 3197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2" name="Freeform 3198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3" name="Freeform 3199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4" name="Freeform 3200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5" name="Freeform 3201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6" name="Freeform 3202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7" name="Freeform 3203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8" name="Freeform 3204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9" name="Freeform 3205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0" name="Freeform 3206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1" name="Freeform 3207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2" name="Freeform 3208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3" name="Freeform 320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4" name="Freeform 321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5" name="Freeform 321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6" name="Freeform 321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7" name="Freeform 321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8" name="Freeform 321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9" name="Freeform 321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0" name="Freeform 321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1" name="Freeform 321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2" name="Freeform 321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3" name="Freeform 321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4" name="Freeform 322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5" name="Freeform 322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6" name="Freeform 322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7" name="Freeform 322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8" name="Freeform 322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9" name="Freeform 322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0" name="Freeform 322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1" name="Freeform 322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2" name="Freeform 322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3" name="Freeform 322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4" name="Freeform 323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5" name="Freeform 323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6" name="Freeform 323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7" name="Freeform 323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8" name="Freeform 323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9" name="Freeform 323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0" name="Freeform 323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1" name="Freeform 323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2" name="Freeform 323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3" name="Freeform 323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4" name="Freeform 324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5" name="Freeform 324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6" name="Freeform 324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7" name="Freeform 324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8" name="Freeform 324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9" name="Freeform 324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0" name="Freeform 324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1" name="Freeform 324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2" name="Freeform 324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3" name="Freeform 324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4" name="Freeform 325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5" name="Freeform 325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6" name="Freeform 325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7" name="Freeform 325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8" name="Freeform 325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9" name="Freeform 325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0" name="Freeform 325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1" name="Freeform 325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2" name="Freeform 325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3" name="Freeform 325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4" name="Freeform 326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5" name="Freeform 326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6" name="Freeform 326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7" name="Freeform 326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8" name="Freeform 326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9" name="Freeform 326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0" name="Freeform 326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1" name="Freeform 326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2" name="Freeform 326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3" name="Freeform 326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4" name="Freeform 327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5" name="Freeform 327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6" name="Freeform 327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7" name="Freeform 327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8" name="Freeform 327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9" name="Freeform 327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0" name="Freeform 327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1" name="Freeform 327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2" name="Freeform 327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3" name="Freeform 327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9" name="Group 3481"/>
            <p:cNvGrpSpPr>
              <a:grpSpLocks/>
            </p:cNvGrpSpPr>
            <p:nvPr/>
          </p:nvGrpSpPr>
          <p:grpSpPr bwMode="auto">
            <a:xfrm>
              <a:off x="707479" y="1132811"/>
              <a:ext cx="9166225" cy="2886075"/>
              <a:chOff x="0" y="471"/>
              <a:chExt cx="5774" cy="1818"/>
            </a:xfrm>
            <a:solidFill>
              <a:schemeClr val="bg2"/>
            </a:solidFill>
          </p:grpSpPr>
          <p:sp>
            <p:nvSpPr>
              <p:cNvPr id="2744" name="Freeform 3281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5" name="Freeform 328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6" name="Freeform 3283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7" name="Freeform 328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8" name="Freeform 3285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9" name="Freeform 328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0" name="Freeform 3287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1" name="Freeform 328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2" name="Freeform 3289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3" name="Freeform 329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4" name="Freeform 3291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5" name="Freeform 329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6" name="Freeform 3293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7" name="Freeform 329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8" name="Freeform 3295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9" name="Freeform 329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0" name="Freeform 3297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1" name="Freeform 329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2" name="Freeform 3299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3" name="Freeform 330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4" name="Freeform 3301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5" name="Freeform 330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6" name="Freeform 3303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7" name="Freeform 330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8" name="Freeform 3305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9" name="Freeform 330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0" name="Freeform 3307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1" name="Freeform 330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2" name="Freeform 3309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3" name="Freeform 331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4" name="Freeform 3311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5" name="Freeform 331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6" name="Freeform 3313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7" name="Freeform 331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8" name="Freeform 3315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9" name="Freeform 331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0" name="Freeform 3317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1" name="Freeform 331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2" name="Freeform 3319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3" name="Freeform 332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4" name="Freeform 3321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5" name="Freeform 332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6" name="Freeform 3323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7" name="Freeform 332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8" name="Freeform 3325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9" name="Freeform 332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0" name="Freeform 3327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1" name="Freeform 332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2" name="Freeform 3329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3" name="Freeform 333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4" name="Freeform 3331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5" name="Freeform 333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6" name="Freeform 3333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7" name="Freeform 333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8" name="Freeform 333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9" name="Freeform 333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0" name="Freeform 333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1" name="Freeform 333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2" name="Freeform 333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3" name="Freeform 334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4" name="Freeform 334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5" name="Freeform 334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6" name="Freeform 334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7" name="Freeform 334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8" name="Freeform 334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9" name="Freeform 334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0" name="Freeform 334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1" name="Freeform 334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2" name="Freeform 334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3" name="Freeform 335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4" name="Freeform 335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5" name="Freeform 335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6" name="Freeform 335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7" name="Freeform 335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8" name="Freeform 335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9" name="Freeform 335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0" name="Rectangle 335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1" name="Rectangle 335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2" name="Freeform 335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3" name="Freeform 336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4" name="Freeform 336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5" name="Freeform 336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6" name="Freeform 336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7" name="Freeform 336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8" name="Freeform 336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9" name="Freeform 336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0" name="Freeform 336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1" name="Freeform 336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2" name="Freeform 336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3" name="Freeform 337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4" name="Freeform 337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5" name="Freeform 337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6" name="Freeform 337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7" name="Freeform 337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8" name="Freeform 337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9" name="Freeform 337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0" name="Freeform 337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1" name="Freeform 3378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2" name="Freeform 3379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3" name="Freeform 3380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4" name="Freeform 3381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5" name="Freeform 3382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6" name="Freeform 3383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7" name="Freeform 3384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8" name="Freeform 3385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9" name="Freeform 3386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0" name="Freeform 3387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1" name="Freeform 3388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2" name="Freeform 3389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3" name="Freeform 3390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4" name="Freeform 3391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5" name="Freeform 3392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6" name="Freeform 3393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7" name="Freeform 3394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8" name="Freeform 3395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9" name="Freeform 3396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0" name="Freeform 3397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1" name="Freeform 3398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2" name="Freeform 3399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3" name="Freeform 3400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4" name="Freeform 3401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5" name="Freeform 3402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6" name="Freeform 3403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7" name="Freeform 3404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8" name="Freeform 3405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9" name="Freeform 3406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0" name="Freeform 3407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1" name="Freeform 3408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2" name="Freeform 3409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3" name="Freeform 3410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4" name="Freeform 3411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5" name="Freeform 3412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6" name="Freeform 3413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7" name="Freeform 3414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8" name="Freeform 3415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9" name="Freeform 3416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0" name="Freeform 3417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1" name="Freeform 3418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2" name="Freeform 3419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3" name="Freeform 3420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4" name="Freeform 3421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5" name="Freeform 3422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6" name="Freeform 3423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7" name="Freeform 3424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8" name="Freeform 3425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9" name="Freeform 3426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0" name="Freeform 3427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1" name="Freeform 3428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2" name="Freeform 3429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3" name="Freeform 3430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4" name="Freeform 3431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5" name="Freeform 3432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6" name="Freeform 3433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7" name="Freeform 3434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8" name="Freeform 3435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9" name="Freeform 3436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0" name="Freeform 3437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1" name="Freeform 3438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2" name="Freeform 3439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3" name="Freeform 3440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4" name="Freeform 3441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5" name="Freeform 3442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6" name="Freeform 3443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7" name="Freeform 3444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8" name="Freeform 3445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9" name="Freeform 3446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0" name="Freeform 3447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1" name="Freeform 3448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2" name="Freeform 3449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3" name="Freeform 3450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4" name="Freeform 3451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5" name="Freeform 3452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6" name="Freeform 3453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7" name="Freeform 3454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8" name="Freeform 3455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9" name="Freeform 3456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0" name="Freeform 3457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1" name="Freeform 3458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2" name="Freeform 3459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3" name="Freeform 3460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4" name="Freeform 3461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5" name="Freeform 3462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6" name="Freeform 3463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7" name="Freeform 3464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8" name="Freeform 3465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9" name="Freeform 3466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0" name="Freeform 3467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1" name="Freeform 3468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2" name="Freeform 3469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3" name="Freeform 3470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4" name="Freeform 3471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5" name="Freeform 3472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6" name="Freeform 3473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7" name="Freeform 3474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8" name="Freeform 3475"/>
              <p:cNvSpPr>
                <a:spLocks/>
              </p:cNvSpPr>
              <p:nvPr/>
            </p:nvSpPr>
            <p:spPr bwMode="auto">
              <a:xfrm>
                <a:off x="3018" y="1484"/>
                <a:ext cx="7" cy="12"/>
              </a:xfrm>
              <a:custGeom>
                <a:avLst/>
                <a:gdLst>
                  <a:gd name="T0" fmla="*/ 5 w 7"/>
                  <a:gd name="T1" fmla="*/ 2 h 12"/>
                  <a:gd name="T2" fmla="*/ 3 w 7"/>
                  <a:gd name="T3" fmla="*/ 2 h 12"/>
                  <a:gd name="T4" fmla="*/ 1 w 7"/>
                  <a:gd name="T5" fmla="*/ 0 h 12"/>
                  <a:gd name="T6" fmla="*/ 0 w 7"/>
                  <a:gd name="T7" fmla="*/ 2 h 12"/>
                  <a:gd name="T8" fmla="*/ 1 w 7"/>
                  <a:gd name="T9" fmla="*/ 3 h 12"/>
                  <a:gd name="T10" fmla="*/ 1 w 7"/>
                  <a:gd name="T11" fmla="*/ 5 h 12"/>
                  <a:gd name="T12" fmla="*/ 0 w 7"/>
                  <a:gd name="T13" fmla="*/ 3 h 12"/>
                  <a:gd name="T14" fmla="*/ 0 w 7"/>
                  <a:gd name="T15" fmla="*/ 9 h 12"/>
                  <a:gd name="T16" fmla="*/ 3 w 7"/>
                  <a:gd name="T17" fmla="*/ 10 h 12"/>
                  <a:gd name="T18" fmla="*/ 5 w 7"/>
                  <a:gd name="T19" fmla="*/ 12 h 12"/>
                  <a:gd name="T20" fmla="*/ 7 w 7"/>
                  <a:gd name="T21" fmla="*/ 10 h 12"/>
                  <a:gd name="T22" fmla="*/ 5 w 7"/>
                  <a:gd name="T23" fmla="*/ 10 h 12"/>
                  <a:gd name="T24" fmla="*/ 3 w 7"/>
                  <a:gd name="T25" fmla="*/ 7 h 12"/>
                  <a:gd name="T26" fmla="*/ 5 w 7"/>
                  <a:gd name="T27" fmla="*/ 7 h 12"/>
                  <a:gd name="T28" fmla="*/ 7 w 7"/>
                  <a:gd name="T29" fmla="*/ 5 h 12"/>
                  <a:gd name="T30" fmla="*/ 7 w 7"/>
                  <a:gd name="T31" fmla="*/ 3 h 12"/>
                  <a:gd name="T32" fmla="*/ 5 w 7"/>
                  <a:gd name="T33" fmla="*/ 2 h 1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7"/>
                  <a:gd name="T52" fmla="*/ 0 h 12"/>
                  <a:gd name="T53" fmla="*/ 7 w 7"/>
                  <a:gd name="T54" fmla="*/ 12 h 1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7" h="12">
                    <a:moveTo>
                      <a:pt x="5" y="2"/>
                    </a:move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9"/>
                    </a:lnTo>
                    <a:lnTo>
                      <a:pt x="3" y="10"/>
                    </a:lnTo>
                    <a:lnTo>
                      <a:pt x="5" y="12"/>
                    </a:lnTo>
                    <a:lnTo>
                      <a:pt x="7" y="10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9" name="Freeform 3476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0" name="Freeform 3477"/>
              <p:cNvSpPr>
                <a:spLocks/>
              </p:cNvSpPr>
              <p:nvPr/>
            </p:nvSpPr>
            <p:spPr bwMode="auto">
              <a:xfrm>
                <a:off x="3048" y="1489"/>
                <a:ext cx="4" cy="4"/>
              </a:xfrm>
              <a:custGeom>
                <a:avLst/>
                <a:gdLst>
                  <a:gd name="T0" fmla="*/ 4 w 4"/>
                  <a:gd name="T1" fmla="*/ 2 h 4"/>
                  <a:gd name="T2" fmla="*/ 4 w 4"/>
                  <a:gd name="T3" fmla="*/ 0 h 4"/>
                  <a:gd name="T4" fmla="*/ 2 w 4"/>
                  <a:gd name="T5" fmla="*/ 0 h 4"/>
                  <a:gd name="T6" fmla="*/ 0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4" y="2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1" name="Freeform 3478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2" name="Freeform 3479"/>
              <p:cNvSpPr>
                <a:spLocks/>
              </p:cNvSpPr>
              <p:nvPr/>
            </p:nvSpPr>
            <p:spPr bwMode="auto">
              <a:xfrm>
                <a:off x="3061" y="1487"/>
                <a:ext cx="7" cy="9"/>
              </a:xfrm>
              <a:custGeom>
                <a:avLst/>
                <a:gdLst>
                  <a:gd name="T0" fmla="*/ 3 w 7"/>
                  <a:gd name="T1" fmla="*/ 9 h 9"/>
                  <a:gd name="T2" fmla="*/ 5 w 7"/>
                  <a:gd name="T3" fmla="*/ 7 h 9"/>
                  <a:gd name="T4" fmla="*/ 7 w 7"/>
                  <a:gd name="T5" fmla="*/ 0 h 9"/>
                  <a:gd name="T6" fmla="*/ 5 w 7"/>
                  <a:gd name="T7" fmla="*/ 2 h 9"/>
                  <a:gd name="T8" fmla="*/ 1 w 7"/>
                  <a:gd name="T9" fmla="*/ 4 h 9"/>
                  <a:gd name="T10" fmla="*/ 1 w 7"/>
                  <a:gd name="T11" fmla="*/ 6 h 9"/>
                  <a:gd name="T12" fmla="*/ 0 w 7"/>
                  <a:gd name="T13" fmla="*/ 7 h 9"/>
                  <a:gd name="T14" fmla="*/ 0 w 7"/>
                  <a:gd name="T15" fmla="*/ 9 h 9"/>
                  <a:gd name="T16" fmla="*/ 1 w 7"/>
                  <a:gd name="T17" fmla="*/ 7 h 9"/>
                  <a:gd name="T18" fmla="*/ 3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3" y="9"/>
                    </a:moveTo>
                    <a:lnTo>
                      <a:pt x="5" y="7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3" name="Freeform 3480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0" name="Group 3682"/>
            <p:cNvGrpSpPr>
              <a:grpSpLocks/>
            </p:cNvGrpSpPr>
            <p:nvPr/>
          </p:nvGrpSpPr>
          <p:grpSpPr bwMode="auto">
            <a:xfrm>
              <a:off x="3142704" y="1132811"/>
              <a:ext cx="6169025" cy="4997450"/>
              <a:chOff x="1534" y="471"/>
              <a:chExt cx="3886" cy="3148"/>
            </a:xfrm>
            <a:solidFill>
              <a:schemeClr val="bg2"/>
            </a:solidFill>
          </p:grpSpPr>
          <p:sp>
            <p:nvSpPr>
              <p:cNvPr id="2544" name="Freeform 3482"/>
              <p:cNvSpPr>
                <a:spLocks/>
              </p:cNvSpPr>
              <p:nvPr/>
            </p:nvSpPr>
            <p:spPr bwMode="auto">
              <a:xfrm>
                <a:off x="2903" y="2040"/>
                <a:ext cx="50" cy="32"/>
              </a:xfrm>
              <a:custGeom>
                <a:avLst/>
                <a:gdLst>
                  <a:gd name="T0" fmla="*/ 50 w 50"/>
                  <a:gd name="T1" fmla="*/ 0 h 32"/>
                  <a:gd name="T2" fmla="*/ 48 w 50"/>
                  <a:gd name="T3" fmla="*/ 0 h 32"/>
                  <a:gd name="T4" fmla="*/ 50 w 50"/>
                  <a:gd name="T5" fmla="*/ 0 h 32"/>
                  <a:gd name="T6" fmla="*/ 48 w 50"/>
                  <a:gd name="T7" fmla="*/ 4 h 32"/>
                  <a:gd name="T8" fmla="*/ 41 w 50"/>
                  <a:gd name="T9" fmla="*/ 18 h 32"/>
                  <a:gd name="T10" fmla="*/ 41 w 50"/>
                  <a:gd name="T11" fmla="*/ 20 h 32"/>
                  <a:gd name="T12" fmla="*/ 43 w 50"/>
                  <a:gd name="T13" fmla="*/ 20 h 32"/>
                  <a:gd name="T14" fmla="*/ 45 w 50"/>
                  <a:gd name="T15" fmla="*/ 25 h 32"/>
                  <a:gd name="T16" fmla="*/ 43 w 50"/>
                  <a:gd name="T17" fmla="*/ 32 h 32"/>
                  <a:gd name="T18" fmla="*/ 34 w 50"/>
                  <a:gd name="T19" fmla="*/ 31 h 32"/>
                  <a:gd name="T20" fmla="*/ 29 w 50"/>
                  <a:gd name="T21" fmla="*/ 25 h 32"/>
                  <a:gd name="T22" fmla="*/ 20 w 50"/>
                  <a:gd name="T23" fmla="*/ 24 h 32"/>
                  <a:gd name="T24" fmla="*/ 11 w 50"/>
                  <a:gd name="T25" fmla="*/ 16 h 32"/>
                  <a:gd name="T26" fmla="*/ 2 w 50"/>
                  <a:gd name="T27" fmla="*/ 15 h 32"/>
                  <a:gd name="T28" fmla="*/ 0 w 50"/>
                  <a:gd name="T29" fmla="*/ 13 h 32"/>
                  <a:gd name="T30" fmla="*/ 0 w 50"/>
                  <a:gd name="T31" fmla="*/ 7 h 32"/>
                  <a:gd name="T32" fmla="*/ 0 w 50"/>
                  <a:gd name="T33" fmla="*/ 6 h 32"/>
                  <a:gd name="T34" fmla="*/ 2 w 50"/>
                  <a:gd name="T35" fmla="*/ 4 h 32"/>
                  <a:gd name="T36" fmla="*/ 4 w 50"/>
                  <a:gd name="T37" fmla="*/ 2 h 32"/>
                  <a:gd name="T38" fmla="*/ 5 w 50"/>
                  <a:gd name="T39" fmla="*/ 4 h 32"/>
                  <a:gd name="T40" fmla="*/ 7 w 50"/>
                  <a:gd name="T41" fmla="*/ 4 h 32"/>
                  <a:gd name="T42" fmla="*/ 13 w 50"/>
                  <a:gd name="T43" fmla="*/ 2 h 32"/>
                  <a:gd name="T44" fmla="*/ 18 w 50"/>
                  <a:gd name="T45" fmla="*/ 4 h 32"/>
                  <a:gd name="T46" fmla="*/ 20 w 50"/>
                  <a:gd name="T47" fmla="*/ 7 h 32"/>
                  <a:gd name="T48" fmla="*/ 34 w 50"/>
                  <a:gd name="T49" fmla="*/ 4 h 32"/>
                  <a:gd name="T50" fmla="*/ 38 w 50"/>
                  <a:gd name="T51" fmla="*/ 2 h 32"/>
                  <a:gd name="T52" fmla="*/ 43 w 50"/>
                  <a:gd name="T53" fmla="*/ 2 h 32"/>
                  <a:gd name="T54" fmla="*/ 45 w 50"/>
                  <a:gd name="T55" fmla="*/ 2 h 32"/>
                  <a:gd name="T56" fmla="*/ 48 w 50"/>
                  <a:gd name="T57" fmla="*/ 0 h 32"/>
                  <a:gd name="T58" fmla="*/ 50 w 50"/>
                  <a:gd name="T59" fmla="*/ 0 h 3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0"/>
                  <a:gd name="T91" fmla="*/ 0 h 32"/>
                  <a:gd name="T92" fmla="*/ 50 w 50"/>
                  <a:gd name="T93" fmla="*/ 32 h 3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0" h="32">
                    <a:moveTo>
                      <a:pt x="50" y="0"/>
                    </a:moveTo>
                    <a:lnTo>
                      <a:pt x="48" y="0"/>
                    </a:lnTo>
                    <a:lnTo>
                      <a:pt x="50" y="0"/>
                    </a:lnTo>
                    <a:lnTo>
                      <a:pt x="48" y="4"/>
                    </a:lnTo>
                    <a:lnTo>
                      <a:pt x="41" y="18"/>
                    </a:lnTo>
                    <a:lnTo>
                      <a:pt x="41" y="20"/>
                    </a:lnTo>
                    <a:lnTo>
                      <a:pt x="43" y="20"/>
                    </a:lnTo>
                    <a:lnTo>
                      <a:pt x="45" y="25"/>
                    </a:lnTo>
                    <a:lnTo>
                      <a:pt x="43" y="32"/>
                    </a:lnTo>
                    <a:lnTo>
                      <a:pt x="34" y="31"/>
                    </a:lnTo>
                    <a:lnTo>
                      <a:pt x="29" y="25"/>
                    </a:lnTo>
                    <a:lnTo>
                      <a:pt x="20" y="24"/>
                    </a:lnTo>
                    <a:lnTo>
                      <a:pt x="11" y="16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4"/>
                    </a:lnTo>
                    <a:lnTo>
                      <a:pt x="13" y="2"/>
                    </a:lnTo>
                    <a:lnTo>
                      <a:pt x="18" y="4"/>
                    </a:lnTo>
                    <a:lnTo>
                      <a:pt x="20" y="7"/>
                    </a:lnTo>
                    <a:lnTo>
                      <a:pt x="34" y="4"/>
                    </a:lnTo>
                    <a:lnTo>
                      <a:pt x="38" y="2"/>
                    </a:lnTo>
                    <a:lnTo>
                      <a:pt x="43" y="2"/>
                    </a:lnTo>
                    <a:lnTo>
                      <a:pt x="45" y="2"/>
                    </a:lnTo>
                    <a:lnTo>
                      <a:pt x="48" y="0"/>
                    </a:lnTo>
                    <a:lnTo>
                      <a:pt x="5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5" name="Freeform 3483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6" name="Freeform 3484"/>
              <p:cNvSpPr>
                <a:spLocks/>
              </p:cNvSpPr>
              <p:nvPr/>
            </p:nvSpPr>
            <p:spPr bwMode="auto">
              <a:xfrm>
                <a:off x="2835" y="1978"/>
                <a:ext cx="23" cy="50"/>
              </a:xfrm>
              <a:custGeom>
                <a:avLst/>
                <a:gdLst>
                  <a:gd name="T0" fmla="*/ 14 w 23"/>
                  <a:gd name="T1" fmla="*/ 0 h 50"/>
                  <a:gd name="T2" fmla="*/ 18 w 23"/>
                  <a:gd name="T3" fmla="*/ 1 h 50"/>
                  <a:gd name="T4" fmla="*/ 18 w 23"/>
                  <a:gd name="T5" fmla="*/ 1 h 50"/>
                  <a:gd name="T6" fmla="*/ 20 w 23"/>
                  <a:gd name="T7" fmla="*/ 3 h 50"/>
                  <a:gd name="T8" fmla="*/ 23 w 23"/>
                  <a:gd name="T9" fmla="*/ 12 h 50"/>
                  <a:gd name="T10" fmla="*/ 23 w 23"/>
                  <a:gd name="T11" fmla="*/ 41 h 50"/>
                  <a:gd name="T12" fmla="*/ 22 w 23"/>
                  <a:gd name="T13" fmla="*/ 43 h 50"/>
                  <a:gd name="T14" fmla="*/ 22 w 23"/>
                  <a:gd name="T15" fmla="*/ 43 h 50"/>
                  <a:gd name="T16" fmla="*/ 20 w 23"/>
                  <a:gd name="T17" fmla="*/ 44 h 50"/>
                  <a:gd name="T18" fmla="*/ 16 w 23"/>
                  <a:gd name="T19" fmla="*/ 44 h 50"/>
                  <a:gd name="T20" fmla="*/ 14 w 23"/>
                  <a:gd name="T21" fmla="*/ 44 h 50"/>
                  <a:gd name="T22" fmla="*/ 13 w 23"/>
                  <a:gd name="T23" fmla="*/ 48 h 50"/>
                  <a:gd name="T24" fmla="*/ 11 w 23"/>
                  <a:gd name="T25" fmla="*/ 50 h 50"/>
                  <a:gd name="T26" fmla="*/ 9 w 23"/>
                  <a:gd name="T27" fmla="*/ 50 h 50"/>
                  <a:gd name="T28" fmla="*/ 4 w 23"/>
                  <a:gd name="T29" fmla="*/ 44 h 50"/>
                  <a:gd name="T30" fmla="*/ 4 w 23"/>
                  <a:gd name="T31" fmla="*/ 43 h 50"/>
                  <a:gd name="T32" fmla="*/ 4 w 23"/>
                  <a:gd name="T33" fmla="*/ 41 h 50"/>
                  <a:gd name="T34" fmla="*/ 2 w 23"/>
                  <a:gd name="T35" fmla="*/ 37 h 50"/>
                  <a:gd name="T36" fmla="*/ 4 w 23"/>
                  <a:gd name="T37" fmla="*/ 32 h 50"/>
                  <a:gd name="T38" fmla="*/ 5 w 23"/>
                  <a:gd name="T39" fmla="*/ 30 h 50"/>
                  <a:gd name="T40" fmla="*/ 5 w 23"/>
                  <a:gd name="T41" fmla="*/ 28 h 50"/>
                  <a:gd name="T42" fmla="*/ 4 w 23"/>
                  <a:gd name="T43" fmla="*/ 28 h 50"/>
                  <a:gd name="T44" fmla="*/ 4 w 23"/>
                  <a:gd name="T45" fmla="*/ 19 h 50"/>
                  <a:gd name="T46" fmla="*/ 2 w 23"/>
                  <a:gd name="T47" fmla="*/ 16 h 50"/>
                  <a:gd name="T48" fmla="*/ 2 w 23"/>
                  <a:gd name="T49" fmla="*/ 16 h 50"/>
                  <a:gd name="T50" fmla="*/ 0 w 23"/>
                  <a:gd name="T51" fmla="*/ 16 h 50"/>
                  <a:gd name="T52" fmla="*/ 0 w 23"/>
                  <a:gd name="T53" fmla="*/ 14 h 50"/>
                  <a:gd name="T54" fmla="*/ 0 w 23"/>
                  <a:gd name="T55" fmla="*/ 7 h 50"/>
                  <a:gd name="T56" fmla="*/ 0 w 23"/>
                  <a:gd name="T57" fmla="*/ 7 h 50"/>
                  <a:gd name="T58" fmla="*/ 2 w 23"/>
                  <a:gd name="T59" fmla="*/ 9 h 50"/>
                  <a:gd name="T60" fmla="*/ 5 w 23"/>
                  <a:gd name="T61" fmla="*/ 9 h 50"/>
                  <a:gd name="T62" fmla="*/ 11 w 23"/>
                  <a:gd name="T63" fmla="*/ 3 h 50"/>
                  <a:gd name="T64" fmla="*/ 13 w 23"/>
                  <a:gd name="T65" fmla="*/ 3 h 50"/>
                  <a:gd name="T66" fmla="*/ 14 w 23"/>
                  <a:gd name="T67" fmla="*/ 0 h 5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3"/>
                  <a:gd name="T103" fmla="*/ 0 h 50"/>
                  <a:gd name="T104" fmla="*/ 23 w 23"/>
                  <a:gd name="T105" fmla="*/ 50 h 50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3" h="50">
                    <a:moveTo>
                      <a:pt x="14" y="0"/>
                    </a:moveTo>
                    <a:lnTo>
                      <a:pt x="18" y="1"/>
                    </a:lnTo>
                    <a:lnTo>
                      <a:pt x="20" y="3"/>
                    </a:lnTo>
                    <a:lnTo>
                      <a:pt x="23" y="12"/>
                    </a:lnTo>
                    <a:lnTo>
                      <a:pt x="23" y="41"/>
                    </a:lnTo>
                    <a:lnTo>
                      <a:pt x="22" y="43"/>
                    </a:lnTo>
                    <a:lnTo>
                      <a:pt x="20" y="44"/>
                    </a:lnTo>
                    <a:lnTo>
                      <a:pt x="16" y="44"/>
                    </a:lnTo>
                    <a:lnTo>
                      <a:pt x="14" y="44"/>
                    </a:lnTo>
                    <a:lnTo>
                      <a:pt x="13" y="48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4"/>
                    </a:lnTo>
                    <a:lnTo>
                      <a:pt x="4" y="43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4" y="28"/>
                    </a:lnTo>
                    <a:lnTo>
                      <a:pt x="4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9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7" name="Freeform 3485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8" name="Freeform 3486"/>
              <p:cNvSpPr>
                <a:spLocks/>
              </p:cNvSpPr>
              <p:nvPr/>
            </p:nvSpPr>
            <p:spPr bwMode="auto">
              <a:xfrm>
                <a:off x="3096" y="1988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4 h 6"/>
                  <a:gd name="T4" fmla="*/ 4 w 4"/>
                  <a:gd name="T5" fmla="*/ 4 h 6"/>
                  <a:gd name="T6" fmla="*/ 4 w 4"/>
                  <a:gd name="T7" fmla="*/ 0 h 6"/>
                  <a:gd name="T8" fmla="*/ 2 w 4"/>
                  <a:gd name="T9" fmla="*/ 0 h 6"/>
                  <a:gd name="T10" fmla="*/ 0 w 4"/>
                  <a:gd name="T11" fmla="*/ 2 h 6"/>
                  <a:gd name="T12" fmla="*/ 0 w 4"/>
                  <a:gd name="T13" fmla="*/ 4 h 6"/>
                  <a:gd name="T14" fmla="*/ 2 w 4"/>
                  <a:gd name="T15" fmla="*/ 6 h 6"/>
                  <a:gd name="T16" fmla="*/ 4 w 4"/>
                  <a:gd name="T17" fmla="*/ 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4" y="4"/>
                    </a:moveTo>
                    <a:lnTo>
                      <a:pt x="4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9" name="Freeform 3487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0" name="Freeform 3488"/>
              <p:cNvSpPr>
                <a:spLocks/>
              </p:cNvSpPr>
              <p:nvPr/>
            </p:nvSpPr>
            <p:spPr bwMode="auto">
              <a:xfrm>
                <a:off x="3104" y="2006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0 h 4"/>
                  <a:gd name="T6" fmla="*/ 3 w 5"/>
                  <a:gd name="T7" fmla="*/ 0 h 4"/>
                  <a:gd name="T8" fmla="*/ 1 w 5"/>
                  <a:gd name="T9" fmla="*/ 0 h 4"/>
                  <a:gd name="T10" fmla="*/ 0 w 5"/>
                  <a:gd name="T11" fmla="*/ 4 h 4"/>
                  <a:gd name="T12" fmla="*/ 1 w 5"/>
                  <a:gd name="T13" fmla="*/ 4 h 4"/>
                  <a:gd name="T14" fmla="*/ 1 w 5"/>
                  <a:gd name="T15" fmla="*/ 2 h 4"/>
                  <a:gd name="T16" fmla="*/ 5 w 5"/>
                  <a:gd name="T17" fmla="*/ 4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5" y="4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1" name="Freeform 3489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2" name="Freeform 3490"/>
              <p:cNvSpPr>
                <a:spLocks/>
              </p:cNvSpPr>
              <p:nvPr/>
            </p:nvSpPr>
            <p:spPr bwMode="auto">
              <a:xfrm>
                <a:off x="3118" y="2017"/>
                <a:ext cx="12" cy="9"/>
              </a:xfrm>
              <a:custGeom>
                <a:avLst/>
                <a:gdLst>
                  <a:gd name="T0" fmla="*/ 11 w 12"/>
                  <a:gd name="T1" fmla="*/ 7 h 9"/>
                  <a:gd name="T2" fmla="*/ 12 w 12"/>
                  <a:gd name="T3" fmla="*/ 7 h 9"/>
                  <a:gd name="T4" fmla="*/ 7 w 12"/>
                  <a:gd name="T5" fmla="*/ 0 h 9"/>
                  <a:gd name="T6" fmla="*/ 0 w 12"/>
                  <a:gd name="T7" fmla="*/ 4 h 9"/>
                  <a:gd name="T8" fmla="*/ 0 w 12"/>
                  <a:gd name="T9" fmla="*/ 5 h 9"/>
                  <a:gd name="T10" fmla="*/ 2 w 12"/>
                  <a:gd name="T11" fmla="*/ 5 h 9"/>
                  <a:gd name="T12" fmla="*/ 3 w 12"/>
                  <a:gd name="T13" fmla="*/ 5 h 9"/>
                  <a:gd name="T14" fmla="*/ 5 w 12"/>
                  <a:gd name="T15" fmla="*/ 5 h 9"/>
                  <a:gd name="T16" fmla="*/ 3 w 12"/>
                  <a:gd name="T17" fmla="*/ 7 h 9"/>
                  <a:gd name="T18" fmla="*/ 7 w 12"/>
                  <a:gd name="T19" fmla="*/ 9 h 9"/>
                  <a:gd name="T20" fmla="*/ 9 w 12"/>
                  <a:gd name="T21" fmla="*/ 7 h 9"/>
                  <a:gd name="T22" fmla="*/ 9 w 12"/>
                  <a:gd name="T23" fmla="*/ 7 h 9"/>
                  <a:gd name="T24" fmla="*/ 11 w 12"/>
                  <a:gd name="T25" fmla="*/ 7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2"/>
                  <a:gd name="T40" fmla="*/ 0 h 9"/>
                  <a:gd name="T41" fmla="*/ 12 w 12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2" h="9">
                    <a:moveTo>
                      <a:pt x="11" y="7"/>
                    </a:moveTo>
                    <a:lnTo>
                      <a:pt x="12" y="7"/>
                    </a:lnTo>
                    <a:lnTo>
                      <a:pt x="7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7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11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3" name="Freeform 3491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4" name="Freeform 3492"/>
              <p:cNvSpPr>
                <a:spLocks/>
              </p:cNvSpPr>
              <p:nvPr/>
            </p:nvSpPr>
            <p:spPr bwMode="auto">
              <a:xfrm>
                <a:off x="3118" y="2033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3 w 3"/>
                  <a:gd name="T3" fmla="*/ 7 h 9"/>
                  <a:gd name="T4" fmla="*/ 3 w 3"/>
                  <a:gd name="T5" fmla="*/ 2 h 9"/>
                  <a:gd name="T6" fmla="*/ 3 w 3"/>
                  <a:gd name="T7" fmla="*/ 0 h 9"/>
                  <a:gd name="T8" fmla="*/ 0 w 3"/>
                  <a:gd name="T9" fmla="*/ 0 h 9"/>
                  <a:gd name="T10" fmla="*/ 0 w 3"/>
                  <a:gd name="T11" fmla="*/ 2 h 9"/>
                  <a:gd name="T12" fmla="*/ 2 w 3"/>
                  <a:gd name="T13" fmla="*/ 5 h 9"/>
                  <a:gd name="T14" fmla="*/ 0 w 3"/>
                  <a:gd name="T15" fmla="*/ 7 h 9"/>
                  <a:gd name="T16" fmla="*/ 0 w 3"/>
                  <a:gd name="T17" fmla="*/ 9 h 9"/>
                  <a:gd name="T18" fmla="*/ 2 w 3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9"/>
                  <a:gd name="T32" fmla="*/ 3 w 3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9">
                    <a:moveTo>
                      <a:pt x="2" y="9"/>
                    </a:moveTo>
                    <a:lnTo>
                      <a:pt x="3" y="7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5" name="Freeform 3493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6" name="Freeform 3494"/>
              <p:cNvSpPr>
                <a:spLocks/>
              </p:cNvSpPr>
              <p:nvPr/>
            </p:nvSpPr>
            <p:spPr bwMode="auto">
              <a:xfrm>
                <a:off x="3148" y="2078"/>
                <a:ext cx="9" cy="11"/>
              </a:xfrm>
              <a:custGeom>
                <a:avLst/>
                <a:gdLst>
                  <a:gd name="T0" fmla="*/ 6 w 9"/>
                  <a:gd name="T1" fmla="*/ 7 h 11"/>
                  <a:gd name="T2" fmla="*/ 7 w 9"/>
                  <a:gd name="T3" fmla="*/ 7 h 11"/>
                  <a:gd name="T4" fmla="*/ 7 w 9"/>
                  <a:gd name="T5" fmla="*/ 5 h 11"/>
                  <a:gd name="T6" fmla="*/ 7 w 9"/>
                  <a:gd name="T7" fmla="*/ 3 h 11"/>
                  <a:gd name="T8" fmla="*/ 9 w 9"/>
                  <a:gd name="T9" fmla="*/ 0 h 11"/>
                  <a:gd name="T10" fmla="*/ 4 w 9"/>
                  <a:gd name="T11" fmla="*/ 2 h 11"/>
                  <a:gd name="T12" fmla="*/ 0 w 9"/>
                  <a:gd name="T13" fmla="*/ 5 h 11"/>
                  <a:gd name="T14" fmla="*/ 0 w 9"/>
                  <a:gd name="T15" fmla="*/ 7 h 11"/>
                  <a:gd name="T16" fmla="*/ 0 w 9"/>
                  <a:gd name="T17" fmla="*/ 11 h 11"/>
                  <a:gd name="T18" fmla="*/ 6 w 9"/>
                  <a:gd name="T19" fmla="*/ 7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6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0" y="11"/>
                    </a:lnTo>
                    <a:lnTo>
                      <a:pt x="6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7" name="Freeform 3495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8" name="Freeform 3496"/>
              <p:cNvSpPr>
                <a:spLocks/>
              </p:cNvSpPr>
              <p:nvPr/>
            </p:nvSpPr>
            <p:spPr bwMode="auto">
              <a:xfrm>
                <a:off x="3080" y="2094"/>
                <a:ext cx="45" cy="14"/>
              </a:xfrm>
              <a:custGeom>
                <a:avLst/>
                <a:gdLst>
                  <a:gd name="T0" fmla="*/ 25 w 45"/>
                  <a:gd name="T1" fmla="*/ 5 h 14"/>
                  <a:gd name="T2" fmla="*/ 22 w 45"/>
                  <a:gd name="T3" fmla="*/ 4 h 14"/>
                  <a:gd name="T4" fmla="*/ 13 w 45"/>
                  <a:gd name="T5" fmla="*/ 5 h 14"/>
                  <a:gd name="T6" fmla="*/ 11 w 45"/>
                  <a:gd name="T7" fmla="*/ 4 h 14"/>
                  <a:gd name="T8" fmla="*/ 11 w 45"/>
                  <a:gd name="T9" fmla="*/ 4 h 14"/>
                  <a:gd name="T10" fmla="*/ 11 w 45"/>
                  <a:gd name="T11" fmla="*/ 2 h 14"/>
                  <a:gd name="T12" fmla="*/ 9 w 45"/>
                  <a:gd name="T13" fmla="*/ 0 h 14"/>
                  <a:gd name="T14" fmla="*/ 7 w 45"/>
                  <a:gd name="T15" fmla="*/ 2 h 14"/>
                  <a:gd name="T16" fmla="*/ 4 w 45"/>
                  <a:gd name="T17" fmla="*/ 0 h 14"/>
                  <a:gd name="T18" fmla="*/ 4 w 45"/>
                  <a:gd name="T19" fmla="*/ 0 h 14"/>
                  <a:gd name="T20" fmla="*/ 2 w 45"/>
                  <a:gd name="T21" fmla="*/ 2 h 14"/>
                  <a:gd name="T22" fmla="*/ 2 w 45"/>
                  <a:gd name="T23" fmla="*/ 2 h 14"/>
                  <a:gd name="T24" fmla="*/ 0 w 45"/>
                  <a:gd name="T25" fmla="*/ 9 h 14"/>
                  <a:gd name="T26" fmla="*/ 11 w 45"/>
                  <a:gd name="T27" fmla="*/ 9 h 14"/>
                  <a:gd name="T28" fmla="*/ 15 w 45"/>
                  <a:gd name="T29" fmla="*/ 9 h 14"/>
                  <a:gd name="T30" fmla="*/ 16 w 45"/>
                  <a:gd name="T31" fmla="*/ 11 h 14"/>
                  <a:gd name="T32" fmla="*/ 20 w 45"/>
                  <a:gd name="T33" fmla="*/ 11 h 14"/>
                  <a:gd name="T34" fmla="*/ 20 w 45"/>
                  <a:gd name="T35" fmla="*/ 14 h 14"/>
                  <a:gd name="T36" fmla="*/ 40 w 45"/>
                  <a:gd name="T37" fmla="*/ 11 h 14"/>
                  <a:gd name="T38" fmla="*/ 41 w 45"/>
                  <a:gd name="T39" fmla="*/ 12 h 14"/>
                  <a:gd name="T40" fmla="*/ 45 w 45"/>
                  <a:gd name="T41" fmla="*/ 9 h 14"/>
                  <a:gd name="T42" fmla="*/ 45 w 45"/>
                  <a:gd name="T43" fmla="*/ 7 h 14"/>
                  <a:gd name="T44" fmla="*/ 40 w 45"/>
                  <a:gd name="T45" fmla="*/ 9 h 14"/>
                  <a:gd name="T46" fmla="*/ 36 w 45"/>
                  <a:gd name="T47" fmla="*/ 9 h 14"/>
                  <a:gd name="T48" fmla="*/ 34 w 45"/>
                  <a:gd name="T49" fmla="*/ 5 h 14"/>
                  <a:gd name="T50" fmla="*/ 27 w 45"/>
                  <a:gd name="T51" fmla="*/ 7 h 14"/>
                  <a:gd name="T52" fmla="*/ 25 w 45"/>
                  <a:gd name="T53" fmla="*/ 5 h 14"/>
                  <a:gd name="T54" fmla="*/ 25 w 45"/>
                  <a:gd name="T55" fmla="*/ 5 h 1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5"/>
                  <a:gd name="T85" fmla="*/ 0 h 14"/>
                  <a:gd name="T86" fmla="*/ 45 w 45"/>
                  <a:gd name="T87" fmla="*/ 14 h 1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5" h="14">
                    <a:moveTo>
                      <a:pt x="25" y="5"/>
                    </a:moveTo>
                    <a:lnTo>
                      <a:pt x="22" y="4"/>
                    </a:lnTo>
                    <a:lnTo>
                      <a:pt x="13" y="5"/>
                    </a:lnTo>
                    <a:lnTo>
                      <a:pt x="11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0" y="9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6" y="11"/>
                    </a:lnTo>
                    <a:lnTo>
                      <a:pt x="20" y="11"/>
                    </a:lnTo>
                    <a:lnTo>
                      <a:pt x="20" y="14"/>
                    </a:lnTo>
                    <a:lnTo>
                      <a:pt x="40" y="11"/>
                    </a:lnTo>
                    <a:lnTo>
                      <a:pt x="41" y="12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0" y="9"/>
                    </a:lnTo>
                    <a:lnTo>
                      <a:pt x="36" y="9"/>
                    </a:lnTo>
                    <a:lnTo>
                      <a:pt x="34" y="5"/>
                    </a:lnTo>
                    <a:lnTo>
                      <a:pt x="27" y="7"/>
                    </a:lnTo>
                    <a:lnTo>
                      <a:pt x="25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9" name="Freeform 3497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0" name="Freeform 3498"/>
              <p:cNvSpPr>
                <a:spLocks/>
              </p:cNvSpPr>
              <p:nvPr/>
            </p:nvSpPr>
            <p:spPr bwMode="auto">
              <a:xfrm>
                <a:off x="3098" y="2047"/>
                <a:ext cx="6" cy="6"/>
              </a:xfrm>
              <a:custGeom>
                <a:avLst/>
                <a:gdLst>
                  <a:gd name="T0" fmla="*/ 6 w 6"/>
                  <a:gd name="T1" fmla="*/ 6 h 6"/>
                  <a:gd name="T2" fmla="*/ 6 w 6"/>
                  <a:gd name="T3" fmla="*/ 6 h 6"/>
                  <a:gd name="T4" fmla="*/ 6 w 6"/>
                  <a:gd name="T5" fmla="*/ 4 h 6"/>
                  <a:gd name="T6" fmla="*/ 6 w 6"/>
                  <a:gd name="T7" fmla="*/ 2 h 6"/>
                  <a:gd name="T8" fmla="*/ 4 w 6"/>
                  <a:gd name="T9" fmla="*/ 0 h 6"/>
                  <a:gd name="T10" fmla="*/ 2 w 6"/>
                  <a:gd name="T11" fmla="*/ 0 h 6"/>
                  <a:gd name="T12" fmla="*/ 0 w 6"/>
                  <a:gd name="T13" fmla="*/ 2 h 6"/>
                  <a:gd name="T14" fmla="*/ 2 w 6"/>
                  <a:gd name="T15" fmla="*/ 4 h 6"/>
                  <a:gd name="T16" fmla="*/ 4 w 6"/>
                  <a:gd name="T17" fmla="*/ 6 h 6"/>
                  <a:gd name="T18" fmla="*/ 6 w 6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6"/>
                    </a:moveTo>
                    <a:lnTo>
                      <a:pt x="6" y="6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1" name="Freeform 3499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2" name="Freeform 3500"/>
              <p:cNvSpPr>
                <a:spLocks/>
              </p:cNvSpPr>
              <p:nvPr/>
            </p:nvSpPr>
            <p:spPr bwMode="auto">
              <a:xfrm>
                <a:off x="3111" y="2064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2 w 2"/>
                  <a:gd name="T3" fmla="*/ 5 h 5"/>
                  <a:gd name="T4" fmla="*/ 2 w 2"/>
                  <a:gd name="T5" fmla="*/ 0 h 5"/>
                  <a:gd name="T6" fmla="*/ 0 w 2"/>
                  <a:gd name="T7" fmla="*/ 0 h 5"/>
                  <a:gd name="T8" fmla="*/ 0 w 2"/>
                  <a:gd name="T9" fmla="*/ 1 h 5"/>
                  <a:gd name="T10" fmla="*/ 0 w 2"/>
                  <a:gd name="T11" fmla="*/ 3 h 5"/>
                  <a:gd name="T12" fmla="*/ 0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0" y="5"/>
                    </a:moveTo>
                    <a:lnTo>
                      <a:pt x="2" y="5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3" name="Freeform 3501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4" name="Freeform 3502"/>
              <p:cNvSpPr>
                <a:spLocks/>
              </p:cNvSpPr>
              <p:nvPr/>
            </p:nvSpPr>
            <p:spPr bwMode="auto">
              <a:xfrm>
                <a:off x="3041" y="2040"/>
                <a:ext cx="38" cy="38"/>
              </a:xfrm>
              <a:custGeom>
                <a:avLst/>
                <a:gdLst>
                  <a:gd name="T0" fmla="*/ 16 w 38"/>
                  <a:gd name="T1" fmla="*/ 0 h 38"/>
                  <a:gd name="T2" fmla="*/ 11 w 38"/>
                  <a:gd name="T3" fmla="*/ 0 h 38"/>
                  <a:gd name="T4" fmla="*/ 7 w 38"/>
                  <a:gd name="T5" fmla="*/ 4 h 38"/>
                  <a:gd name="T6" fmla="*/ 5 w 38"/>
                  <a:gd name="T7" fmla="*/ 2 h 38"/>
                  <a:gd name="T8" fmla="*/ 2 w 38"/>
                  <a:gd name="T9" fmla="*/ 7 h 38"/>
                  <a:gd name="T10" fmla="*/ 0 w 38"/>
                  <a:gd name="T11" fmla="*/ 11 h 38"/>
                  <a:gd name="T12" fmla="*/ 4 w 38"/>
                  <a:gd name="T13" fmla="*/ 15 h 38"/>
                  <a:gd name="T14" fmla="*/ 7 w 38"/>
                  <a:gd name="T15" fmla="*/ 16 h 38"/>
                  <a:gd name="T16" fmla="*/ 9 w 38"/>
                  <a:gd name="T17" fmla="*/ 20 h 38"/>
                  <a:gd name="T18" fmla="*/ 7 w 38"/>
                  <a:gd name="T19" fmla="*/ 25 h 38"/>
                  <a:gd name="T20" fmla="*/ 9 w 38"/>
                  <a:gd name="T21" fmla="*/ 29 h 38"/>
                  <a:gd name="T22" fmla="*/ 11 w 38"/>
                  <a:gd name="T23" fmla="*/ 31 h 38"/>
                  <a:gd name="T24" fmla="*/ 12 w 38"/>
                  <a:gd name="T25" fmla="*/ 32 h 38"/>
                  <a:gd name="T26" fmla="*/ 12 w 38"/>
                  <a:gd name="T27" fmla="*/ 29 h 38"/>
                  <a:gd name="T28" fmla="*/ 14 w 38"/>
                  <a:gd name="T29" fmla="*/ 25 h 38"/>
                  <a:gd name="T30" fmla="*/ 16 w 38"/>
                  <a:gd name="T31" fmla="*/ 29 h 38"/>
                  <a:gd name="T32" fmla="*/ 18 w 38"/>
                  <a:gd name="T33" fmla="*/ 31 h 38"/>
                  <a:gd name="T34" fmla="*/ 20 w 38"/>
                  <a:gd name="T35" fmla="*/ 38 h 38"/>
                  <a:gd name="T36" fmla="*/ 21 w 38"/>
                  <a:gd name="T37" fmla="*/ 38 h 38"/>
                  <a:gd name="T38" fmla="*/ 23 w 38"/>
                  <a:gd name="T39" fmla="*/ 32 h 38"/>
                  <a:gd name="T40" fmla="*/ 25 w 38"/>
                  <a:gd name="T41" fmla="*/ 31 h 38"/>
                  <a:gd name="T42" fmla="*/ 27 w 38"/>
                  <a:gd name="T43" fmla="*/ 34 h 38"/>
                  <a:gd name="T44" fmla="*/ 30 w 38"/>
                  <a:gd name="T45" fmla="*/ 36 h 38"/>
                  <a:gd name="T46" fmla="*/ 32 w 38"/>
                  <a:gd name="T47" fmla="*/ 38 h 38"/>
                  <a:gd name="T48" fmla="*/ 30 w 38"/>
                  <a:gd name="T49" fmla="*/ 24 h 38"/>
                  <a:gd name="T50" fmla="*/ 27 w 38"/>
                  <a:gd name="T51" fmla="*/ 20 h 38"/>
                  <a:gd name="T52" fmla="*/ 27 w 38"/>
                  <a:gd name="T53" fmla="*/ 16 h 38"/>
                  <a:gd name="T54" fmla="*/ 32 w 38"/>
                  <a:gd name="T55" fmla="*/ 20 h 38"/>
                  <a:gd name="T56" fmla="*/ 32 w 38"/>
                  <a:gd name="T57" fmla="*/ 22 h 38"/>
                  <a:gd name="T58" fmla="*/ 34 w 38"/>
                  <a:gd name="T59" fmla="*/ 20 h 38"/>
                  <a:gd name="T60" fmla="*/ 36 w 38"/>
                  <a:gd name="T61" fmla="*/ 18 h 38"/>
                  <a:gd name="T62" fmla="*/ 38 w 38"/>
                  <a:gd name="T63" fmla="*/ 18 h 38"/>
                  <a:gd name="T64" fmla="*/ 38 w 38"/>
                  <a:gd name="T65" fmla="*/ 16 h 38"/>
                  <a:gd name="T66" fmla="*/ 34 w 38"/>
                  <a:gd name="T67" fmla="*/ 15 h 38"/>
                  <a:gd name="T68" fmla="*/ 32 w 38"/>
                  <a:gd name="T69" fmla="*/ 9 h 38"/>
                  <a:gd name="T70" fmla="*/ 32 w 38"/>
                  <a:gd name="T71" fmla="*/ 7 h 38"/>
                  <a:gd name="T72" fmla="*/ 20 w 38"/>
                  <a:gd name="T73" fmla="*/ 2 h 38"/>
                  <a:gd name="T74" fmla="*/ 18 w 38"/>
                  <a:gd name="T75" fmla="*/ 2 h 38"/>
                  <a:gd name="T76" fmla="*/ 16 w 38"/>
                  <a:gd name="T77" fmla="*/ 0 h 3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38"/>
                  <a:gd name="T118" fmla="*/ 0 h 38"/>
                  <a:gd name="T119" fmla="*/ 38 w 38"/>
                  <a:gd name="T120" fmla="*/ 38 h 3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38" h="38">
                    <a:moveTo>
                      <a:pt x="16" y="0"/>
                    </a:moveTo>
                    <a:lnTo>
                      <a:pt x="11" y="0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4" y="15"/>
                    </a:lnTo>
                    <a:lnTo>
                      <a:pt x="7" y="16"/>
                    </a:lnTo>
                    <a:lnTo>
                      <a:pt x="9" y="20"/>
                    </a:lnTo>
                    <a:lnTo>
                      <a:pt x="7" y="25"/>
                    </a:lnTo>
                    <a:lnTo>
                      <a:pt x="9" y="29"/>
                    </a:lnTo>
                    <a:lnTo>
                      <a:pt x="11" y="31"/>
                    </a:lnTo>
                    <a:lnTo>
                      <a:pt x="12" y="32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6" y="29"/>
                    </a:lnTo>
                    <a:lnTo>
                      <a:pt x="18" y="31"/>
                    </a:lnTo>
                    <a:lnTo>
                      <a:pt x="20" y="38"/>
                    </a:lnTo>
                    <a:lnTo>
                      <a:pt x="21" y="38"/>
                    </a:lnTo>
                    <a:lnTo>
                      <a:pt x="23" y="32"/>
                    </a:lnTo>
                    <a:lnTo>
                      <a:pt x="25" y="31"/>
                    </a:lnTo>
                    <a:lnTo>
                      <a:pt x="27" y="34"/>
                    </a:lnTo>
                    <a:lnTo>
                      <a:pt x="30" y="36"/>
                    </a:lnTo>
                    <a:lnTo>
                      <a:pt x="32" y="38"/>
                    </a:lnTo>
                    <a:lnTo>
                      <a:pt x="30" y="24"/>
                    </a:lnTo>
                    <a:lnTo>
                      <a:pt x="27" y="20"/>
                    </a:lnTo>
                    <a:lnTo>
                      <a:pt x="27" y="16"/>
                    </a:lnTo>
                    <a:lnTo>
                      <a:pt x="32" y="20"/>
                    </a:lnTo>
                    <a:lnTo>
                      <a:pt x="32" y="22"/>
                    </a:lnTo>
                    <a:lnTo>
                      <a:pt x="34" y="20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8" y="16"/>
                    </a:lnTo>
                    <a:lnTo>
                      <a:pt x="34" y="15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5" name="Freeform 3503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6" name="Freeform 3504"/>
              <p:cNvSpPr>
                <a:spLocks/>
              </p:cNvSpPr>
              <p:nvPr/>
            </p:nvSpPr>
            <p:spPr bwMode="auto">
              <a:xfrm>
                <a:off x="3030" y="2038"/>
                <a:ext cx="6" cy="8"/>
              </a:xfrm>
              <a:custGeom>
                <a:avLst/>
                <a:gdLst>
                  <a:gd name="T0" fmla="*/ 6 w 6"/>
                  <a:gd name="T1" fmla="*/ 8 h 8"/>
                  <a:gd name="T2" fmla="*/ 6 w 6"/>
                  <a:gd name="T3" fmla="*/ 4 h 8"/>
                  <a:gd name="T4" fmla="*/ 4 w 6"/>
                  <a:gd name="T5" fmla="*/ 4 h 8"/>
                  <a:gd name="T6" fmla="*/ 4 w 6"/>
                  <a:gd name="T7" fmla="*/ 0 h 8"/>
                  <a:gd name="T8" fmla="*/ 0 w 6"/>
                  <a:gd name="T9" fmla="*/ 4 h 8"/>
                  <a:gd name="T10" fmla="*/ 2 w 6"/>
                  <a:gd name="T11" fmla="*/ 6 h 8"/>
                  <a:gd name="T12" fmla="*/ 4 w 6"/>
                  <a:gd name="T13" fmla="*/ 6 h 8"/>
                  <a:gd name="T14" fmla="*/ 6 w 6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8"/>
                  <a:gd name="T26" fmla="*/ 6 w 6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8">
                    <a:moveTo>
                      <a:pt x="6" y="8"/>
                    </a:moveTo>
                    <a:lnTo>
                      <a:pt x="6" y="4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7" name="Freeform 3505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8" name="Freeform 3506"/>
              <p:cNvSpPr>
                <a:spLocks/>
              </p:cNvSpPr>
              <p:nvPr/>
            </p:nvSpPr>
            <p:spPr bwMode="auto">
              <a:xfrm>
                <a:off x="3071" y="2026"/>
                <a:ext cx="27" cy="21"/>
              </a:xfrm>
              <a:custGeom>
                <a:avLst/>
                <a:gdLst>
                  <a:gd name="T0" fmla="*/ 25 w 27"/>
                  <a:gd name="T1" fmla="*/ 20 h 21"/>
                  <a:gd name="T2" fmla="*/ 27 w 27"/>
                  <a:gd name="T3" fmla="*/ 20 h 21"/>
                  <a:gd name="T4" fmla="*/ 27 w 27"/>
                  <a:gd name="T5" fmla="*/ 18 h 21"/>
                  <a:gd name="T6" fmla="*/ 22 w 27"/>
                  <a:gd name="T7" fmla="*/ 16 h 21"/>
                  <a:gd name="T8" fmla="*/ 20 w 27"/>
                  <a:gd name="T9" fmla="*/ 12 h 21"/>
                  <a:gd name="T10" fmla="*/ 20 w 27"/>
                  <a:gd name="T11" fmla="*/ 9 h 21"/>
                  <a:gd name="T12" fmla="*/ 18 w 27"/>
                  <a:gd name="T13" fmla="*/ 7 h 21"/>
                  <a:gd name="T14" fmla="*/ 15 w 27"/>
                  <a:gd name="T15" fmla="*/ 7 h 21"/>
                  <a:gd name="T16" fmla="*/ 11 w 27"/>
                  <a:gd name="T17" fmla="*/ 5 h 21"/>
                  <a:gd name="T18" fmla="*/ 6 w 27"/>
                  <a:gd name="T19" fmla="*/ 2 h 21"/>
                  <a:gd name="T20" fmla="*/ 6 w 27"/>
                  <a:gd name="T21" fmla="*/ 0 h 21"/>
                  <a:gd name="T22" fmla="*/ 4 w 27"/>
                  <a:gd name="T23" fmla="*/ 0 h 21"/>
                  <a:gd name="T24" fmla="*/ 0 w 27"/>
                  <a:gd name="T25" fmla="*/ 4 h 21"/>
                  <a:gd name="T26" fmla="*/ 4 w 27"/>
                  <a:gd name="T27" fmla="*/ 4 h 21"/>
                  <a:gd name="T28" fmla="*/ 9 w 27"/>
                  <a:gd name="T29" fmla="*/ 9 h 21"/>
                  <a:gd name="T30" fmla="*/ 9 w 27"/>
                  <a:gd name="T31" fmla="*/ 11 h 21"/>
                  <a:gd name="T32" fmla="*/ 13 w 27"/>
                  <a:gd name="T33" fmla="*/ 12 h 21"/>
                  <a:gd name="T34" fmla="*/ 16 w 27"/>
                  <a:gd name="T35" fmla="*/ 12 h 21"/>
                  <a:gd name="T36" fmla="*/ 18 w 27"/>
                  <a:gd name="T37" fmla="*/ 16 h 21"/>
                  <a:gd name="T38" fmla="*/ 20 w 27"/>
                  <a:gd name="T39" fmla="*/ 18 h 21"/>
                  <a:gd name="T40" fmla="*/ 20 w 27"/>
                  <a:gd name="T41" fmla="*/ 20 h 21"/>
                  <a:gd name="T42" fmla="*/ 22 w 27"/>
                  <a:gd name="T43" fmla="*/ 21 h 21"/>
                  <a:gd name="T44" fmla="*/ 25 w 27"/>
                  <a:gd name="T45" fmla="*/ 21 h 21"/>
                  <a:gd name="T46" fmla="*/ 25 w 27"/>
                  <a:gd name="T47" fmla="*/ 20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7"/>
                  <a:gd name="T73" fmla="*/ 0 h 21"/>
                  <a:gd name="T74" fmla="*/ 27 w 27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7" h="21">
                    <a:moveTo>
                      <a:pt x="25" y="20"/>
                    </a:moveTo>
                    <a:lnTo>
                      <a:pt x="27" y="20"/>
                    </a:lnTo>
                    <a:lnTo>
                      <a:pt x="27" y="18"/>
                    </a:lnTo>
                    <a:lnTo>
                      <a:pt x="22" y="16"/>
                    </a:lnTo>
                    <a:lnTo>
                      <a:pt x="20" y="12"/>
                    </a:lnTo>
                    <a:lnTo>
                      <a:pt x="20" y="9"/>
                    </a:lnTo>
                    <a:lnTo>
                      <a:pt x="18" y="7"/>
                    </a:lnTo>
                    <a:lnTo>
                      <a:pt x="15" y="7"/>
                    </a:lnTo>
                    <a:lnTo>
                      <a:pt x="11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13" y="12"/>
                    </a:lnTo>
                    <a:lnTo>
                      <a:pt x="16" y="12"/>
                    </a:lnTo>
                    <a:lnTo>
                      <a:pt x="18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2" y="21"/>
                    </a:lnTo>
                    <a:lnTo>
                      <a:pt x="25" y="21"/>
                    </a:lnTo>
                    <a:lnTo>
                      <a:pt x="2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9" name="Freeform 3507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0" name="Freeform 3508"/>
              <p:cNvSpPr>
                <a:spLocks/>
              </p:cNvSpPr>
              <p:nvPr/>
            </p:nvSpPr>
            <p:spPr bwMode="auto">
              <a:xfrm>
                <a:off x="3018" y="20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7 w 7"/>
                  <a:gd name="T3" fmla="*/ 7 h 9"/>
                  <a:gd name="T4" fmla="*/ 3 w 7"/>
                  <a:gd name="T5" fmla="*/ 2 h 9"/>
                  <a:gd name="T6" fmla="*/ 1 w 7"/>
                  <a:gd name="T7" fmla="*/ 0 h 9"/>
                  <a:gd name="T8" fmla="*/ 0 w 7"/>
                  <a:gd name="T9" fmla="*/ 2 h 9"/>
                  <a:gd name="T10" fmla="*/ 3 w 7"/>
                  <a:gd name="T11" fmla="*/ 5 h 9"/>
                  <a:gd name="T12" fmla="*/ 5 w 7"/>
                  <a:gd name="T13" fmla="*/ 9 h 9"/>
                  <a:gd name="T14" fmla="*/ 7 w 7"/>
                  <a:gd name="T15" fmla="*/ 9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7" y="9"/>
                    </a:moveTo>
                    <a:lnTo>
                      <a:pt x="7" y="7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5"/>
                    </a:lnTo>
                    <a:lnTo>
                      <a:pt x="5" y="9"/>
                    </a:lnTo>
                    <a:lnTo>
                      <a:pt x="7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1" name="Freeform 3509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2" name="Freeform 3510"/>
              <p:cNvSpPr>
                <a:spLocks/>
              </p:cNvSpPr>
              <p:nvPr/>
            </p:nvSpPr>
            <p:spPr bwMode="auto">
              <a:xfrm>
                <a:off x="3589" y="2257"/>
                <a:ext cx="14" cy="7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9 w 14"/>
                  <a:gd name="T5" fmla="*/ 0 h 7"/>
                  <a:gd name="T6" fmla="*/ 7 w 14"/>
                  <a:gd name="T7" fmla="*/ 2 h 7"/>
                  <a:gd name="T8" fmla="*/ 0 w 14"/>
                  <a:gd name="T9" fmla="*/ 5 h 7"/>
                  <a:gd name="T10" fmla="*/ 0 w 14"/>
                  <a:gd name="T11" fmla="*/ 7 h 7"/>
                  <a:gd name="T12" fmla="*/ 9 w 14"/>
                  <a:gd name="T13" fmla="*/ 5 h 7"/>
                  <a:gd name="T14" fmla="*/ 14 w 1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7"/>
                  <a:gd name="T26" fmla="*/ 14 w 1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7">
                    <a:moveTo>
                      <a:pt x="14" y="0"/>
                    </a:moveTo>
                    <a:lnTo>
                      <a:pt x="14" y="0"/>
                    </a:lnTo>
                    <a:lnTo>
                      <a:pt x="9" y="0"/>
                    </a:lnTo>
                    <a:lnTo>
                      <a:pt x="7" y="2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9" y="5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3" name="Freeform 3511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4" name="Freeform 3512"/>
              <p:cNvSpPr>
                <a:spLocks/>
              </p:cNvSpPr>
              <p:nvPr/>
            </p:nvSpPr>
            <p:spPr bwMode="auto">
              <a:xfrm>
                <a:off x="3032" y="1111"/>
                <a:ext cx="174" cy="391"/>
              </a:xfrm>
              <a:custGeom>
                <a:avLst/>
                <a:gdLst>
                  <a:gd name="T0" fmla="*/ 23 w 174"/>
                  <a:gd name="T1" fmla="*/ 68 h 391"/>
                  <a:gd name="T2" fmla="*/ 47 w 174"/>
                  <a:gd name="T3" fmla="*/ 104 h 391"/>
                  <a:gd name="T4" fmla="*/ 48 w 174"/>
                  <a:gd name="T5" fmla="*/ 128 h 391"/>
                  <a:gd name="T6" fmla="*/ 52 w 174"/>
                  <a:gd name="T7" fmla="*/ 156 h 391"/>
                  <a:gd name="T8" fmla="*/ 59 w 174"/>
                  <a:gd name="T9" fmla="*/ 179 h 391"/>
                  <a:gd name="T10" fmla="*/ 66 w 174"/>
                  <a:gd name="T11" fmla="*/ 181 h 391"/>
                  <a:gd name="T12" fmla="*/ 77 w 174"/>
                  <a:gd name="T13" fmla="*/ 199 h 391"/>
                  <a:gd name="T14" fmla="*/ 77 w 174"/>
                  <a:gd name="T15" fmla="*/ 215 h 391"/>
                  <a:gd name="T16" fmla="*/ 66 w 174"/>
                  <a:gd name="T17" fmla="*/ 221 h 391"/>
                  <a:gd name="T18" fmla="*/ 30 w 174"/>
                  <a:gd name="T19" fmla="*/ 272 h 391"/>
                  <a:gd name="T20" fmla="*/ 18 w 174"/>
                  <a:gd name="T21" fmla="*/ 278 h 391"/>
                  <a:gd name="T22" fmla="*/ 13 w 174"/>
                  <a:gd name="T23" fmla="*/ 285 h 391"/>
                  <a:gd name="T24" fmla="*/ 9 w 174"/>
                  <a:gd name="T25" fmla="*/ 290 h 391"/>
                  <a:gd name="T26" fmla="*/ 11 w 174"/>
                  <a:gd name="T27" fmla="*/ 312 h 391"/>
                  <a:gd name="T28" fmla="*/ 14 w 174"/>
                  <a:gd name="T29" fmla="*/ 332 h 391"/>
                  <a:gd name="T30" fmla="*/ 16 w 174"/>
                  <a:gd name="T31" fmla="*/ 335 h 391"/>
                  <a:gd name="T32" fmla="*/ 13 w 174"/>
                  <a:gd name="T33" fmla="*/ 340 h 391"/>
                  <a:gd name="T34" fmla="*/ 11 w 174"/>
                  <a:gd name="T35" fmla="*/ 351 h 391"/>
                  <a:gd name="T36" fmla="*/ 11 w 174"/>
                  <a:gd name="T37" fmla="*/ 358 h 391"/>
                  <a:gd name="T38" fmla="*/ 13 w 174"/>
                  <a:gd name="T39" fmla="*/ 364 h 391"/>
                  <a:gd name="T40" fmla="*/ 29 w 174"/>
                  <a:gd name="T41" fmla="*/ 373 h 391"/>
                  <a:gd name="T42" fmla="*/ 36 w 174"/>
                  <a:gd name="T43" fmla="*/ 375 h 391"/>
                  <a:gd name="T44" fmla="*/ 39 w 174"/>
                  <a:gd name="T45" fmla="*/ 385 h 391"/>
                  <a:gd name="T46" fmla="*/ 39 w 174"/>
                  <a:gd name="T47" fmla="*/ 391 h 391"/>
                  <a:gd name="T48" fmla="*/ 45 w 174"/>
                  <a:gd name="T49" fmla="*/ 387 h 391"/>
                  <a:gd name="T50" fmla="*/ 59 w 174"/>
                  <a:gd name="T51" fmla="*/ 383 h 391"/>
                  <a:gd name="T52" fmla="*/ 68 w 174"/>
                  <a:gd name="T53" fmla="*/ 380 h 391"/>
                  <a:gd name="T54" fmla="*/ 79 w 174"/>
                  <a:gd name="T55" fmla="*/ 373 h 391"/>
                  <a:gd name="T56" fmla="*/ 86 w 174"/>
                  <a:gd name="T57" fmla="*/ 371 h 391"/>
                  <a:gd name="T58" fmla="*/ 97 w 174"/>
                  <a:gd name="T59" fmla="*/ 371 h 391"/>
                  <a:gd name="T60" fmla="*/ 113 w 174"/>
                  <a:gd name="T61" fmla="*/ 369 h 391"/>
                  <a:gd name="T62" fmla="*/ 174 w 174"/>
                  <a:gd name="T63" fmla="*/ 296 h 391"/>
                  <a:gd name="T64" fmla="*/ 168 w 174"/>
                  <a:gd name="T65" fmla="*/ 276 h 391"/>
                  <a:gd name="T66" fmla="*/ 161 w 174"/>
                  <a:gd name="T67" fmla="*/ 246 h 391"/>
                  <a:gd name="T68" fmla="*/ 156 w 174"/>
                  <a:gd name="T69" fmla="*/ 226 h 391"/>
                  <a:gd name="T70" fmla="*/ 150 w 174"/>
                  <a:gd name="T71" fmla="*/ 210 h 391"/>
                  <a:gd name="T72" fmla="*/ 154 w 174"/>
                  <a:gd name="T73" fmla="*/ 187 h 391"/>
                  <a:gd name="T74" fmla="*/ 150 w 174"/>
                  <a:gd name="T75" fmla="*/ 102 h 391"/>
                  <a:gd name="T76" fmla="*/ 131 w 174"/>
                  <a:gd name="T77" fmla="*/ 83 h 391"/>
                  <a:gd name="T78" fmla="*/ 131 w 174"/>
                  <a:gd name="T79" fmla="*/ 56 h 391"/>
                  <a:gd name="T80" fmla="*/ 134 w 174"/>
                  <a:gd name="T81" fmla="*/ 40 h 391"/>
                  <a:gd name="T82" fmla="*/ 132 w 174"/>
                  <a:gd name="T83" fmla="*/ 11 h 391"/>
                  <a:gd name="T84" fmla="*/ 120 w 174"/>
                  <a:gd name="T85" fmla="*/ 0 h 391"/>
                  <a:gd name="T86" fmla="*/ 84 w 174"/>
                  <a:gd name="T87" fmla="*/ 22 h 391"/>
                  <a:gd name="T88" fmla="*/ 66 w 174"/>
                  <a:gd name="T89" fmla="*/ 63 h 391"/>
                  <a:gd name="T90" fmla="*/ 50 w 174"/>
                  <a:gd name="T91" fmla="*/ 60 h 391"/>
                  <a:gd name="T92" fmla="*/ 30 w 174"/>
                  <a:gd name="T93" fmla="*/ 60 h 391"/>
                  <a:gd name="T94" fmla="*/ 13 w 174"/>
                  <a:gd name="T95" fmla="*/ 33 h 391"/>
                  <a:gd name="T96" fmla="*/ 4 w 174"/>
                  <a:gd name="T97" fmla="*/ 42 h 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74"/>
                  <a:gd name="T148" fmla="*/ 0 h 391"/>
                  <a:gd name="T149" fmla="*/ 174 w 174"/>
                  <a:gd name="T150" fmla="*/ 391 h 391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74" h="391">
                    <a:moveTo>
                      <a:pt x="0" y="45"/>
                    </a:moveTo>
                    <a:lnTo>
                      <a:pt x="2" y="45"/>
                    </a:lnTo>
                    <a:lnTo>
                      <a:pt x="2" y="47"/>
                    </a:lnTo>
                    <a:lnTo>
                      <a:pt x="23" y="68"/>
                    </a:lnTo>
                    <a:lnTo>
                      <a:pt x="34" y="72"/>
                    </a:lnTo>
                    <a:lnTo>
                      <a:pt x="39" y="77"/>
                    </a:lnTo>
                    <a:lnTo>
                      <a:pt x="48" y="95"/>
                    </a:lnTo>
                    <a:lnTo>
                      <a:pt x="47" y="104"/>
                    </a:lnTo>
                    <a:lnTo>
                      <a:pt x="48" y="115"/>
                    </a:lnTo>
                    <a:lnTo>
                      <a:pt x="48" y="117"/>
                    </a:lnTo>
                    <a:lnTo>
                      <a:pt x="50" y="120"/>
                    </a:lnTo>
                    <a:lnTo>
                      <a:pt x="48" y="128"/>
                    </a:lnTo>
                    <a:lnTo>
                      <a:pt x="48" y="131"/>
                    </a:lnTo>
                    <a:lnTo>
                      <a:pt x="55" y="145"/>
                    </a:lnTo>
                    <a:lnTo>
                      <a:pt x="54" y="151"/>
                    </a:lnTo>
                    <a:lnTo>
                      <a:pt x="52" y="156"/>
                    </a:lnTo>
                    <a:lnTo>
                      <a:pt x="50" y="162"/>
                    </a:lnTo>
                    <a:lnTo>
                      <a:pt x="55" y="176"/>
                    </a:lnTo>
                    <a:lnTo>
                      <a:pt x="59" y="179"/>
                    </a:lnTo>
                    <a:lnTo>
                      <a:pt x="61" y="181"/>
                    </a:lnTo>
                    <a:lnTo>
                      <a:pt x="63" y="183"/>
                    </a:lnTo>
                    <a:lnTo>
                      <a:pt x="64" y="181"/>
                    </a:lnTo>
                    <a:lnTo>
                      <a:pt x="66" y="181"/>
                    </a:lnTo>
                    <a:lnTo>
                      <a:pt x="66" y="187"/>
                    </a:lnTo>
                    <a:lnTo>
                      <a:pt x="72" y="188"/>
                    </a:lnTo>
                    <a:lnTo>
                      <a:pt x="75" y="196"/>
                    </a:lnTo>
                    <a:lnTo>
                      <a:pt x="77" y="199"/>
                    </a:lnTo>
                    <a:lnTo>
                      <a:pt x="77" y="208"/>
                    </a:lnTo>
                    <a:lnTo>
                      <a:pt x="81" y="213"/>
                    </a:lnTo>
                    <a:lnTo>
                      <a:pt x="77" y="213"/>
                    </a:lnTo>
                    <a:lnTo>
                      <a:pt x="77" y="215"/>
                    </a:lnTo>
                    <a:lnTo>
                      <a:pt x="77" y="219"/>
                    </a:lnTo>
                    <a:lnTo>
                      <a:pt x="73" y="217"/>
                    </a:lnTo>
                    <a:lnTo>
                      <a:pt x="72" y="217"/>
                    </a:lnTo>
                    <a:lnTo>
                      <a:pt x="66" y="221"/>
                    </a:lnTo>
                    <a:lnTo>
                      <a:pt x="63" y="230"/>
                    </a:lnTo>
                    <a:lnTo>
                      <a:pt x="36" y="269"/>
                    </a:lnTo>
                    <a:lnTo>
                      <a:pt x="32" y="271"/>
                    </a:lnTo>
                    <a:lnTo>
                      <a:pt x="30" y="272"/>
                    </a:lnTo>
                    <a:lnTo>
                      <a:pt x="29" y="274"/>
                    </a:lnTo>
                    <a:lnTo>
                      <a:pt x="27" y="278"/>
                    </a:lnTo>
                    <a:lnTo>
                      <a:pt x="21" y="278"/>
                    </a:lnTo>
                    <a:lnTo>
                      <a:pt x="18" y="278"/>
                    </a:lnTo>
                    <a:lnTo>
                      <a:pt x="16" y="281"/>
                    </a:lnTo>
                    <a:lnTo>
                      <a:pt x="20" y="283"/>
                    </a:lnTo>
                    <a:lnTo>
                      <a:pt x="18" y="285"/>
                    </a:lnTo>
                    <a:lnTo>
                      <a:pt x="13" y="285"/>
                    </a:lnTo>
                    <a:lnTo>
                      <a:pt x="13" y="287"/>
                    </a:lnTo>
                    <a:lnTo>
                      <a:pt x="13" y="289"/>
                    </a:lnTo>
                    <a:lnTo>
                      <a:pt x="11" y="289"/>
                    </a:lnTo>
                    <a:lnTo>
                      <a:pt x="9" y="290"/>
                    </a:lnTo>
                    <a:lnTo>
                      <a:pt x="7" y="298"/>
                    </a:lnTo>
                    <a:lnTo>
                      <a:pt x="9" y="306"/>
                    </a:lnTo>
                    <a:lnTo>
                      <a:pt x="9" y="308"/>
                    </a:lnTo>
                    <a:lnTo>
                      <a:pt x="11" y="312"/>
                    </a:lnTo>
                    <a:lnTo>
                      <a:pt x="9" y="319"/>
                    </a:lnTo>
                    <a:lnTo>
                      <a:pt x="11" y="321"/>
                    </a:lnTo>
                    <a:lnTo>
                      <a:pt x="13" y="324"/>
                    </a:lnTo>
                    <a:lnTo>
                      <a:pt x="14" y="332"/>
                    </a:lnTo>
                    <a:lnTo>
                      <a:pt x="16" y="335"/>
                    </a:lnTo>
                    <a:lnTo>
                      <a:pt x="18" y="335"/>
                    </a:lnTo>
                    <a:lnTo>
                      <a:pt x="18" y="337"/>
                    </a:lnTo>
                    <a:lnTo>
                      <a:pt x="16" y="335"/>
                    </a:lnTo>
                    <a:lnTo>
                      <a:pt x="14" y="335"/>
                    </a:lnTo>
                    <a:lnTo>
                      <a:pt x="14" y="337"/>
                    </a:lnTo>
                    <a:lnTo>
                      <a:pt x="14" y="339"/>
                    </a:lnTo>
                    <a:lnTo>
                      <a:pt x="13" y="340"/>
                    </a:lnTo>
                    <a:lnTo>
                      <a:pt x="14" y="342"/>
                    </a:lnTo>
                    <a:lnTo>
                      <a:pt x="14" y="348"/>
                    </a:lnTo>
                    <a:lnTo>
                      <a:pt x="13" y="351"/>
                    </a:lnTo>
                    <a:lnTo>
                      <a:pt x="11" y="351"/>
                    </a:lnTo>
                    <a:lnTo>
                      <a:pt x="11" y="355"/>
                    </a:lnTo>
                    <a:lnTo>
                      <a:pt x="11" y="357"/>
                    </a:lnTo>
                    <a:lnTo>
                      <a:pt x="13" y="357"/>
                    </a:lnTo>
                    <a:lnTo>
                      <a:pt x="11" y="358"/>
                    </a:lnTo>
                    <a:lnTo>
                      <a:pt x="13" y="360"/>
                    </a:lnTo>
                    <a:lnTo>
                      <a:pt x="14" y="362"/>
                    </a:lnTo>
                    <a:lnTo>
                      <a:pt x="13" y="364"/>
                    </a:lnTo>
                    <a:lnTo>
                      <a:pt x="13" y="366"/>
                    </a:lnTo>
                    <a:lnTo>
                      <a:pt x="16" y="366"/>
                    </a:lnTo>
                    <a:lnTo>
                      <a:pt x="21" y="369"/>
                    </a:lnTo>
                    <a:lnTo>
                      <a:pt x="29" y="373"/>
                    </a:lnTo>
                    <a:lnTo>
                      <a:pt x="30" y="373"/>
                    </a:lnTo>
                    <a:lnTo>
                      <a:pt x="29" y="376"/>
                    </a:lnTo>
                    <a:lnTo>
                      <a:pt x="32" y="378"/>
                    </a:lnTo>
                    <a:lnTo>
                      <a:pt x="36" y="375"/>
                    </a:lnTo>
                    <a:lnTo>
                      <a:pt x="36" y="376"/>
                    </a:lnTo>
                    <a:lnTo>
                      <a:pt x="36" y="380"/>
                    </a:lnTo>
                    <a:lnTo>
                      <a:pt x="39" y="383"/>
                    </a:lnTo>
                    <a:lnTo>
                      <a:pt x="39" y="385"/>
                    </a:lnTo>
                    <a:lnTo>
                      <a:pt x="41" y="387"/>
                    </a:lnTo>
                    <a:lnTo>
                      <a:pt x="39" y="389"/>
                    </a:lnTo>
                    <a:lnTo>
                      <a:pt x="38" y="391"/>
                    </a:lnTo>
                    <a:lnTo>
                      <a:pt x="39" y="391"/>
                    </a:lnTo>
                    <a:lnTo>
                      <a:pt x="41" y="389"/>
                    </a:lnTo>
                    <a:lnTo>
                      <a:pt x="45" y="383"/>
                    </a:lnTo>
                    <a:lnTo>
                      <a:pt x="45" y="385"/>
                    </a:lnTo>
                    <a:lnTo>
                      <a:pt x="45" y="387"/>
                    </a:lnTo>
                    <a:lnTo>
                      <a:pt x="47" y="387"/>
                    </a:lnTo>
                    <a:lnTo>
                      <a:pt x="54" y="383"/>
                    </a:lnTo>
                    <a:lnTo>
                      <a:pt x="55" y="383"/>
                    </a:lnTo>
                    <a:lnTo>
                      <a:pt x="59" y="383"/>
                    </a:lnTo>
                    <a:lnTo>
                      <a:pt x="59" y="385"/>
                    </a:lnTo>
                    <a:lnTo>
                      <a:pt x="61" y="385"/>
                    </a:lnTo>
                    <a:lnTo>
                      <a:pt x="66" y="380"/>
                    </a:lnTo>
                    <a:lnTo>
                      <a:pt x="68" y="380"/>
                    </a:lnTo>
                    <a:lnTo>
                      <a:pt x="70" y="380"/>
                    </a:lnTo>
                    <a:lnTo>
                      <a:pt x="73" y="378"/>
                    </a:lnTo>
                    <a:lnTo>
                      <a:pt x="77" y="378"/>
                    </a:lnTo>
                    <a:lnTo>
                      <a:pt x="79" y="373"/>
                    </a:lnTo>
                    <a:lnTo>
                      <a:pt x="81" y="376"/>
                    </a:lnTo>
                    <a:lnTo>
                      <a:pt x="86" y="375"/>
                    </a:lnTo>
                    <a:lnTo>
                      <a:pt x="86" y="371"/>
                    </a:lnTo>
                    <a:lnTo>
                      <a:pt x="88" y="373"/>
                    </a:lnTo>
                    <a:lnTo>
                      <a:pt x="89" y="373"/>
                    </a:lnTo>
                    <a:lnTo>
                      <a:pt x="91" y="371"/>
                    </a:lnTo>
                    <a:lnTo>
                      <a:pt x="97" y="371"/>
                    </a:lnTo>
                    <a:lnTo>
                      <a:pt x="104" y="367"/>
                    </a:lnTo>
                    <a:lnTo>
                      <a:pt x="106" y="369"/>
                    </a:lnTo>
                    <a:lnTo>
                      <a:pt x="111" y="369"/>
                    </a:lnTo>
                    <a:lnTo>
                      <a:pt x="113" y="369"/>
                    </a:lnTo>
                    <a:lnTo>
                      <a:pt x="115" y="367"/>
                    </a:lnTo>
                    <a:lnTo>
                      <a:pt x="165" y="312"/>
                    </a:lnTo>
                    <a:lnTo>
                      <a:pt x="174" y="296"/>
                    </a:lnTo>
                    <a:lnTo>
                      <a:pt x="174" y="285"/>
                    </a:lnTo>
                    <a:lnTo>
                      <a:pt x="174" y="287"/>
                    </a:lnTo>
                    <a:lnTo>
                      <a:pt x="170" y="281"/>
                    </a:lnTo>
                    <a:lnTo>
                      <a:pt x="168" y="276"/>
                    </a:lnTo>
                    <a:lnTo>
                      <a:pt x="159" y="269"/>
                    </a:lnTo>
                    <a:lnTo>
                      <a:pt x="157" y="265"/>
                    </a:lnTo>
                    <a:lnTo>
                      <a:pt x="156" y="260"/>
                    </a:lnTo>
                    <a:lnTo>
                      <a:pt x="161" y="246"/>
                    </a:lnTo>
                    <a:lnTo>
                      <a:pt x="161" y="240"/>
                    </a:lnTo>
                    <a:lnTo>
                      <a:pt x="157" y="237"/>
                    </a:lnTo>
                    <a:lnTo>
                      <a:pt x="154" y="231"/>
                    </a:lnTo>
                    <a:lnTo>
                      <a:pt x="156" y="226"/>
                    </a:lnTo>
                    <a:lnTo>
                      <a:pt x="152" y="221"/>
                    </a:lnTo>
                    <a:lnTo>
                      <a:pt x="149" y="219"/>
                    </a:lnTo>
                    <a:lnTo>
                      <a:pt x="149" y="213"/>
                    </a:lnTo>
                    <a:lnTo>
                      <a:pt x="150" y="210"/>
                    </a:lnTo>
                    <a:lnTo>
                      <a:pt x="149" y="204"/>
                    </a:lnTo>
                    <a:lnTo>
                      <a:pt x="149" y="201"/>
                    </a:lnTo>
                    <a:lnTo>
                      <a:pt x="150" y="190"/>
                    </a:lnTo>
                    <a:lnTo>
                      <a:pt x="154" y="187"/>
                    </a:lnTo>
                    <a:lnTo>
                      <a:pt x="140" y="144"/>
                    </a:lnTo>
                    <a:lnTo>
                      <a:pt x="140" y="136"/>
                    </a:lnTo>
                    <a:lnTo>
                      <a:pt x="152" y="110"/>
                    </a:lnTo>
                    <a:lnTo>
                      <a:pt x="150" y="102"/>
                    </a:lnTo>
                    <a:lnTo>
                      <a:pt x="143" y="88"/>
                    </a:lnTo>
                    <a:lnTo>
                      <a:pt x="138" y="86"/>
                    </a:lnTo>
                    <a:lnTo>
                      <a:pt x="134" y="85"/>
                    </a:lnTo>
                    <a:lnTo>
                      <a:pt x="131" y="83"/>
                    </a:lnTo>
                    <a:lnTo>
                      <a:pt x="129" y="81"/>
                    </a:lnTo>
                    <a:lnTo>
                      <a:pt x="127" y="68"/>
                    </a:lnTo>
                    <a:lnTo>
                      <a:pt x="131" y="56"/>
                    </a:lnTo>
                    <a:lnTo>
                      <a:pt x="129" y="54"/>
                    </a:lnTo>
                    <a:lnTo>
                      <a:pt x="138" y="45"/>
                    </a:lnTo>
                    <a:lnTo>
                      <a:pt x="134" y="43"/>
                    </a:lnTo>
                    <a:lnTo>
                      <a:pt x="134" y="40"/>
                    </a:lnTo>
                    <a:lnTo>
                      <a:pt x="136" y="36"/>
                    </a:lnTo>
                    <a:lnTo>
                      <a:pt x="141" y="29"/>
                    </a:lnTo>
                    <a:lnTo>
                      <a:pt x="138" y="17"/>
                    </a:lnTo>
                    <a:lnTo>
                      <a:pt x="132" y="11"/>
                    </a:lnTo>
                    <a:lnTo>
                      <a:pt x="129" y="9"/>
                    </a:lnTo>
                    <a:lnTo>
                      <a:pt x="125" y="8"/>
                    </a:lnTo>
                    <a:lnTo>
                      <a:pt x="122" y="0"/>
                    </a:lnTo>
                    <a:lnTo>
                      <a:pt x="120" y="0"/>
                    </a:lnTo>
                    <a:lnTo>
                      <a:pt x="95" y="8"/>
                    </a:lnTo>
                    <a:lnTo>
                      <a:pt x="91" y="9"/>
                    </a:lnTo>
                    <a:lnTo>
                      <a:pt x="88" y="13"/>
                    </a:lnTo>
                    <a:lnTo>
                      <a:pt x="84" y="22"/>
                    </a:lnTo>
                    <a:lnTo>
                      <a:pt x="84" y="49"/>
                    </a:lnTo>
                    <a:lnTo>
                      <a:pt x="75" y="54"/>
                    </a:lnTo>
                    <a:lnTo>
                      <a:pt x="73" y="58"/>
                    </a:lnTo>
                    <a:lnTo>
                      <a:pt x="66" y="63"/>
                    </a:lnTo>
                    <a:lnTo>
                      <a:pt x="63" y="63"/>
                    </a:lnTo>
                    <a:lnTo>
                      <a:pt x="59" y="56"/>
                    </a:lnTo>
                    <a:lnTo>
                      <a:pt x="55" y="54"/>
                    </a:lnTo>
                    <a:lnTo>
                      <a:pt x="50" y="60"/>
                    </a:lnTo>
                    <a:lnTo>
                      <a:pt x="47" y="63"/>
                    </a:lnTo>
                    <a:lnTo>
                      <a:pt x="43" y="63"/>
                    </a:lnTo>
                    <a:lnTo>
                      <a:pt x="38" y="61"/>
                    </a:lnTo>
                    <a:lnTo>
                      <a:pt x="30" y="60"/>
                    </a:lnTo>
                    <a:lnTo>
                      <a:pt x="29" y="58"/>
                    </a:lnTo>
                    <a:lnTo>
                      <a:pt x="29" y="51"/>
                    </a:lnTo>
                    <a:lnTo>
                      <a:pt x="16" y="34"/>
                    </a:lnTo>
                    <a:lnTo>
                      <a:pt x="13" y="33"/>
                    </a:lnTo>
                    <a:lnTo>
                      <a:pt x="9" y="36"/>
                    </a:lnTo>
                    <a:lnTo>
                      <a:pt x="9" y="42"/>
                    </a:lnTo>
                    <a:lnTo>
                      <a:pt x="7" y="43"/>
                    </a:lnTo>
                    <a:lnTo>
                      <a:pt x="4" y="42"/>
                    </a:lnTo>
                    <a:lnTo>
                      <a:pt x="2" y="43"/>
                    </a:lnTo>
                    <a:lnTo>
                      <a:pt x="0" y="4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5" name="Freeform 3513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6" name="Freeform 3514"/>
              <p:cNvSpPr>
                <a:spLocks/>
              </p:cNvSpPr>
              <p:nvPr/>
            </p:nvSpPr>
            <p:spPr bwMode="auto">
              <a:xfrm>
                <a:off x="2810" y="1849"/>
                <a:ext cx="190" cy="198"/>
              </a:xfrm>
              <a:custGeom>
                <a:avLst/>
                <a:gdLst>
                  <a:gd name="T0" fmla="*/ 59 w 190"/>
                  <a:gd name="T1" fmla="*/ 11 h 198"/>
                  <a:gd name="T2" fmla="*/ 54 w 190"/>
                  <a:gd name="T3" fmla="*/ 12 h 198"/>
                  <a:gd name="T4" fmla="*/ 54 w 190"/>
                  <a:gd name="T5" fmla="*/ 18 h 198"/>
                  <a:gd name="T6" fmla="*/ 41 w 190"/>
                  <a:gd name="T7" fmla="*/ 14 h 198"/>
                  <a:gd name="T8" fmla="*/ 38 w 190"/>
                  <a:gd name="T9" fmla="*/ 25 h 198"/>
                  <a:gd name="T10" fmla="*/ 32 w 190"/>
                  <a:gd name="T11" fmla="*/ 23 h 198"/>
                  <a:gd name="T12" fmla="*/ 23 w 190"/>
                  <a:gd name="T13" fmla="*/ 18 h 198"/>
                  <a:gd name="T14" fmla="*/ 18 w 190"/>
                  <a:gd name="T15" fmla="*/ 27 h 198"/>
                  <a:gd name="T16" fmla="*/ 5 w 190"/>
                  <a:gd name="T17" fmla="*/ 41 h 198"/>
                  <a:gd name="T18" fmla="*/ 0 w 190"/>
                  <a:gd name="T19" fmla="*/ 48 h 198"/>
                  <a:gd name="T20" fmla="*/ 4 w 190"/>
                  <a:gd name="T21" fmla="*/ 52 h 198"/>
                  <a:gd name="T22" fmla="*/ 4 w 190"/>
                  <a:gd name="T23" fmla="*/ 62 h 198"/>
                  <a:gd name="T24" fmla="*/ 14 w 190"/>
                  <a:gd name="T25" fmla="*/ 68 h 198"/>
                  <a:gd name="T26" fmla="*/ 14 w 190"/>
                  <a:gd name="T27" fmla="*/ 73 h 198"/>
                  <a:gd name="T28" fmla="*/ 23 w 190"/>
                  <a:gd name="T29" fmla="*/ 70 h 198"/>
                  <a:gd name="T30" fmla="*/ 29 w 190"/>
                  <a:gd name="T31" fmla="*/ 62 h 198"/>
                  <a:gd name="T32" fmla="*/ 56 w 190"/>
                  <a:gd name="T33" fmla="*/ 71 h 198"/>
                  <a:gd name="T34" fmla="*/ 72 w 190"/>
                  <a:gd name="T35" fmla="*/ 100 h 198"/>
                  <a:gd name="T36" fmla="*/ 77 w 190"/>
                  <a:gd name="T37" fmla="*/ 104 h 198"/>
                  <a:gd name="T38" fmla="*/ 86 w 190"/>
                  <a:gd name="T39" fmla="*/ 113 h 198"/>
                  <a:gd name="T40" fmla="*/ 113 w 190"/>
                  <a:gd name="T41" fmla="*/ 130 h 198"/>
                  <a:gd name="T42" fmla="*/ 124 w 190"/>
                  <a:gd name="T43" fmla="*/ 139 h 198"/>
                  <a:gd name="T44" fmla="*/ 129 w 190"/>
                  <a:gd name="T45" fmla="*/ 141 h 198"/>
                  <a:gd name="T46" fmla="*/ 132 w 190"/>
                  <a:gd name="T47" fmla="*/ 147 h 198"/>
                  <a:gd name="T48" fmla="*/ 138 w 190"/>
                  <a:gd name="T49" fmla="*/ 154 h 198"/>
                  <a:gd name="T50" fmla="*/ 143 w 190"/>
                  <a:gd name="T51" fmla="*/ 154 h 198"/>
                  <a:gd name="T52" fmla="*/ 149 w 190"/>
                  <a:gd name="T53" fmla="*/ 186 h 198"/>
                  <a:gd name="T54" fmla="*/ 145 w 190"/>
                  <a:gd name="T55" fmla="*/ 198 h 198"/>
                  <a:gd name="T56" fmla="*/ 150 w 190"/>
                  <a:gd name="T57" fmla="*/ 198 h 198"/>
                  <a:gd name="T58" fmla="*/ 158 w 190"/>
                  <a:gd name="T59" fmla="*/ 189 h 198"/>
                  <a:gd name="T60" fmla="*/ 159 w 190"/>
                  <a:gd name="T61" fmla="*/ 179 h 198"/>
                  <a:gd name="T62" fmla="*/ 166 w 190"/>
                  <a:gd name="T63" fmla="*/ 177 h 198"/>
                  <a:gd name="T64" fmla="*/ 163 w 190"/>
                  <a:gd name="T65" fmla="*/ 164 h 198"/>
                  <a:gd name="T66" fmla="*/ 159 w 190"/>
                  <a:gd name="T67" fmla="*/ 152 h 198"/>
                  <a:gd name="T68" fmla="*/ 174 w 190"/>
                  <a:gd name="T69" fmla="*/ 148 h 198"/>
                  <a:gd name="T70" fmla="*/ 186 w 190"/>
                  <a:gd name="T71" fmla="*/ 159 h 198"/>
                  <a:gd name="T72" fmla="*/ 181 w 190"/>
                  <a:gd name="T73" fmla="*/ 141 h 198"/>
                  <a:gd name="T74" fmla="*/ 150 w 190"/>
                  <a:gd name="T75" fmla="*/ 125 h 198"/>
                  <a:gd name="T76" fmla="*/ 147 w 190"/>
                  <a:gd name="T77" fmla="*/ 123 h 198"/>
                  <a:gd name="T78" fmla="*/ 152 w 190"/>
                  <a:gd name="T79" fmla="*/ 116 h 198"/>
                  <a:gd name="T80" fmla="*/ 145 w 190"/>
                  <a:gd name="T81" fmla="*/ 114 h 198"/>
                  <a:gd name="T82" fmla="*/ 136 w 190"/>
                  <a:gd name="T83" fmla="*/ 114 h 198"/>
                  <a:gd name="T84" fmla="*/ 129 w 190"/>
                  <a:gd name="T85" fmla="*/ 111 h 198"/>
                  <a:gd name="T86" fmla="*/ 118 w 190"/>
                  <a:gd name="T87" fmla="*/ 100 h 198"/>
                  <a:gd name="T88" fmla="*/ 107 w 190"/>
                  <a:gd name="T89" fmla="*/ 79 h 198"/>
                  <a:gd name="T90" fmla="*/ 90 w 190"/>
                  <a:gd name="T91" fmla="*/ 61 h 198"/>
                  <a:gd name="T92" fmla="*/ 93 w 190"/>
                  <a:gd name="T93" fmla="*/ 48 h 198"/>
                  <a:gd name="T94" fmla="*/ 90 w 190"/>
                  <a:gd name="T95" fmla="*/ 41 h 198"/>
                  <a:gd name="T96" fmla="*/ 93 w 190"/>
                  <a:gd name="T97" fmla="*/ 36 h 198"/>
                  <a:gd name="T98" fmla="*/ 107 w 190"/>
                  <a:gd name="T99" fmla="*/ 32 h 198"/>
                  <a:gd name="T100" fmla="*/ 113 w 190"/>
                  <a:gd name="T101" fmla="*/ 32 h 198"/>
                  <a:gd name="T102" fmla="*/ 113 w 190"/>
                  <a:gd name="T103" fmla="*/ 36 h 198"/>
                  <a:gd name="T104" fmla="*/ 116 w 190"/>
                  <a:gd name="T105" fmla="*/ 34 h 198"/>
                  <a:gd name="T106" fmla="*/ 113 w 190"/>
                  <a:gd name="T107" fmla="*/ 30 h 198"/>
                  <a:gd name="T108" fmla="*/ 111 w 190"/>
                  <a:gd name="T109" fmla="*/ 27 h 198"/>
                  <a:gd name="T110" fmla="*/ 109 w 190"/>
                  <a:gd name="T111" fmla="*/ 19 h 198"/>
                  <a:gd name="T112" fmla="*/ 109 w 190"/>
                  <a:gd name="T113" fmla="*/ 16 h 198"/>
                  <a:gd name="T114" fmla="*/ 93 w 190"/>
                  <a:gd name="T115" fmla="*/ 9 h 198"/>
                  <a:gd name="T116" fmla="*/ 88 w 190"/>
                  <a:gd name="T117" fmla="*/ 2 h 198"/>
                  <a:gd name="T118" fmla="*/ 84 w 190"/>
                  <a:gd name="T119" fmla="*/ 0 h 198"/>
                  <a:gd name="T120" fmla="*/ 59 w 190"/>
                  <a:gd name="T121" fmla="*/ 5 h 19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0"/>
                  <a:gd name="T184" fmla="*/ 0 h 198"/>
                  <a:gd name="T185" fmla="*/ 190 w 190"/>
                  <a:gd name="T186" fmla="*/ 198 h 19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0" h="198">
                    <a:moveTo>
                      <a:pt x="59" y="5"/>
                    </a:moveTo>
                    <a:lnTo>
                      <a:pt x="59" y="9"/>
                    </a:lnTo>
                    <a:lnTo>
                      <a:pt x="59" y="11"/>
                    </a:lnTo>
                    <a:lnTo>
                      <a:pt x="57" y="11"/>
                    </a:lnTo>
                    <a:lnTo>
                      <a:pt x="54" y="11"/>
                    </a:lnTo>
                    <a:lnTo>
                      <a:pt x="54" y="12"/>
                    </a:lnTo>
                    <a:lnTo>
                      <a:pt x="54" y="14"/>
                    </a:lnTo>
                    <a:lnTo>
                      <a:pt x="56" y="16"/>
                    </a:lnTo>
                    <a:lnTo>
                      <a:pt x="54" y="18"/>
                    </a:lnTo>
                    <a:lnTo>
                      <a:pt x="45" y="16"/>
                    </a:lnTo>
                    <a:lnTo>
                      <a:pt x="43" y="14"/>
                    </a:lnTo>
                    <a:lnTo>
                      <a:pt x="41" y="14"/>
                    </a:lnTo>
                    <a:lnTo>
                      <a:pt x="41" y="18"/>
                    </a:lnTo>
                    <a:lnTo>
                      <a:pt x="38" y="23"/>
                    </a:lnTo>
                    <a:lnTo>
                      <a:pt x="38" y="25"/>
                    </a:lnTo>
                    <a:lnTo>
                      <a:pt x="36" y="27"/>
                    </a:lnTo>
                    <a:lnTo>
                      <a:pt x="34" y="25"/>
                    </a:lnTo>
                    <a:lnTo>
                      <a:pt x="32" y="23"/>
                    </a:lnTo>
                    <a:lnTo>
                      <a:pt x="29" y="21"/>
                    </a:lnTo>
                    <a:lnTo>
                      <a:pt x="27" y="16"/>
                    </a:lnTo>
                    <a:lnTo>
                      <a:pt x="23" y="18"/>
                    </a:lnTo>
                    <a:lnTo>
                      <a:pt x="23" y="19"/>
                    </a:lnTo>
                    <a:lnTo>
                      <a:pt x="23" y="21"/>
                    </a:lnTo>
                    <a:lnTo>
                      <a:pt x="18" y="27"/>
                    </a:lnTo>
                    <a:lnTo>
                      <a:pt x="2" y="28"/>
                    </a:lnTo>
                    <a:lnTo>
                      <a:pt x="2" y="30"/>
                    </a:lnTo>
                    <a:lnTo>
                      <a:pt x="5" y="41"/>
                    </a:lnTo>
                    <a:lnTo>
                      <a:pt x="2" y="43"/>
                    </a:lnTo>
                    <a:lnTo>
                      <a:pt x="2" y="45"/>
                    </a:lnTo>
                    <a:lnTo>
                      <a:pt x="0" y="48"/>
                    </a:lnTo>
                    <a:lnTo>
                      <a:pt x="0" y="50"/>
                    </a:lnTo>
                    <a:lnTo>
                      <a:pt x="2" y="50"/>
                    </a:lnTo>
                    <a:lnTo>
                      <a:pt x="4" y="52"/>
                    </a:lnTo>
                    <a:lnTo>
                      <a:pt x="4" y="53"/>
                    </a:lnTo>
                    <a:lnTo>
                      <a:pt x="4" y="57"/>
                    </a:lnTo>
                    <a:lnTo>
                      <a:pt x="4" y="62"/>
                    </a:lnTo>
                    <a:lnTo>
                      <a:pt x="5" y="66"/>
                    </a:lnTo>
                    <a:lnTo>
                      <a:pt x="13" y="66"/>
                    </a:lnTo>
                    <a:lnTo>
                      <a:pt x="14" y="68"/>
                    </a:lnTo>
                    <a:lnTo>
                      <a:pt x="14" y="71"/>
                    </a:lnTo>
                    <a:lnTo>
                      <a:pt x="14" y="73"/>
                    </a:lnTo>
                    <a:lnTo>
                      <a:pt x="20" y="73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7" y="66"/>
                    </a:lnTo>
                    <a:lnTo>
                      <a:pt x="29" y="64"/>
                    </a:lnTo>
                    <a:lnTo>
                      <a:pt x="29" y="62"/>
                    </a:lnTo>
                    <a:lnTo>
                      <a:pt x="34" y="61"/>
                    </a:lnTo>
                    <a:lnTo>
                      <a:pt x="39" y="62"/>
                    </a:lnTo>
                    <a:lnTo>
                      <a:pt x="56" y="71"/>
                    </a:lnTo>
                    <a:lnTo>
                      <a:pt x="63" y="89"/>
                    </a:lnTo>
                    <a:lnTo>
                      <a:pt x="63" y="91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3" y="104"/>
                    </a:lnTo>
                    <a:lnTo>
                      <a:pt x="77" y="104"/>
                    </a:lnTo>
                    <a:lnTo>
                      <a:pt x="79" y="107"/>
                    </a:lnTo>
                    <a:lnTo>
                      <a:pt x="82" y="113"/>
                    </a:lnTo>
                    <a:lnTo>
                      <a:pt x="86" y="113"/>
                    </a:lnTo>
                    <a:lnTo>
                      <a:pt x="102" y="129"/>
                    </a:lnTo>
                    <a:lnTo>
                      <a:pt x="104" y="129"/>
                    </a:lnTo>
                    <a:lnTo>
                      <a:pt x="113" y="130"/>
                    </a:lnTo>
                    <a:lnTo>
                      <a:pt x="118" y="134"/>
                    </a:lnTo>
                    <a:lnTo>
                      <a:pt x="118" y="138"/>
                    </a:lnTo>
                    <a:lnTo>
                      <a:pt x="124" y="139"/>
                    </a:lnTo>
                    <a:lnTo>
                      <a:pt x="124" y="141"/>
                    </a:lnTo>
                    <a:lnTo>
                      <a:pt x="124" y="143"/>
                    </a:lnTo>
                    <a:lnTo>
                      <a:pt x="129" y="141"/>
                    </a:lnTo>
                    <a:lnTo>
                      <a:pt x="131" y="143"/>
                    </a:lnTo>
                    <a:lnTo>
                      <a:pt x="132" y="145"/>
                    </a:lnTo>
                    <a:lnTo>
                      <a:pt x="132" y="147"/>
                    </a:lnTo>
                    <a:lnTo>
                      <a:pt x="132" y="150"/>
                    </a:lnTo>
                    <a:lnTo>
                      <a:pt x="134" y="152"/>
                    </a:lnTo>
                    <a:lnTo>
                      <a:pt x="138" y="154"/>
                    </a:lnTo>
                    <a:lnTo>
                      <a:pt x="140" y="157"/>
                    </a:lnTo>
                    <a:lnTo>
                      <a:pt x="141" y="154"/>
                    </a:lnTo>
                    <a:lnTo>
                      <a:pt x="143" y="154"/>
                    </a:lnTo>
                    <a:lnTo>
                      <a:pt x="152" y="181"/>
                    </a:lnTo>
                    <a:lnTo>
                      <a:pt x="147" y="184"/>
                    </a:lnTo>
                    <a:lnTo>
                      <a:pt x="149" y="186"/>
                    </a:lnTo>
                    <a:lnTo>
                      <a:pt x="145" y="193"/>
                    </a:lnTo>
                    <a:lnTo>
                      <a:pt x="145" y="198"/>
                    </a:lnTo>
                    <a:lnTo>
                      <a:pt x="150" y="198"/>
                    </a:lnTo>
                    <a:lnTo>
                      <a:pt x="154" y="191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9" y="188"/>
                    </a:lnTo>
                    <a:lnTo>
                      <a:pt x="159" y="181"/>
                    </a:lnTo>
                    <a:lnTo>
                      <a:pt x="159" y="179"/>
                    </a:lnTo>
                    <a:lnTo>
                      <a:pt x="165" y="177"/>
                    </a:lnTo>
                    <a:lnTo>
                      <a:pt x="166" y="177"/>
                    </a:lnTo>
                    <a:lnTo>
                      <a:pt x="166" y="168"/>
                    </a:lnTo>
                    <a:lnTo>
                      <a:pt x="165" y="166"/>
                    </a:lnTo>
                    <a:lnTo>
                      <a:pt x="163" y="164"/>
                    </a:lnTo>
                    <a:lnTo>
                      <a:pt x="161" y="163"/>
                    </a:lnTo>
                    <a:lnTo>
                      <a:pt x="158" y="161"/>
                    </a:lnTo>
                    <a:lnTo>
                      <a:pt x="159" y="152"/>
                    </a:lnTo>
                    <a:lnTo>
                      <a:pt x="165" y="145"/>
                    </a:lnTo>
                    <a:lnTo>
                      <a:pt x="168" y="145"/>
                    </a:lnTo>
                    <a:lnTo>
                      <a:pt x="174" y="148"/>
                    </a:lnTo>
                    <a:lnTo>
                      <a:pt x="181" y="152"/>
                    </a:lnTo>
                    <a:lnTo>
                      <a:pt x="184" y="157"/>
                    </a:lnTo>
                    <a:lnTo>
                      <a:pt x="186" y="159"/>
                    </a:lnTo>
                    <a:lnTo>
                      <a:pt x="190" y="154"/>
                    </a:lnTo>
                    <a:lnTo>
                      <a:pt x="181" y="141"/>
                    </a:lnTo>
                    <a:lnTo>
                      <a:pt x="170" y="136"/>
                    </a:lnTo>
                    <a:lnTo>
                      <a:pt x="168" y="134"/>
                    </a:lnTo>
                    <a:lnTo>
                      <a:pt x="150" y="125"/>
                    </a:lnTo>
                    <a:lnTo>
                      <a:pt x="149" y="125"/>
                    </a:lnTo>
                    <a:lnTo>
                      <a:pt x="147" y="125"/>
                    </a:lnTo>
                    <a:lnTo>
                      <a:pt x="147" y="123"/>
                    </a:lnTo>
                    <a:lnTo>
                      <a:pt x="149" y="121"/>
                    </a:lnTo>
                    <a:lnTo>
                      <a:pt x="152" y="120"/>
                    </a:lnTo>
                    <a:lnTo>
                      <a:pt x="152" y="116"/>
                    </a:lnTo>
                    <a:lnTo>
                      <a:pt x="150" y="114"/>
                    </a:lnTo>
                    <a:lnTo>
                      <a:pt x="147" y="114"/>
                    </a:lnTo>
                    <a:lnTo>
                      <a:pt x="145" y="114"/>
                    </a:lnTo>
                    <a:lnTo>
                      <a:pt x="149" y="114"/>
                    </a:lnTo>
                    <a:lnTo>
                      <a:pt x="145" y="114"/>
                    </a:lnTo>
                    <a:lnTo>
                      <a:pt x="136" y="114"/>
                    </a:lnTo>
                    <a:lnTo>
                      <a:pt x="136" y="118"/>
                    </a:lnTo>
                    <a:lnTo>
                      <a:pt x="131" y="111"/>
                    </a:lnTo>
                    <a:lnTo>
                      <a:pt x="129" y="111"/>
                    </a:lnTo>
                    <a:lnTo>
                      <a:pt x="127" y="109"/>
                    </a:lnTo>
                    <a:lnTo>
                      <a:pt x="118" y="100"/>
                    </a:lnTo>
                    <a:lnTo>
                      <a:pt x="109" y="79"/>
                    </a:lnTo>
                    <a:lnTo>
                      <a:pt x="107" y="79"/>
                    </a:lnTo>
                    <a:lnTo>
                      <a:pt x="106" y="77"/>
                    </a:lnTo>
                    <a:lnTo>
                      <a:pt x="95" y="70"/>
                    </a:lnTo>
                    <a:lnTo>
                      <a:pt x="90" y="61"/>
                    </a:lnTo>
                    <a:lnTo>
                      <a:pt x="91" y="52"/>
                    </a:lnTo>
                    <a:lnTo>
                      <a:pt x="93" y="50"/>
                    </a:lnTo>
                    <a:lnTo>
                      <a:pt x="93" y="48"/>
                    </a:lnTo>
                    <a:lnTo>
                      <a:pt x="91" y="46"/>
                    </a:lnTo>
                    <a:lnTo>
                      <a:pt x="90" y="45"/>
                    </a:lnTo>
                    <a:lnTo>
                      <a:pt x="90" y="41"/>
                    </a:lnTo>
                    <a:lnTo>
                      <a:pt x="90" y="39"/>
                    </a:lnTo>
                    <a:lnTo>
                      <a:pt x="93" y="36"/>
                    </a:lnTo>
                    <a:lnTo>
                      <a:pt x="93" y="37"/>
                    </a:lnTo>
                    <a:lnTo>
                      <a:pt x="106" y="32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13" y="30"/>
                    </a:lnTo>
                    <a:lnTo>
                      <a:pt x="113" y="32"/>
                    </a:lnTo>
                    <a:lnTo>
                      <a:pt x="111" y="36"/>
                    </a:lnTo>
                    <a:lnTo>
                      <a:pt x="113" y="36"/>
                    </a:lnTo>
                    <a:lnTo>
                      <a:pt x="115" y="36"/>
                    </a:lnTo>
                    <a:lnTo>
                      <a:pt x="116" y="34"/>
                    </a:lnTo>
                    <a:lnTo>
                      <a:pt x="115" y="32"/>
                    </a:lnTo>
                    <a:lnTo>
                      <a:pt x="113" y="30"/>
                    </a:lnTo>
                    <a:lnTo>
                      <a:pt x="111" y="28"/>
                    </a:lnTo>
                    <a:lnTo>
                      <a:pt x="111" y="27"/>
                    </a:lnTo>
                    <a:lnTo>
                      <a:pt x="109" y="25"/>
                    </a:lnTo>
                    <a:lnTo>
                      <a:pt x="109" y="19"/>
                    </a:lnTo>
                    <a:lnTo>
                      <a:pt x="107" y="19"/>
                    </a:lnTo>
                    <a:lnTo>
                      <a:pt x="107" y="18"/>
                    </a:lnTo>
                    <a:lnTo>
                      <a:pt x="109" y="16"/>
                    </a:lnTo>
                    <a:lnTo>
                      <a:pt x="111" y="14"/>
                    </a:lnTo>
                    <a:lnTo>
                      <a:pt x="97" y="11"/>
                    </a:lnTo>
                    <a:lnTo>
                      <a:pt x="93" y="9"/>
                    </a:lnTo>
                    <a:lnTo>
                      <a:pt x="90" y="7"/>
                    </a:lnTo>
                    <a:lnTo>
                      <a:pt x="88" y="2"/>
                    </a:lnTo>
                    <a:lnTo>
                      <a:pt x="88" y="0"/>
                    </a:lnTo>
                    <a:lnTo>
                      <a:pt x="86" y="0"/>
                    </a:lnTo>
                    <a:lnTo>
                      <a:pt x="84" y="0"/>
                    </a:lnTo>
                    <a:lnTo>
                      <a:pt x="82" y="2"/>
                    </a:lnTo>
                    <a:lnTo>
                      <a:pt x="63" y="5"/>
                    </a:lnTo>
                    <a:lnTo>
                      <a:pt x="59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7" name="Freeform 3515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8" name="Freeform 3516"/>
              <p:cNvSpPr>
                <a:spLocks/>
              </p:cNvSpPr>
              <p:nvPr/>
            </p:nvSpPr>
            <p:spPr bwMode="auto">
              <a:xfrm>
                <a:off x="3601" y="2268"/>
                <a:ext cx="6" cy="10"/>
              </a:xfrm>
              <a:custGeom>
                <a:avLst/>
                <a:gdLst>
                  <a:gd name="T0" fmla="*/ 0 w 6"/>
                  <a:gd name="T1" fmla="*/ 3 h 10"/>
                  <a:gd name="T2" fmla="*/ 0 w 6"/>
                  <a:gd name="T3" fmla="*/ 5 h 10"/>
                  <a:gd name="T4" fmla="*/ 2 w 6"/>
                  <a:gd name="T5" fmla="*/ 7 h 10"/>
                  <a:gd name="T6" fmla="*/ 0 w 6"/>
                  <a:gd name="T7" fmla="*/ 7 h 10"/>
                  <a:gd name="T8" fmla="*/ 2 w 6"/>
                  <a:gd name="T9" fmla="*/ 9 h 10"/>
                  <a:gd name="T10" fmla="*/ 0 w 6"/>
                  <a:gd name="T11" fmla="*/ 10 h 10"/>
                  <a:gd name="T12" fmla="*/ 2 w 6"/>
                  <a:gd name="T13" fmla="*/ 10 h 10"/>
                  <a:gd name="T14" fmla="*/ 4 w 6"/>
                  <a:gd name="T15" fmla="*/ 10 h 10"/>
                  <a:gd name="T16" fmla="*/ 4 w 6"/>
                  <a:gd name="T17" fmla="*/ 10 h 10"/>
                  <a:gd name="T18" fmla="*/ 6 w 6"/>
                  <a:gd name="T19" fmla="*/ 7 h 10"/>
                  <a:gd name="T20" fmla="*/ 6 w 6"/>
                  <a:gd name="T21" fmla="*/ 5 h 10"/>
                  <a:gd name="T22" fmla="*/ 6 w 6"/>
                  <a:gd name="T23" fmla="*/ 3 h 10"/>
                  <a:gd name="T24" fmla="*/ 6 w 6"/>
                  <a:gd name="T25" fmla="*/ 3 h 10"/>
                  <a:gd name="T26" fmla="*/ 6 w 6"/>
                  <a:gd name="T27" fmla="*/ 1 h 10"/>
                  <a:gd name="T28" fmla="*/ 6 w 6"/>
                  <a:gd name="T29" fmla="*/ 1 h 10"/>
                  <a:gd name="T30" fmla="*/ 6 w 6"/>
                  <a:gd name="T31" fmla="*/ 0 h 10"/>
                  <a:gd name="T32" fmla="*/ 4 w 6"/>
                  <a:gd name="T33" fmla="*/ 1 h 10"/>
                  <a:gd name="T34" fmla="*/ 2 w 6"/>
                  <a:gd name="T35" fmla="*/ 1 h 10"/>
                  <a:gd name="T36" fmla="*/ 0 w 6"/>
                  <a:gd name="T37" fmla="*/ 3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"/>
                  <a:gd name="T58" fmla="*/ 0 h 10"/>
                  <a:gd name="T59" fmla="*/ 6 w 6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" h="10">
                    <a:moveTo>
                      <a:pt x="0" y="3"/>
                    </a:moveTo>
                    <a:lnTo>
                      <a:pt x="0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4" y="10"/>
                    </a:lnTo>
                    <a:lnTo>
                      <a:pt x="6" y="7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9" name="Freeform 3517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0" name="Freeform 3518"/>
              <p:cNvSpPr>
                <a:spLocks/>
              </p:cNvSpPr>
              <p:nvPr/>
            </p:nvSpPr>
            <p:spPr bwMode="auto">
              <a:xfrm>
                <a:off x="3411" y="2008"/>
                <a:ext cx="306" cy="281"/>
              </a:xfrm>
              <a:custGeom>
                <a:avLst/>
                <a:gdLst>
                  <a:gd name="T0" fmla="*/ 278 w 306"/>
                  <a:gd name="T1" fmla="*/ 281 h 281"/>
                  <a:gd name="T2" fmla="*/ 260 w 306"/>
                  <a:gd name="T3" fmla="*/ 277 h 281"/>
                  <a:gd name="T4" fmla="*/ 240 w 306"/>
                  <a:gd name="T5" fmla="*/ 276 h 281"/>
                  <a:gd name="T6" fmla="*/ 204 w 306"/>
                  <a:gd name="T7" fmla="*/ 249 h 281"/>
                  <a:gd name="T8" fmla="*/ 183 w 306"/>
                  <a:gd name="T9" fmla="*/ 249 h 281"/>
                  <a:gd name="T10" fmla="*/ 176 w 306"/>
                  <a:gd name="T11" fmla="*/ 252 h 281"/>
                  <a:gd name="T12" fmla="*/ 163 w 306"/>
                  <a:gd name="T13" fmla="*/ 256 h 281"/>
                  <a:gd name="T14" fmla="*/ 151 w 306"/>
                  <a:gd name="T15" fmla="*/ 252 h 281"/>
                  <a:gd name="T16" fmla="*/ 149 w 306"/>
                  <a:gd name="T17" fmla="*/ 249 h 281"/>
                  <a:gd name="T18" fmla="*/ 135 w 306"/>
                  <a:gd name="T19" fmla="*/ 240 h 281"/>
                  <a:gd name="T20" fmla="*/ 120 w 306"/>
                  <a:gd name="T21" fmla="*/ 233 h 281"/>
                  <a:gd name="T22" fmla="*/ 110 w 306"/>
                  <a:gd name="T23" fmla="*/ 213 h 281"/>
                  <a:gd name="T24" fmla="*/ 99 w 306"/>
                  <a:gd name="T25" fmla="*/ 201 h 281"/>
                  <a:gd name="T26" fmla="*/ 93 w 306"/>
                  <a:gd name="T27" fmla="*/ 192 h 281"/>
                  <a:gd name="T28" fmla="*/ 86 w 306"/>
                  <a:gd name="T29" fmla="*/ 193 h 281"/>
                  <a:gd name="T30" fmla="*/ 83 w 306"/>
                  <a:gd name="T31" fmla="*/ 192 h 281"/>
                  <a:gd name="T32" fmla="*/ 79 w 306"/>
                  <a:gd name="T33" fmla="*/ 184 h 281"/>
                  <a:gd name="T34" fmla="*/ 74 w 306"/>
                  <a:gd name="T35" fmla="*/ 183 h 281"/>
                  <a:gd name="T36" fmla="*/ 74 w 306"/>
                  <a:gd name="T37" fmla="*/ 188 h 281"/>
                  <a:gd name="T38" fmla="*/ 61 w 306"/>
                  <a:gd name="T39" fmla="*/ 184 h 281"/>
                  <a:gd name="T40" fmla="*/ 56 w 306"/>
                  <a:gd name="T41" fmla="*/ 174 h 281"/>
                  <a:gd name="T42" fmla="*/ 42 w 306"/>
                  <a:gd name="T43" fmla="*/ 141 h 281"/>
                  <a:gd name="T44" fmla="*/ 27 w 306"/>
                  <a:gd name="T45" fmla="*/ 127 h 281"/>
                  <a:gd name="T46" fmla="*/ 22 w 306"/>
                  <a:gd name="T47" fmla="*/ 124 h 281"/>
                  <a:gd name="T48" fmla="*/ 20 w 306"/>
                  <a:gd name="T49" fmla="*/ 116 h 281"/>
                  <a:gd name="T50" fmla="*/ 24 w 306"/>
                  <a:gd name="T51" fmla="*/ 106 h 281"/>
                  <a:gd name="T52" fmla="*/ 33 w 306"/>
                  <a:gd name="T53" fmla="*/ 93 h 281"/>
                  <a:gd name="T54" fmla="*/ 34 w 306"/>
                  <a:gd name="T55" fmla="*/ 81 h 281"/>
                  <a:gd name="T56" fmla="*/ 18 w 306"/>
                  <a:gd name="T57" fmla="*/ 70 h 281"/>
                  <a:gd name="T58" fmla="*/ 9 w 306"/>
                  <a:gd name="T59" fmla="*/ 48 h 281"/>
                  <a:gd name="T60" fmla="*/ 2 w 306"/>
                  <a:gd name="T61" fmla="*/ 16 h 281"/>
                  <a:gd name="T62" fmla="*/ 8 w 306"/>
                  <a:gd name="T63" fmla="*/ 0 h 281"/>
                  <a:gd name="T64" fmla="*/ 45 w 306"/>
                  <a:gd name="T65" fmla="*/ 11 h 281"/>
                  <a:gd name="T66" fmla="*/ 65 w 306"/>
                  <a:gd name="T67" fmla="*/ 5 h 281"/>
                  <a:gd name="T68" fmla="*/ 61 w 306"/>
                  <a:gd name="T69" fmla="*/ 20 h 281"/>
                  <a:gd name="T70" fmla="*/ 67 w 306"/>
                  <a:gd name="T71" fmla="*/ 23 h 281"/>
                  <a:gd name="T72" fmla="*/ 74 w 306"/>
                  <a:gd name="T73" fmla="*/ 27 h 281"/>
                  <a:gd name="T74" fmla="*/ 83 w 306"/>
                  <a:gd name="T75" fmla="*/ 48 h 281"/>
                  <a:gd name="T76" fmla="*/ 99 w 306"/>
                  <a:gd name="T77" fmla="*/ 52 h 281"/>
                  <a:gd name="T78" fmla="*/ 124 w 306"/>
                  <a:gd name="T79" fmla="*/ 66 h 281"/>
                  <a:gd name="T80" fmla="*/ 147 w 306"/>
                  <a:gd name="T81" fmla="*/ 61 h 281"/>
                  <a:gd name="T82" fmla="*/ 158 w 306"/>
                  <a:gd name="T83" fmla="*/ 54 h 281"/>
                  <a:gd name="T84" fmla="*/ 179 w 306"/>
                  <a:gd name="T85" fmla="*/ 36 h 281"/>
                  <a:gd name="T86" fmla="*/ 194 w 306"/>
                  <a:gd name="T87" fmla="*/ 36 h 281"/>
                  <a:gd name="T88" fmla="*/ 208 w 306"/>
                  <a:gd name="T89" fmla="*/ 30 h 281"/>
                  <a:gd name="T90" fmla="*/ 235 w 306"/>
                  <a:gd name="T91" fmla="*/ 43 h 281"/>
                  <a:gd name="T92" fmla="*/ 246 w 306"/>
                  <a:gd name="T93" fmla="*/ 50 h 281"/>
                  <a:gd name="T94" fmla="*/ 272 w 306"/>
                  <a:gd name="T95" fmla="*/ 66 h 281"/>
                  <a:gd name="T96" fmla="*/ 274 w 306"/>
                  <a:gd name="T97" fmla="*/ 81 h 281"/>
                  <a:gd name="T98" fmla="*/ 269 w 306"/>
                  <a:gd name="T99" fmla="*/ 111 h 281"/>
                  <a:gd name="T100" fmla="*/ 265 w 306"/>
                  <a:gd name="T101" fmla="*/ 124 h 281"/>
                  <a:gd name="T102" fmla="*/ 265 w 306"/>
                  <a:gd name="T103" fmla="*/ 145 h 281"/>
                  <a:gd name="T104" fmla="*/ 276 w 306"/>
                  <a:gd name="T105" fmla="*/ 163 h 281"/>
                  <a:gd name="T106" fmla="*/ 281 w 306"/>
                  <a:gd name="T107" fmla="*/ 175 h 281"/>
                  <a:gd name="T108" fmla="*/ 280 w 306"/>
                  <a:gd name="T109" fmla="*/ 217 h 281"/>
                  <a:gd name="T110" fmla="*/ 298 w 306"/>
                  <a:gd name="T111" fmla="*/ 226 h 281"/>
                  <a:gd name="T112" fmla="*/ 306 w 306"/>
                  <a:gd name="T113" fmla="*/ 245 h 281"/>
                  <a:gd name="T114" fmla="*/ 303 w 306"/>
                  <a:gd name="T115" fmla="*/ 252 h 281"/>
                  <a:gd name="T116" fmla="*/ 280 w 306"/>
                  <a:gd name="T117" fmla="*/ 279 h 28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6"/>
                  <a:gd name="T178" fmla="*/ 0 h 281"/>
                  <a:gd name="T179" fmla="*/ 306 w 306"/>
                  <a:gd name="T180" fmla="*/ 281 h 28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6" h="281">
                    <a:moveTo>
                      <a:pt x="280" y="279"/>
                    </a:moveTo>
                    <a:lnTo>
                      <a:pt x="280" y="279"/>
                    </a:lnTo>
                    <a:lnTo>
                      <a:pt x="278" y="281"/>
                    </a:lnTo>
                    <a:lnTo>
                      <a:pt x="264" y="277"/>
                    </a:lnTo>
                    <a:lnTo>
                      <a:pt x="262" y="276"/>
                    </a:lnTo>
                    <a:lnTo>
                      <a:pt x="260" y="277"/>
                    </a:lnTo>
                    <a:lnTo>
                      <a:pt x="242" y="274"/>
                    </a:lnTo>
                    <a:lnTo>
                      <a:pt x="240" y="276"/>
                    </a:lnTo>
                    <a:lnTo>
                      <a:pt x="237" y="274"/>
                    </a:lnTo>
                    <a:lnTo>
                      <a:pt x="213" y="270"/>
                    </a:lnTo>
                    <a:lnTo>
                      <a:pt x="204" y="249"/>
                    </a:lnTo>
                    <a:lnTo>
                      <a:pt x="197" y="245"/>
                    </a:lnTo>
                    <a:lnTo>
                      <a:pt x="196" y="245"/>
                    </a:lnTo>
                    <a:lnTo>
                      <a:pt x="183" y="249"/>
                    </a:lnTo>
                    <a:lnTo>
                      <a:pt x="181" y="251"/>
                    </a:lnTo>
                    <a:lnTo>
                      <a:pt x="179" y="252"/>
                    </a:lnTo>
                    <a:lnTo>
                      <a:pt x="176" y="252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3" y="256"/>
                    </a:lnTo>
                    <a:lnTo>
                      <a:pt x="162" y="254"/>
                    </a:lnTo>
                    <a:lnTo>
                      <a:pt x="158" y="252"/>
                    </a:lnTo>
                    <a:lnTo>
                      <a:pt x="151" y="252"/>
                    </a:lnTo>
                    <a:lnTo>
                      <a:pt x="149" y="251"/>
                    </a:lnTo>
                    <a:lnTo>
                      <a:pt x="149" y="249"/>
                    </a:lnTo>
                    <a:lnTo>
                      <a:pt x="138" y="245"/>
                    </a:lnTo>
                    <a:lnTo>
                      <a:pt x="135" y="242"/>
                    </a:lnTo>
                    <a:lnTo>
                      <a:pt x="135" y="240"/>
                    </a:lnTo>
                    <a:lnTo>
                      <a:pt x="133" y="238"/>
                    </a:lnTo>
                    <a:lnTo>
                      <a:pt x="124" y="235"/>
                    </a:lnTo>
                    <a:lnTo>
                      <a:pt x="120" y="233"/>
                    </a:lnTo>
                    <a:lnTo>
                      <a:pt x="117" y="233"/>
                    </a:lnTo>
                    <a:lnTo>
                      <a:pt x="115" y="229"/>
                    </a:lnTo>
                    <a:lnTo>
                      <a:pt x="110" y="213"/>
                    </a:lnTo>
                    <a:lnTo>
                      <a:pt x="102" y="208"/>
                    </a:lnTo>
                    <a:lnTo>
                      <a:pt x="101" y="201"/>
                    </a:lnTo>
                    <a:lnTo>
                      <a:pt x="99" y="201"/>
                    </a:lnTo>
                    <a:lnTo>
                      <a:pt x="95" y="195"/>
                    </a:lnTo>
                    <a:lnTo>
                      <a:pt x="95" y="193"/>
                    </a:lnTo>
                    <a:lnTo>
                      <a:pt x="93" y="192"/>
                    </a:lnTo>
                    <a:lnTo>
                      <a:pt x="92" y="190"/>
                    </a:lnTo>
                    <a:lnTo>
                      <a:pt x="88" y="192"/>
                    </a:lnTo>
                    <a:lnTo>
                      <a:pt x="86" y="193"/>
                    </a:lnTo>
                    <a:lnTo>
                      <a:pt x="85" y="192"/>
                    </a:lnTo>
                    <a:lnTo>
                      <a:pt x="83" y="192"/>
                    </a:lnTo>
                    <a:lnTo>
                      <a:pt x="81" y="190"/>
                    </a:lnTo>
                    <a:lnTo>
                      <a:pt x="79" y="188"/>
                    </a:lnTo>
                    <a:lnTo>
                      <a:pt x="79" y="184"/>
                    </a:lnTo>
                    <a:lnTo>
                      <a:pt x="77" y="183"/>
                    </a:lnTo>
                    <a:lnTo>
                      <a:pt x="76" y="183"/>
                    </a:lnTo>
                    <a:lnTo>
                      <a:pt x="74" y="183"/>
                    </a:lnTo>
                    <a:lnTo>
                      <a:pt x="74" y="184"/>
                    </a:lnTo>
                    <a:lnTo>
                      <a:pt x="74" y="186"/>
                    </a:lnTo>
                    <a:lnTo>
                      <a:pt x="74" y="188"/>
                    </a:lnTo>
                    <a:lnTo>
                      <a:pt x="72" y="188"/>
                    </a:lnTo>
                    <a:lnTo>
                      <a:pt x="72" y="192"/>
                    </a:lnTo>
                    <a:lnTo>
                      <a:pt x="61" y="184"/>
                    </a:lnTo>
                    <a:lnTo>
                      <a:pt x="59" y="181"/>
                    </a:lnTo>
                    <a:lnTo>
                      <a:pt x="59" y="175"/>
                    </a:lnTo>
                    <a:lnTo>
                      <a:pt x="56" y="174"/>
                    </a:lnTo>
                    <a:lnTo>
                      <a:pt x="56" y="159"/>
                    </a:lnTo>
                    <a:lnTo>
                      <a:pt x="49" y="145"/>
                    </a:lnTo>
                    <a:lnTo>
                      <a:pt x="42" y="141"/>
                    </a:lnTo>
                    <a:lnTo>
                      <a:pt x="29" y="134"/>
                    </a:lnTo>
                    <a:lnTo>
                      <a:pt x="29" y="131"/>
                    </a:lnTo>
                    <a:lnTo>
                      <a:pt x="27" y="127"/>
                    </a:lnTo>
                    <a:lnTo>
                      <a:pt x="25" y="125"/>
                    </a:lnTo>
                    <a:lnTo>
                      <a:pt x="24" y="124"/>
                    </a:lnTo>
                    <a:lnTo>
                      <a:pt x="22" y="124"/>
                    </a:lnTo>
                    <a:lnTo>
                      <a:pt x="20" y="122"/>
                    </a:lnTo>
                    <a:lnTo>
                      <a:pt x="20" y="116"/>
                    </a:lnTo>
                    <a:lnTo>
                      <a:pt x="22" y="115"/>
                    </a:lnTo>
                    <a:lnTo>
                      <a:pt x="22" y="107"/>
                    </a:lnTo>
                    <a:lnTo>
                      <a:pt x="24" y="106"/>
                    </a:lnTo>
                    <a:lnTo>
                      <a:pt x="25" y="104"/>
                    </a:lnTo>
                    <a:lnTo>
                      <a:pt x="25" y="102"/>
                    </a:lnTo>
                    <a:lnTo>
                      <a:pt x="33" y="93"/>
                    </a:lnTo>
                    <a:lnTo>
                      <a:pt x="31" y="88"/>
                    </a:lnTo>
                    <a:lnTo>
                      <a:pt x="33" y="82"/>
                    </a:lnTo>
                    <a:lnTo>
                      <a:pt x="34" y="81"/>
                    </a:lnTo>
                    <a:lnTo>
                      <a:pt x="24" y="79"/>
                    </a:lnTo>
                    <a:lnTo>
                      <a:pt x="20" y="77"/>
                    </a:lnTo>
                    <a:lnTo>
                      <a:pt x="18" y="70"/>
                    </a:lnTo>
                    <a:lnTo>
                      <a:pt x="15" y="66"/>
                    </a:lnTo>
                    <a:lnTo>
                      <a:pt x="11" y="63"/>
                    </a:lnTo>
                    <a:lnTo>
                      <a:pt x="9" y="48"/>
                    </a:lnTo>
                    <a:lnTo>
                      <a:pt x="8" y="43"/>
                    </a:lnTo>
                    <a:lnTo>
                      <a:pt x="2" y="39"/>
                    </a:lnTo>
                    <a:lnTo>
                      <a:pt x="2" y="16"/>
                    </a:lnTo>
                    <a:lnTo>
                      <a:pt x="0" y="9"/>
                    </a:lnTo>
                    <a:lnTo>
                      <a:pt x="4" y="7"/>
                    </a:lnTo>
                    <a:lnTo>
                      <a:pt x="8" y="0"/>
                    </a:lnTo>
                    <a:lnTo>
                      <a:pt x="20" y="18"/>
                    </a:lnTo>
                    <a:lnTo>
                      <a:pt x="42" y="20"/>
                    </a:lnTo>
                    <a:lnTo>
                      <a:pt x="45" y="11"/>
                    </a:lnTo>
                    <a:lnTo>
                      <a:pt x="52" y="5"/>
                    </a:lnTo>
                    <a:lnTo>
                      <a:pt x="59" y="4"/>
                    </a:lnTo>
                    <a:lnTo>
                      <a:pt x="65" y="5"/>
                    </a:lnTo>
                    <a:lnTo>
                      <a:pt x="65" y="11"/>
                    </a:lnTo>
                    <a:lnTo>
                      <a:pt x="67" y="16"/>
                    </a:lnTo>
                    <a:lnTo>
                      <a:pt x="61" y="20"/>
                    </a:lnTo>
                    <a:lnTo>
                      <a:pt x="65" y="22"/>
                    </a:lnTo>
                    <a:lnTo>
                      <a:pt x="67" y="23"/>
                    </a:lnTo>
                    <a:lnTo>
                      <a:pt x="68" y="25"/>
                    </a:lnTo>
                    <a:lnTo>
                      <a:pt x="70" y="27"/>
                    </a:lnTo>
                    <a:lnTo>
                      <a:pt x="74" y="27"/>
                    </a:lnTo>
                    <a:lnTo>
                      <a:pt x="76" y="27"/>
                    </a:lnTo>
                    <a:lnTo>
                      <a:pt x="79" y="45"/>
                    </a:lnTo>
                    <a:lnTo>
                      <a:pt x="83" y="48"/>
                    </a:lnTo>
                    <a:lnTo>
                      <a:pt x="88" y="50"/>
                    </a:lnTo>
                    <a:lnTo>
                      <a:pt x="97" y="50"/>
                    </a:lnTo>
                    <a:lnTo>
                      <a:pt x="99" y="52"/>
                    </a:lnTo>
                    <a:lnTo>
                      <a:pt x="101" y="56"/>
                    </a:lnTo>
                    <a:lnTo>
                      <a:pt x="110" y="63"/>
                    </a:lnTo>
                    <a:lnTo>
                      <a:pt x="124" y="66"/>
                    </a:lnTo>
                    <a:lnTo>
                      <a:pt x="153" y="59"/>
                    </a:lnTo>
                    <a:lnTo>
                      <a:pt x="151" y="59"/>
                    </a:lnTo>
                    <a:lnTo>
                      <a:pt x="147" y="61"/>
                    </a:lnTo>
                    <a:lnTo>
                      <a:pt x="153" y="61"/>
                    </a:lnTo>
                    <a:lnTo>
                      <a:pt x="160" y="59"/>
                    </a:lnTo>
                    <a:lnTo>
                      <a:pt x="158" y="54"/>
                    </a:lnTo>
                    <a:lnTo>
                      <a:pt x="156" y="48"/>
                    </a:lnTo>
                    <a:lnTo>
                      <a:pt x="165" y="47"/>
                    </a:lnTo>
                    <a:lnTo>
                      <a:pt x="179" y="36"/>
                    </a:lnTo>
                    <a:lnTo>
                      <a:pt x="188" y="34"/>
                    </a:lnTo>
                    <a:lnTo>
                      <a:pt x="192" y="36"/>
                    </a:lnTo>
                    <a:lnTo>
                      <a:pt x="194" y="36"/>
                    </a:lnTo>
                    <a:lnTo>
                      <a:pt x="196" y="34"/>
                    </a:lnTo>
                    <a:lnTo>
                      <a:pt x="197" y="30"/>
                    </a:lnTo>
                    <a:lnTo>
                      <a:pt x="208" y="30"/>
                    </a:lnTo>
                    <a:lnTo>
                      <a:pt x="213" y="38"/>
                    </a:lnTo>
                    <a:lnTo>
                      <a:pt x="233" y="45"/>
                    </a:lnTo>
                    <a:lnTo>
                      <a:pt x="235" y="43"/>
                    </a:lnTo>
                    <a:lnTo>
                      <a:pt x="240" y="45"/>
                    </a:lnTo>
                    <a:lnTo>
                      <a:pt x="242" y="47"/>
                    </a:lnTo>
                    <a:lnTo>
                      <a:pt x="246" y="50"/>
                    </a:lnTo>
                    <a:lnTo>
                      <a:pt x="246" y="54"/>
                    </a:lnTo>
                    <a:lnTo>
                      <a:pt x="265" y="66"/>
                    </a:lnTo>
                    <a:lnTo>
                      <a:pt x="272" y="66"/>
                    </a:lnTo>
                    <a:lnTo>
                      <a:pt x="274" y="66"/>
                    </a:lnTo>
                    <a:lnTo>
                      <a:pt x="274" y="77"/>
                    </a:lnTo>
                    <a:lnTo>
                      <a:pt x="274" y="81"/>
                    </a:lnTo>
                    <a:lnTo>
                      <a:pt x="272" y="100"/>
                    </a:lnTo>
                    <a:lnTo>
                      <a:pt x="269" y="106"/>
                    </a:lnTo>
                    <a:lnTo>
                      <a:pt x="269" y="111"/>
                    </a:lnTo>
                    <a:lnTo>
                      <a:pt x="262" y="113"/>
                    </a:lnTo>
                    <a:lnTo>
                      <a:pt x="262" y="122"/>
                    </a:lnTo>
                    <a:lnTo>
                      <a:pt x="265" y="124"/>
                    </a:lnTo>
                    <a:lnTo>
                      <a:pt x="267" y="127"/>
                    </a:lnTo>
                    <a:lnTo>
                      <a:pt x="264" y="136"/>
                    </a:lnTo>
                    <a:lnTo>
                      <a:pt x="265" y="145"/>
                    </a:lnTo>
                    <a:lnTo>
                      <a:pt x="265" y="159"/>
                    </a:lnTo>
                    <a:lnTo>
                      <a:pt x="269" y="163"/>
                    </a:lnTo>
                    <a:lnTo>
                      <a:pt x="276" y="163"/>
                    </a:lnTo>
                    <a:lnTo>
                      <a:pt x="280" y="167"/>
                    </a:lnTo>
                    <a:lnTo>
                      <a:pt x="281" y="172"/>
                    </a:lnTo>
                    <a:lnTo>
                      <a:pt x="281" y="175"/>
                    </a:lnTo>
                    <a:lnTo>
                      <a:pt x="267" y="197"/>
                    </a:lnTo>
                    <a:lnTo>
                      <a:pt x="274" y="204"/>
                    </a:lnTo>
                    <a:lnTo>
                      <a:pt x="280" y="217"/>
                    </a:lnTo>
                    <a:lnTo>
                      <a:pt x="289" y="222"/>
                    </a:lnTo>
                    <a:lnTo>
                      <a:pt x="296" y="224"/>
                    </a:lnTo>
                    <a:lnTo>
                      <a:pt x="298" y="226"/>
                    </a:lnTo>
                    <a:lnTo>
                      <a:pt x="299" y="242"/>
                    </a:lnTo>
                    <a:lnTo>
                      <a:pt x="305" y="243"/>
                    </a:lnTo>
                    <a:lnTo>
                      <a:pt x="306" y="245"/>
                    </a:lnTo>
                    <a:lnTo>
                      <a:pt x="306" y="247"/>
                    </a:lnTo>
                    <a:lnTo>
                      <a:pt x="306" y="249"/>
                    </a:lnTo>
                    <a:lnTo>
                      <a:pt x="303" y="252"/>
                    </a:lnTo>
                    <a:lnTo>
                      <a:pt x="290" y="258"/>
                    </a:lnTo>
                    <a:lnTo>
                      <a:pt x="283" y="263"/>
                    </a:lnTo>
                    <a:lnTo>
                      <a:pt x="280" y="2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1" name="Freeform 3519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2" name="Freeform 3520"/>
              <p:cNvSpPr>
                <a:spLocks/>
              </p:cNvSpPr>
              <p:nvPr/>
            </p:nvSpPr>
            <p:spPr bwMode="auto">
              <a:xfrm>
                <a:off x="2960" y="1813"/>
                <a:ext cx="108" cy="66"/>
              </a:xfrm>
              <a:custGeom>
                <a:avLst/>
                <a:gdLst>
                  <a:gd name="T0" fmla="*/ 16 w 108"/>
                  <a:gd name="T1" fmla="*/ 13 h 66"/>
                  <a:gd name="T2" fmla="*/ 27 w 108"/>
                  <a:gd name="T3" fmla="*/ 20 h 66"/>
                  <a:gd name="T4" fmla="*/ 40 w 108"/>
                  <a:gd name="T5" fmla="*/ 20 h 66"/>
                  <a:gd name="T6" fmla="*/ 43 w 108"/>
                  <a:gd name="T7" fmla="*/ 13 h 66"/>
                  <a:gd name="T8" fmla="*/ 58 w 108"/>
                  <a:gd name="T9" fmla="*/ 9 h 66"/>
                  <a:gd name="T10" fmla="*/ 61 w 108"/>
                  <a:gd name="T11" fmla="*/ 9 h 66"/>
                  <a:gd name="T12" fmla="*/ 68 w 108"/>
                  <a:gd name="T13" fmla="*/ 7 h 66"/>
                  <a:gd name="T14" fmla="*/ 70 w 108"/>
                  <a:gd name="T15" fmla="*/ 4 h 66"/>
                  <a:gd name="T16" fmla="*/ 76 w 108"/>
                  <a:gd name="T17" fmla="*/ 0 h 66"/>
                  <a:gd name="T18" fmla="*/ 79 w 108"/>
                  <a:gd name="T19" fmla="*/ 2 h 66"/>
                  <a:gd name="T20" fmla="*/ 83 w 108"/>
                  <a:gd name="T21" fmla="*/ 0 h 66"/>
                  <a:gd name="T22" fmla="*/ 88 w 108"/>
                  <a:gd name="T23" fmla="*/ 2 h 66"/>
                  <a:gd name="T24" fmla="*/ 93 w 108"/>
                  <a:gd name="T25" fmla="*/ 5 h 66"/>
                  <a:gd name="T26" fmla="*/ 97 w 108"/>
                  <a:gd name="T27" fmla="*/ 4 h 66"/>
                  <a:gd name="T28" fmla="*/ 106 w 108"/>
                  <a:gd name="T29" fmla="*/ 11 h 66"/>
                  <a:gd name="T30" fmla="*/ 108 w 108"/>
                  <a:gd name="T31" fmla="*/ 14 h 66"/>
                  <a:gd name="T32" fmla="*/ 104 w 108"/>
                  <a:gd name="T33" fmla="*/ 18 h 66"/>
                  <a:gd name="T34" fmla="*/ 102 w 108"/>
                  <a:gd name="T35" fmla="*/ 18 h 66"/>
                  <a:gd name="T36" fmla="*/ 99 w 108"/>
                  <a:gd name="T37" fmla="*/ 20 h 66"/>
                  <a:gd name="T38" fmla="*/ 95 w 108"/>
                  <a:gd name="T39" fmla="*/ 23 h 66"/>
                  <a:gd name="T40" fmla="*/ 95 w 108"/>
                  <a:gd name="T41" fmla="*/ 25 h 66"/>
                  <a:gd name="T42" fmla="*/ 93 w 108"/>
                  <a:gd name="T43" fmla="*/ 29 h 66"/>
                  <a:gd name="T44" fmla="*/ 93 w 108"/>
                  <a:gd name="T45" fmla="*/ 32 h 66"/>
                  <a:gd name="T46" fmla="*/ 81 w 108"/>
                  <a:gd name="T47" fmla="*/ 52 h 66"/>
                  <a:gd name="T48" fmla="*/ 67 w 108"/>
                  <a:gd name="T49" fmla="*/ 57 h 66"/>
                  <a:gd name="T50" fmla="*/ 67 w 108"/>
                  <a:gd name="T51" fmla="*/ 57 h 66"/>
                  <a:gd name="T52" fmla="*/ 65 w 108"/>
                  <a:gd name="T53" fmla="*/ 55 h 66"/>
                  <a:gd name="T54" fmla="*/ 61 w 108"/>
                  <a:gd name="T55" fmla="*/ 57 h 66"/>
                  <a:gd name="T56" fmla="*/ 58 w 108"/>
                  <a:gd name="T57" fmla="*/ 57 h 66"/>
                  <a:gd name="T58" fmla="*/ 52 w 108"/>
                  <a:gd name="T59" fmla="*/ 59 h 66"/>
                  <a:gd name="T60" fmla="*/ 49 w 108"/>
                  <a:gd name="T61" fmla="*/ 61 h 66"/>
                  <a:gd name="T62" fmla="*/ 47 w 108"/>
                  <a:gd name="T63" fmla="*/ 61 h 66"/>
                  <a:gd name="T64" fmla="*/ 43 w 108"/>
                  <a:gd name="T65" fmla="*/ 63 h 66"/>
                  <a:gd name="T66" fmla="*/ 40 w 108"/>
                  <a:gd name="T67" fmla="*/ 64 h 66"/>
                  <a:gd name="T68" fmla="*/ 31 w 108"/>
                  <a:gd name="T69" fmla="*/ 66 h 66"/>
                  <a:gd name="T70" fmla="*/ 25 w 108"/>
                  <a:gd name="T71" fmla="*/ 63 h 66"/>
                  <a:gd name="T72" fmla="*/ 22 w 108"/>
                  <a:gd name="T73" fmla="*/ 63 h 66"/>
                  <a:gd name="T74" fmla="*/ 18 w 108"/>
                  <a:gd name="T75" fmla="*/ 57 h 66"/>
                  <a:gd name="T76" fmla="*/ 15 w 108"/>
                  <a:gd name="T77" fmla="*/ 55 h 66"/>
                  <a:gd name="T78" fmla="*/ 11 w 108"/>
                  <a:gd name="T79" fmla="*/ 50 h 66"/>
                  <a:gd name="T80" fmla="*/ 9 w 108"/>
                  <a:gd name="T81" fmla="*/ 50 h 66"/>
                  <a:gd name="T82" fmla="*/ 4 w 108"/>
                  <a:gd name="T83" fmla="*/ 41 h 66"/>
                  <a:gd name="T84" fmla="*/ 2 w 108"/>
                  <a:gd name="T85" fmla="*/ 41 h 66"/>
                  <a:gd name="T86" fmla="*/ 0 w 108"/>
                  <a:gd name="T87" fmla="*/ 41 h 66"/>
                  <a:gd name="T88" fmla="*/ 4 w 108"/>
                  <a:gd name="T89" fmla="*/ 38 h 66"/>
                  <a:gd name="T90" fmla="*/ 6 w 108"/>
                  <a:gd name="T91" fmla="*/ 36 h 66"/>
                  <a:gd name="T92" fmla="*/ 6 w 108"/>
                  <a:gd name="T93" fmla="*/ 30 h 66"/>
                  <a:gd name="T94" fmla="*/ 9 w 108"/>
                  <a:gd name="T95" fmla="*/ 25 h 66"/>
                  <a:gd name="T96" fmla="*/ 8 w 108"/>
                  <a:gd name="T97" fmla="*/ 23 h 66"/>
                  <a:gd name="T98" fmla="*/ 8 w 108"/>
                  <a:gd name="T99" fmla="*/ 20 h 66"/>
                  <a:gd name="T100" fmla="*/ 16 w 108"/>
                  <a:gd name="T101" fmla="*/ 20 h 66"/>
                  <a:gd name="T102" fmla="*/ 16 w 108"/>
                  <a:gd name="T103" fmla="*/ 18 h 66"/>
                  <a:gd name="T104" fmla="*/ 16 w 108"/>
                  <a:gd name="T105" fmla="*/ 13 h 6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8"/>
                  <a:gd name="T160" fmla="*/ 0 h 66"/>
                  <a:gd name="T161" fmla="*/ 108 w 108"/>
                  <a:gd name="T162" fmla="*/ 66 h 6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8" h="66">
                    <a:moveTo>
                      <a:pt x="16" y="13"/>
                    </a:moveTo>
                    <a:lnTo>
                      <a:pt x="27" y="20"/>
                    </a:lnTo>
                    <a:lnTo>
                      <a:pt x="40" y="20"/>
                    </a:lnTo>
                    <a:lnTo>
                      <a:pt x="43" y="13"/>
                    </a:lnTo>
                    <a:lnTo>
                      <a:pt x="58" y="9"/>
                    </a:lnTo>
                    <a:lnTo>
                      <a:pt x="61" y="9"/>
                    </a:lnTo>
                    <a:lnTo>
                      <a:pt x="68" y="7"/>
                    </a:lnTo>
                    <a:lnTo>
                      <a:pt x="70" y="4"/>
                    </a:lnTo>
                    <a:lnTo>
                      <a:pt x="76" y="0"/>
                    </a:lnTo>
                    <a:lnTo>
                      <a:pt x="79" y="2"/>
                    </a:lnTo>
                    <a:lnTo>
                      <a:pt x="83" y="0"/>
                    </a:lnTo>
                    <a:lnTo>
                      <a:pt x="88" y="2"/>
                    </a:lnTo>
                    <a:lnTo>
                      <a:pt x="93" y="5"/>
                    </a:lnTo>
                    <a:lnTo>
                      <a:pt x="97" y="4"/>
                    </a:lnTo>
                    <a:lnTo>
                      <a:pt x="106" y="11"/>
                    </a:lnTo>
                    <a:lnTo>
                      <a:pt x="108" y="14"/>
                    </a:lnTo>
                    <a:lnTo>
                      <a:pt x="104" y="18"/>
                    </a:lnTo>
                    <a:lnTo>
                      <a:pt x="102" y="18"/>
                    </a:lnTo>
                    <a:lnTo>
                      <a:pt x="99" y="20"/>
                    </a:lnTo>
                    <a:lnTo>
                      <a:pt x="95" y="23"/>
                    </a:lnTo>
                    <a:lnTo>
                      <a:pt x="95" y="25"/>
                    </a:lnTo>
                    <a:lnTo>
                      <a:pt x="93" y="29"/>
                    </a:lnTo>
                    <a:lnTo>
                      <a:pt x="93" y="32"/>
                    </a:lnTo>
                    <a:lnTo>
                      <a:pt x="81" y="52"/>
                    </a:lnTo>
                    <a:lnTo>
                      <a:pt x="67" y="57"/>
                    </a:lnTo>
                    <a:lnTo>
                      <a:pt x="65" y="55"/>
                    </a:lnTo>
                    <a:lnTo>
                      <a:pt x="61" y="57"/>
                    </a:lnTo>
                    <a:lnTo>
                      <a:pt x="58" y="57"/>
                    </a:lnTo>
                    <a:lnTo>
                      <a:pt x="52" y="59"/>
                    </a:lnTo>
                    <a:lnTo>
                      <a:pt x="49" y="61"/>
                    </a:lnTo>
                    <a:lnTo>
                      <a:pt x="47" y="61"/>
                    </a:lnTo>
                    <a:lnTo>
                      <a:pt x="43" y="63"/>
                    </a:lnTo>
                    <a:lnTo>
                      <a:pt x="40" y="64"/>
                    </a:lnTo>
                    <a:lnTo>
                      <a:pt x="31" y="66"/>
                    </a:lnTo>
                    <a:lnTo>
                      <a:pt x="25" y="63"/>
                    </a:lnTo>
                    <a:lnTo>
                      <a:pt x="22" y="63"/>
                    </a:lnTo>
                    <a:lnTo>
                      <a:pt x="18" y="57"/>
                    </a:lnTo>
                    <a:lnTo>
                      <a:pt x="15" y="55"/>
                    </a:lnTo>
                    <a:lnTo>
                      <a:pt x="11" y="50"/>
                    </a:lnTo>
                    <a:lnTo>
                      <a:pt x="9" y="50"/>
                    </a:lnTo>
                    <a:lnTo>
                      <a:pt x="4" y="41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4" y="38"/>
                    </a:lnTo>
                    <a:lnTo>
                      <a:pt x="6" y="36"/>
                    </a:lnTo>
                    <a:lnTo>
                      <a:pt x="6" y="30"/>
                    </a:lnTo>
                    <a:lnTo>
                      <a:pt x="9" y="25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6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3" name="Freeform 3521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4" name="Freeform 3522"/>
              <p:cNvSpPr>
                <a:spLocks/>
              </p:cNvSpPr>
              <p:nvPr/>
            </p:nvSpPr>
            <p:spPr bwMode="auto">
              <a:xfrm>
                <a:off x="2309" y="1264"/>
                <a:ext cx="177" cy="119"/>
              </a:xfrm>
              <a:custGeom>
                <a:avLst/>
                <a:gdLst>
                  <a:gd name="T0" fmla="*/ 64 w 177"/>
                  <a:gd name="T1" fmla="*/ 109 h 119"/>
                  <a:gd name="T2" fmla="*/ 36 w 177"/>
                  <a:gd name="T3" fmla="*/ 103 h 119"/>
                  <a:gd name="T4" fmla="*/ 34 w 177"/>
                  <a:gd name="T5" fmla="*/ 98 h 119"/>
                  <a:gd name="T6" fmla="*/ 41 w 177"/>
                  <a:gd name="T7" fmla="*/ 84 h 119"/>
                  <a:gd name="T8" fmla="*/ 39 w 177"/>
                  <a:gd name="T9" fmla="*/ 78 h 119"/>
                  <a:gd name="T10" fmla="*/ 32 w 177"/>
                  <a:gd name="T11" fmla="*/ 66 h 119"/>
                  <a:gd name="T12" fmla="*/ 14 w 177"/>
                  <a:gd name="T13" fmla="*/ 69 h 119"/>
                  <a:gd name="T14" fmla="*/ 21 w 177"/>
                  <a:gd name="T15" fmla="*/ 60 h 119"/>
                  <a:gd name="T16" fmla="*/ 36 w 177"/>
                  <a:gd name="T17" fmla="*/ 59 h 119"/>
                  <a:gd name="T18" fmla="*/ 39 w 177"/>
                  <a:gd name="T19" fmla="*/ 55 h 119"/>
                  <a:gd name="T20" fmla="*/ 43 w 177"/>
                  <a:gd name="T21" fmla="*/ 43 h 119"/>
                  <a:gd name="T22" fmla="*/ 36 w 177"/>
                  <a:gd name="T23" fmla="*/ 41 h 119"/>
                  <a:gd name="T24" fmla="*/ 25 w 177"/>
                  <a:gd name="T25" fmla="*/ 37 h 119"/>
                  <a:gd name="T26" fmla="*/ 7 w 177"/>
                  <a:gd name="T27" fmla="*/ 41 h 119"/>
                  <a:gd name="T28" fmla="*/ 12 w 177"/>
                  <a:gd name="T29" fmla="*/ 37 h 119"/>
                  <a:gd name="T30" fmla="*/ 7 w 177"/>
                  <a:gd name="T31" fmla="*/ 28 h 119"/>
                  <a:gd name="T32" fmla="*/ 20 w 177"/>
                  <a:gd name="T33" fmla="*/ 32 h 119"/>
                  <a:gd name="T34" fmla="*/ 16 w 177"/>
                  <a:gd name="T35" fmla="*/ 25 h 119"/>
                  <a:gd name="T36" fmla="*/ 14 w 177"/>
                  <a:gd name="T37" fmla="*/ 17 h 119"/>
                  <a:gd name="T38" fmla="*/ 23 w 177"/>
                  <a:gd name="T39" fmla="*/ 21 h 119"/>
                  <a:gd name="T40" fmla="*/ 30 w 177"/>
                  <a:gd name="T41" fmla="*/ 26 h 119"/>
                  <a:gd name="T42" fmla="*/ 34 w 177"/>
                  <a:gd name="T43" fmla="*/ 17 h 119"/>
                  <a:gd name="T44" fmla="*/ 34 w 177"/>
                  <a:gd name="T45" fmla="*/ 10 h 119"/>
                  <a:gd name="T46" fmla="*/ 23 w 177"/>
                  <a:gd name="T47" fmla="*/ 9 h 119"/>
                  <a:gd name="T48" fmla="*/ 25 w 177"/>
                  <a:gd name="T49" fmla="*/ 1 h 119"/>
                  <a:gd name="T50" fmla="*/ 36 w 177"/>
                  <a:gd name="T51" fmla="*/ 10 h 119"/>
                  <a:gd name="T52" fmla="*/ 48 w 177"/>
                  <a:gd name="T53" fmla="*/ 23 h 119"/>
                  <a:gd name="T54" fmla="*/ 48 w 177"/>
                  <a:gd name="T55" fmla="*/ 34 h 119"/>
                  <a:gd name="T56" fmla="*/ 52 w 177"/>
                  <a:gd name="T57" fmla="*/ 37 h 119"/>
                  <a:gd name="T58" fmla="*/ 55 w 177"/>
                  <a:gd name="T59" fmla="*/ 48 h 119"/>
                  <a:gd name="T60" fmla="*/ 63 w 177"/>
                  <a:gd name="T61" fmla="*/ 34 h 119"/>
                  <a:gd name="T62" fmla="*/ 68 w 177"/>
                  <a:gd name="T63" fmla="*/ 16 h 119"/>
                  <a:gd name="T64" fmla="*/ 82 w 177"/>
                  <a:gd name="T65" fmla="*/ 30 h 119"/>
                  <a:gd name="T66" fmla="*/ 89 w 177"/>
                  <a:gd name="T67" fmla="*/ 16 h 119"/>
                  <a:gd name="T68" fmla="*/ 97 w 177"/>
                  <a:gd name="T69" fmla="*/ 19 h 119"/>
                  <a:gd name="T70" fmla="*/ 100 w 177"/>
                  <a:gd name="T71" fmla="*/ 17 h 119"/>
                  <a:gd name="T72" fmla="*/ 111 w 177"/>
                  <a:gd name="T73" fmla="*/ 21 h 119"/>
                  <a:gd name="T74" fmla="*/ 120 w 177"/>
                  <a:gd name="T75" fmla="*/ 14 h 119"/>
                  <a:gd name="T76" fmla="*/ 129 w 177"/>
                  <a:gd name="T77" fmla="*/ 5 h 119"/>
                  <a:gd name="T78" fmla="*/ 138 w 177"/>
                  <a:gd name="T79" fmla="*/ 3 h 119"/>
                  <a:gd name="T80" fmla="*/ 147 w 177"/>
                  <a:gd name="T81" fmla="*/ 14 h 119"/>
                  <a:gd name="T82" fmla="*/ 156 w 177"/>
                  <a:gd name="T83" fmla="*/ 5 h 119"/>
                  <a:gd name="T84" fmla="*/ 152 w 177"/>
                  <a:gd name="T85" fmla="*/ 19 h 119"/>
                  <a:gd name="T86" fmla="*/ 157 w 177"/>
                  <a:gd name="T87" fmla="*/ 32 h 119"/>
                  <a:gd name="T88" fmla="*/ 170 w 177"/>
                  <a:gd name="T89" fmla="*/ 34 h 119"/>
                  <a:gd name="T90" fmla="*/ 173 w 177"/>
                  <a:gd name="T91" fmla="*/ 53 h 119"/>
                  <a:gd name="T92" fmla="*/ 173 w 177"/>
                  <a:gd name="T93" fmla="*/ 60 h 119"/>
                  <a:gd name="T94" fmla="*/ 165 w 177"/>
                  <a:gd name="T95" fmla="*/ 71 h 119"/>
                  <a:gd name="T96" fmla="*/ 166 w 177"/>
                  <a:gd name="T97" fmla="*/ 71 h 119"/>
                  <a:gd name="T98" fmla="*/ 152 w 177"/>
                  <a:gd name="T99" fmla="*/ 84 h 119"/>
                  <a:gd name="T100" fmla="*/ 123 w 177"/>
                  <a:gd name="T101" fmla="*/ 100 h 119"/>
                  <a:gd name="T102" fmla="*/ 118 w 177"/>
                  <a:gd name="T103" fmla="*/ 105 h 119"/>
                  <a:gd name="T104" fmla="*/ 91 w 177"/>
                  <a:gd name="T105" fmla="*/ 118 h 119"/>
                  <a:gd name="T106" fmla="*/ 73 w 177"/>
                  <a:gd name="T107" fmla="*/ 114 h 119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77"/>
                  <a:gd name="T163" fmla="*/ 0 h 119"/>
                  <a:gd name="T164" fmla="*/ 177 w 177"/>
                  <a:gd name="T165" fmla="*/ 119 h 119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77" h="119">
                    <a:moveTo>
                      <a:pt x="73" y="114"/>
                    </a:moveTo>
                    <a:lnTo>
                      <a:pt x="73" y="114"/>
                    </a:lnTo>
                    <a:lnTo>
                      <a:pt x="70" y="112"/>
                    </a:lnTo>
                    <a:lnTo>
                      <a:pt x="68" y="111"/>
                    </a:lnTo>
                    <a:lnTo>
                      <a:pt x="64" y="109"/>
                    </a:lnTo>
                    <a:lnTo>
                      <a:pt x="54" y="102"/>
                    </a:lnTo>
                    <a:lnTo>
                      <a:pt x="50" y="103"/>
                    </a:lnTo>
                    <a:lnTo>
                      <a:pt x="45" y="102"/>
                    </a:lnTo>
                    <a:lnTo>
                      <a:pt x="43" y="103"/>
                    </a:lnTo>
                    <a:lnTo>
                      <a:pt x="36" y="103"/>
                    </a:lnTo>
                    <a:lnTo>
                      <a:pt x="32" y="103"/>
                    </a:lnTo>
                    <a:lnTo>
                      <a:pt x="30" y="103"/>
                    </a:lnTo>
                    <a:lnTo>
                      <a:pt x="30" y="98"/>
                    </a:lnTo>
                    <a:lnTo>
                      <a:pt x="29" y="94"/>
                    </a:lnTo>
                    <a:lnTo>
                      <a:pt x="34" y="98"/>
                    </a:lnTo>
                    <a:lnTo>
                      <a:pt x="36" y="94"/>
                    </a:lnTo>
                    <a:lnTo>
                      <a:pt x="45" y="91"/>
                    </a:lnTo>
                    <a:lnTo>
                      <a:pt x="45" y="84"/>
                    </a:lnTo>
                    <a:lnTo>
                      <a:pt x="39" y="85"/>
                    </a:lnTo>
                    <a:lnTo>
                      <a:pt x="41" y="84"/>
                    </a:lnTo>
                    <a:lnTo>
                      <a:pt x="43" y="82"/>
                    </a:lnTo>
                    <a:lnTo>
                      <a:pt x="41" y="78"/>
                    </a:lnTo>
                    <a:lnTo>
                      <a:pt x="45" y="77"/>
                    </a:lnTo>
                    <a:lnTo>
                      <a:pt x="41" y="77"/>
                    </a:lnTo>
                    <a:lnTo>
                      <a:pt x="39" y="78"/>
                    </a:lnTo>
                    <a:lnTo>
                      <a:pt x="37" y="78"/>
                    </a:lnTo>
                    <a:lnTo>
                      <a:pt x="37" y="77"/>
                    </a:lnTo>
                    <a:lnTo>
                      <a:pt x="36" y="77"/>
                    </a:lnTo>
                    <a:lnTo>
                      <a:pt x="34" y="68"/>
                    </a:lnTo>
                    <a:lnTo>
                      <a:pt x="32" y="66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3" y="66"/>
                    </a:lnTo>
                    <a:lnTo>
                      <a:pt x="18" y="68"/>
                    </a:lnTo>
                    <a:lnTo>
                      <a:pt x="14" y="69"/>
                    </a:lnTo>
                    <a:lnTo>
                      <a:pt x="11" y="69"/>
                    </a:lnTo>
                    <a:lnTo>
                      <a:pt x="11" y="68"/>
                    </a:lnTo>
                    <a:lnTo>
                      <a:pt x="11" y="64"/>
                    </a:lnTo>
                    <a:lnTo>
                      <a:pt x="20" y="62"/>
                    </a:lnTo>
                    <a:lnTo>
                      <a:pt x="21" y="60"/>
                    </a:lnTo>
                    <a:lnTo>
                      <a:pt x="25" y="60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2" y="57"/>
                    </a:lnTo>
                    <a:lnTo>
                      <a:pt x="36" y="59"/>
                    </a:lnTo>
                    <a:lnTo>
                      <a:pt x="43" y="59"/>
                    </a:lnTo>
                    <a:lnTo>
                      <a:pt x="45" y="51"/>
                    </a:lnTo>
                    <a:lnTo>
                      <a:pt x="43" y="53"/>
                    </a:lnTo>
                    <a:lnTo>
                      <a:pt x="41" y="55"/>
                    </a:lnTo>
                    <a:lnTo>
                      <a:pt x="39" y="55"/>
                    </a:lnTo>
                    <a:lnTo>
                      <a:pt x="32" y="53"/>
                    </a:lnTo>
                    <a:lnTo>
                      <a:pt x="32" y="51"/>
                    </a:lnTo>
                    <a:lnTo>
                      <a:pt x="34" y="50"/>
                    </a:lnTo>
                    <a:lnTo>
                      <a:pt x="37" y="48"/>
                    </a:lnTo>
                    <a:lnTo>
                      <a:pt x="43" y="43"/>
                    </a:lnTo>
                    <a:lnTo>
                      <a:pt x="41" y="41"/>
                    </a:lnTo>
                    <a:lnTo>
                      <a:pt x="39" y="43"/>
                    </a:lnTo>
                    <a:lnTo>
                      <a:pt x="37" y="43"/>
                    </a:lnTo>
                    <a:lnTo>
                      <a:pt x="36" y="41"/>
                    </a:lnTo>
                    <a:lnTo>
                      <a:pt x="36" y="39"/>
                    </a:lnTo>
                    <a:lnTo>
                      <a:pt x="34" y="37"/>
                    </a:lnTo>
                    <a:lnTo>
                      <a:pt x="27" y="35"/>
                    </a:lnTo>
                    <a:lnTo>
                      <a:pt x="25" y="37"/>
                    </a:lnTo>
                    <a:lnTo>
                      <a:pt x="21" y="41"/>
                    </a:lnTo>
                    <a:lnTo>
                      <a:pt x="20" y="41"/>
                    </a:lnTo>
                    <a:lnTo>
                      <a:pt x="14" y="43"/>
                    </a:lnTo>
                    <a:lnTo>
                      <a:pt x="12" y="43"/>
                    </a:lnTo>
                    <a:lnTo>
                      <a:pt x="7" y="41"/>
                    </a:lnTo>
                    <a:lnTo>
                      <a:pt x="0" y="43"/>
                    </a:lnTo>
                    <a:lnTo>
                      <a:pt x="3" y="35"/>
                    </a:lnTo>
                    <a:lnTo>
                      <a:pt x="5" y="37"/>
                    </a:lnTo>
                    <a:lnTo>
                      <a:pt x="11" y="39"/>
                    </a:lnTo>
                    <a:lnTo>
                      <a:pt x="12" y="37"/>
                    </a:lnTo>
                    <a:lnTo>
                      <a:pt x="9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12" y="32"/>
                    </a:lnTo>
                    <a:lnTo>
                      <a:pt x="16" y="35"/>
                    </a:lnTo>
                    <a:lnTo>
                      <a:pt x="21" y="34"/>
                    </a:lnTo>
                    <a:lnTo>
                      <a:pt x="18" y="32"/>
                    </a:lnTo>
                    <a:lnTo>
                      <a:pt x="20" y="32"/>
                    </a:lnTo>
                    <a:lnTo>
                      <a:pt x="21" y="28"/>
                    </a:lnTo>
                    <a:lnTo>
                      <a:pt x="14" y="30"/>
                    </a:lnTo>
                    <a:lnTo>
                      <a:pt x="12" y="26"/>
                    </a:lnTo>
                    <a:lnTo>
                      <a:pt x="16" y="25"/>
                    </a:lnTo>
                    <a:lnTo>
                      <a:pt x="11" y="19"/>
                    </a:lnTo>
                    <a:lnTo>
                      <a:pt x="16" y="21"/>
                    </a:lnTo>
                    <a:lnTo>
                      <a:pt x="14" y="17"/>
                    </a:lnTo>
                    <a:lnTo>
                      <a:pt x="18" y="19"/>
                    </a:lnTo>
                    <a:lnTo>
                      <a:pt x="14" y="16"/>
                    </a:lnTo>
                    <a:lnTo>
                      <a:pt x="18" y="14"/>
                    </a:lnTo>
                    <a:lnTo>
                      <a:pt x="23" y="17"/>
                    </a:lnTo>
                    <a:lnTo>
                      <a:pt x="23" y="21"/>
                    </a:lnTo>
                    <a:lnTo>
                      <a:pt x="27" y="23"/>
                    </a:lnTo>
                    <a:lnTo>
                      <a:pt x="27" y="21"/>
                    </a:lnTo>
                    <a:lnTo>
                      <a:pt x="30" y="23"/>
                    </a:lnTo>
                    <a:lnTo>
                      <a:pt x="30" y="26"/>
                    </a:lnTo>
                    <a:lnTo>
                      <a:pt x="32" y="23"/>
                    </a:lnTo>
                    <a:lnTo>
                      <a:pt x="34" y="28"/>
                    </a:lnTo>
                    <a:lnTo>
                      <a:pt x="36" y="23"/>
                    </a:lnTo>
                    <a:lnTo>
                      <a:pt x="34" y="19"/>
                    </a:lnTo>
                    <a:lnTo>
                      <a:pt x="34" y="17"/>
                    </a:lnTo>
                    <a:lnTo>
                      <a:pt x="27" y="12"/>
                    </a:lnTo>
                    <a:lnTo>
                      <a:pt x="29" y="10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34" y="10"/>
                    </a:lnTo>
                    <a:lnTo>
                      <a:pt x="30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5" y="9"/>
                    </a:lnTo>
                    <a:lnTo>
                      <a:pt x="23" y="9"/>
                    </a:lnTo>
                    <a:lnTo>
                      <a:pt x="23" y="7"/>
                    </a:lnTo>
                    <a:lnTo>
                      <a:pt x="23" y="5"/>
                    </a:lnTo>
                    <a:lnTo>
                      <a:pt x="23" y="3"/>
                    </a:lnTo>
                    <a:lnTo>
                      <a:pt x="27" y="3"/>
                    </a:lnTo>
                    <a:lnTo>
                      <a:pt x="25" y="1"/>
                    </a:lnTo>
                    <a:lnTo>
                      <a:pt x="29" y="5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6" y="10"/>
                    </a:lnTo>
                    <a:lnTo>
                      <a:pt x="41" y="10"/>
                    </a:lnTo>
                    <a:lnTo>
                      <a:pt x="46" y="17"/>
                    </a:lnTo>
                    <a:lnTo>
                      <a:pt x="48" y="19"/>
                    </a:lnTo>
                    <a:lnTo>
                      <a:pt x="50" y="21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2" y="28"/>
                    </a:lnTo>
                    <a:lnTo>
                      <a:pt x="50" y="30"/>
                    </a:lnTo>
                    <a:lnTo>
                      <a:pt x="50" y="32"/>
                    </a:lnTo>
                    <a:lnTo>
                      <a:pt x="48" y="34"/>
                    </a:lnTo>
                    <a:lnTo>
                      <a:pt x="45" y="32"/>
                    </a:lnTo>
                    <a:lnTo>
                      <a:pt x="46" y="34"/>
                    </a:lnTo>
                    <a:lnTo>
                      <a:pt x="50" y="35"/>
                    </a:lnTo>
                    <a:lnTo>
                      <a:pt x="50" y="39"/>
                    </a:lnTo>
                    <a:lnTo>
                      <a:pt x="52" y="37"/>
                    </a:lnTo>
                    <a:lnTo>
                      <a:pt x="52" y="41"/>
                    </a:lnTo>
                    <a:lnTo>
                      <a:pt x="50" y="43"/>
                    </a:lnTo>
                    <a:lnTo>
                      <a:pt x="54" y="44"/>
                    </a:lnTo>
                    <a:lnTo>
                      <a:pt x="54" y="51"/>
                    </a:lnTo>
                    <a:lnTo>
                      <a:pt x="55" y="48"/>
                    </a:lnTo>
                    <a:lnTo>
                      <a:pt x="55" y="44"/>
                    </a:lnTo>
                    <a:lnTo>
                      <a:pt x="59" y="44"/>
                    </a:lnTo>
                    <a:lnTo>
                      <a:pt x="59" y="37"/>
                    </a:lnTo>
                    <a:lnTo>
                      <a:pt x="61" y="34"/>
                    </a:lnTo>
                    <a:lnTo>
                      <a:pt x="63" y="34"/>
                    </a:lnTo>
                    <a:lnTo>
                      <a:pt x="66" y="41"/>
                    </a:lnTo>
                    <a:lnTo>
                      <a:pt x="68" y="37"/>
                    </a:lnTo>
                    <a:lnTo>
                      <a:pt x="68" y="28"/>
                    </a:lnTo>
                    <a:lnTo>
                      <a:pt x="66" y="17"/>
                    </a:lnTo>
                    <a:lnTo>
                      <a:pt x="68" y="16"/>
                    </a:lnTo>
                    <a:lnTo>
                      <a:pt x="70" y="17"/>
                    </a:lnTo>
                    <a:lnTo>
                      <a:pt x="79" y="28"/>
                    </a:lnTo>
                    <a:lnTo>
                      <a:pt x="79" y="32"/>
                    </a:lnTo>
                    <a:lnTo>
                      <a:pt x="80" y="32"/>
                    </a:lnTo>
                    <a:lnTo>
                      <a:pt x="82" y="30"/>
                    </a:lnTo>
                    <a:lnTo>
                      <a:pt x="82" y="23"/>
                    </a:lnTo>
                    <a:lnTo>
                      <a:pt x="82" y="19"/>
                    </a:lnTo>
                    <a:lnTo>
                      <a:pt x="86" y="17"/>
                    </a:lnTo>
                    <a:lnTo>
                      <a:pt x="88" y="19"/>
                    </a:lnTo>
                    <a:lnTo>
                      <a:pt x="89" y="16"/>
                    </a:lnTo>
                    <a:lnTo>
                      <a:pt x="93" y="14"/>
                    </a:lnTo>
                    <a:lnTo>
                      <a:pt x="93" y="16"/>
                    </a:lnTo>
                    <a:lnTo>
                      <a:pt x="95" y="16"/>
                    </a:lnTo>
                    <a:lnTo>
                      <a:pt x="95" y="17"/>
                    </a:lnTo>
                    <a:lnTo>
                      <a:pt x="97" y="19"/>
                    </a:lnTo>
                    <a:lnTo>
                      <a:pt x="98" y="23"/>
                    </a:lnTo>
                    <a:lnTo>
                      <a:pt x="100" y="25"/>
                    </a:lnTo>
                    <a:lnTo>
                      <a:pt x="104" y="34"/>
                    </a:lnTo>
                    <a:lnTo>
                      <a:pt x="104" y="26"/>
                    </a:lnTo>
                    <a:lnTo>
                      <a:pt x="100" y="17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5" y="14"/>
                    </a:lnTo>
                    <a:lnTo>
                      <a:pt x="109" y="17"/>
                    </a:lnTo>
                    <a:lnTo>
                      <a:pt x="111" y="21"/>
                    </a:lnTo>
                    <a:lnTo>
                      <a:pt x="113" y="21"/>
                    </a:lnTo>
                    <a:lnTo>
                      <a:pt x="114" y="19"/>
                    </a:lnTo>
                    <a:lnTo>
                      <a:pt x="116" y="16"/>
                    </a:lnTo>
                    <a:lnTo>
                      <a:pt x="116" y="14"/>
                    </a:lnTo>
                    <a:lnTo>
                      <a:pt x="120" y="14"/>
                    </a:lnTo>
                    <a:lnTo>
                      <a:pt x="122" y="16"/>
                    </a:lnTo>
                    <a:lnTo>
                      <a:pt x="123" y="17"/>
                    </a:lnTo>
                    <a:lnTo>
                      <a:pt x="127" y="16"/>
                    </a:lnTo>
                    <a:lnTo>
                      <a:pt x="131" y="14"/>
                    </a:lnTo>
                    <a:lnTo>
                      <a:pt x="129" y="5"/>
                    </a:lnTo>
                    <a:lnTo>
                      <a:pt x="129" y="1"/>
                    </a:lnTo>
                    <a:lnTo>
                      <a:pt x="131" y="1"/>
                    </a:lnTo>
                    <a:lnTo>
                      <a:pt x="134" y="0"/>
                    </a:lnTo>
                    <a:lnTo>
                      <a:pt x="136" y="0"/>
                    </a:lnTo>
                    <a:lnTo>
                      <a:pt x="138" y="3"/>
                    </a:lnTo>
                    <a:lnTo>
                      <a:pt x="141" y="5"/>
                    </a:lnTo>
                    <a:lnTo>
                      <a:pt x="141" y="9"/>
                    </a:lnTo>
                    <a:lnTo>
                      <a:pt x="141" y="10"/>
                    </a:lnTo>
                    <a:lnTo>
                      <a:pt x="145" y="14"/>
                    </a:lnTo>
                    <a:lnTo>
                      <a:pt x="147" y="14"/>
                    </a:lnTo>
                    <a:lnTo>
                      <a:pt x="147" y="12"/>
                    </a:lnTo>
                    <a:lnTo>
                      <a:pt x="147" y="10"/>
                    </a:lnTo>
                    <a:lnTo>
                      <a:pt x="152" y="10"/>
                    </a:lnTo>
                    <a:lnTo>
                      <a:pt x="154" y="7"/>
                    </a:lnTo>
                    <a:lnTo>
                      <a:pt x="156" y="5"/>
                    </a:lnTo>
                    <a:lnTo>
                      <a:pt x="159" y="5"/>
                    </a:lnTo>
                    <a:lnTo>
                      <a:pt x="161" y="7"/>
                    </a:lnTo>
                    <a:lnTo>
                      <a:pt x="156" y="9"/>
                    </a:lnTo>
                    <a:lnTo>
                      <a:pt x="150" y="17"/>
                    </a:lnTo>
                    <a:lnTo>
                      <a:pt x="152" y="19"/>
                    </a:lnTo>
                    <a:lnTo>
                      <a:pt x="154" y="21"/>
                    </a:lnTo>
                    <a:lnTo>
                      <a:pt x="157" y="19"/>
                    </a:lnTo>
                    <a:lnTo>
                      <a:pt x="159" y="25"/>
                    </a:lnTo>
                    <a:lnTo>
                      <a:pt x="157" y="28"/>
                    </a:lnTo>
                    <a:lnTo>
                      <a:pt x="157" y="32"/>
                    </a:lnTo>
                    <a:lnTo>
                      <a:pt x="165" y="32"/>
                    </a:lnTo>
                    <a:lnTo>
                      <a:pt x="163" y="34"/>
                    </a:lnTo>
                    <a:lnTo>
                      <a:pt x="165" y="35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70" y="35"/>
                    </a:lnTo>
                    <a:lnTo>
                      <a:pt x="173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3"/>
                    </a:lnTo>
                    <a:lnTo>
                      <a:pt x="175" y="53"/>
                    </a:lnTo>
                    <a:lnTo>
                      <a:pt x="177" y="51"/>
                    </a:lnTo>
                    <a:lnTo>
                      <a:pt x="177" y="55"/>
                    </a:lnTo>
                    <a:lnTo>
                      <a:pt x="175" y="59"/>
                    </a:lnTo>
                    <a:lnTo>
                      <a:pt x="173" y="60"/>
                    </a:lnTo>
                    <a:lnTo>
                      <a:pt x="173" y="64"/>
                    </a:lnTo>
                    <a:lnTo>
                      <a:pt x="172" y="64"/>
                    </a:lnTo>
                    <a:lnTo>
                      <a:pt x="170" y="68"/>
                    </a:lnTo>
                    <a:lnTo>
                      <a:pt x="165" y="69"/>
                    </a:lnTo>
                    <a:lnTo>
                      <a:pt x="165" y="71"/>
                    </a:lnTo>
                    <a:lnTo>
                      <a:pt x="161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3" y="75"/>
                    </a:lnTo>
                    <a:lnTo>
                      <a:pt x="166" y="71"/>
                    </a:lnTo>
                    <a:lnTo>
                      <a:pt x="159" y="82"/>
                    </a:lnTo>
                    <a:lnTo>
                      <a:pt x="156" y="84"/>
                    </a:lnTo>
                    <a:lnTo>
                      <a:pt x="156" y="87"/>
                    </a:lnTo>
                    <a:lnTo>
                      <a:pt x="152" y="85"/>
                    </a:lnTo>
                    <a:lnTo>
                      <a:pt x="152" y="84"/>
                    </a:lnTo>
                    <a:lnTo>
                      <a:pt x="150" y="82"/>
                    </a:lnTo>
                    <a:lnTo>
                      <a:pt x="147" y="80"/>
                    </a:lnTo>
                    <a:lnTo>
                      <a:pt x="147" y="85"/>
                    </a:lnTo>
                    <a:lnTo>
                      <a:pt x="129" y="102"/>
                    </a:lnTo>
                    <a:lnTo>
                      <a:pt x="123" y="100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8" y="102"/>
                    </a:lnTo>
                    <a:lnTo>
                      <a:pt x="118" y="103"/>
                    </a:lnTo>
                    <a:lnTo>
                      <a:pt x="118" y="105"/>
                    </a:lnTo>
                    <a:lnTo>
                      <a:pt x="113" y="107"/>
                    </a:lnTo>
                    <a:lnTo>
                      <a:pt x="104" y="116"/>
                    </a:lnTo>
                    <a:lnTo>
                      <a:pt x="97" y="118"/>
                    </a:lnTo>
                    <a:lnTo>
                      <a:pt x="95" y="119"/>
                    </a:lnTo>
                    <a:lnTo>
                      <a:pt x="91" y="118"/>
                    </a:lnTo>
                    <a:lnTo>
                      <a:pt x="89" y="119"/>
                    </a:lnTo>
                    <a:lnTo>
                      <a:pt x="86" y="116"/>
                    </a:lnTo>
                    <a:lnTo>
                      <a:pt x="82" y="116"/>
                    </a:lnTo>
                    <a:lnTo>
                      <a:pt x="77" y="114"/>
                    </a:lnTo>
                    <a:lnTo>
                      <a:pt x="73" y="1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5" name="Freeform 3523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6" name="Freeform 3524"/>
              <p:cNvSpPr>
                <a:spLocks/>
              </p:cNvSpPr>
              <p:nvPr/>
            </p:nvSpPr>
            <p:spPr bwMode="auto">
              <a:xfrm>
                <a:off x="2583" y="1428"/>
                <a:ext cx="7" cy="2"/>
              </a:xfrm>
              <a:custGeom>
                <a:avLst/>
                <a:gdLst>
                  <a:gd name="T0" fmla="*/ 7 w 7"/>
                  <a:gd name="T1" fmla="*/ 2 h 2"/>
                  <a:gd name="T2" fmla="*/ 5 w 7"/>
                  <a:gd name="T3" fmla="*/ 0 h 2"/>
                  <a:gd name="T4" fmla="*/ 2 w 7"/>
                  <a:gd name="T5" fmla="*/ 0 h 2"/>
                  <a:gd name="T6" fmla="*/ 0 w 7"/>
                  <a:gd name="T7" fmla="*/ 0 h 2"/>
                  <a:gd name="T8" fmla="*/ 2 w 7"/>
                  <a:gd name="T9" fmla="*/ 2 h 2"/>
                  <a:gd name="T10" fmla="*/ 5 w 7"/>
                  <a:gd name="T11" fmla="*/ 2 h 2"/>
                  <a:gd name="T12" fmla="*/ 7 w 7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7" y="2"/>
                    </a:move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7" name="Freeform 3525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8" name="Freeform 3526"/>
              <p:cNvSpPr>
                <a:spLocks/>
              </p:cNvSpPr>
              <p:nvPr/>
            </p:nvSpPr>
            <p:spPr bwMode="auto">
              <a:xfrm>
                <a:off x="2586" y="1423"/>
                <a:ext cx="9" cy="11"/>
              </a:xfrm>
              <a:custGeom>
                <a:avLst/>
                <a:gdLst>
                  <a:gd name="T0" fmla="*/ 7 w 9"/>
                  <a:gd name="T1" fmla="*/ 11 h 11"/>
                  <a:gd name="T2" fmla="*/ 9 w 9"/>
                  <a:gd name="T3" fmla="*/ 11 h 11"/>
                  <a:gd name="T4" fmla="*/ 9 w 9"/>
                  <a:gd name="T5" fmla="*/ 7 h 11"/>
                  <a:gd name="T6" fmla="*/ 4 w 9"/>
                  <a:gd name="T7" fmla="*/ 2 h 11"/>
                  <a:gd name="T8" fmla="*/ 2 w 9"/>
                  <a:gd name="T9" fmla="*/ 0 h 11"/>
                  <a:gd name="T10" fmla="*/ 0 w 9"/>
                  <a:gd name="T11" fmla="*/ 2 h 11"/>
                  <a:gd name="T12" fmla="*/ 0 w 9"/>
                  <a:gd name="T13" fmla="*/ 3 h 11"/>
                  <a:gd name="T14" fmla="*/ 4 w 9"/>
                  <a:gd name="T15" fmla="*/ 5 h 11"/>
                  <a:gd name="T16" fmla="*/ 6 w 9"/>
                  <a:gd name="T17" fmla="*/ 7 h 11"/>
                  <a:gd name="T18" fmla="*/ 6 w 9"/>
                  <a:gd name="T19" fmla="*/ 9 h 11"/>
                  <a:gd name="T20" fmla="*/ 7 w 9"/>
                  <a:gd name="T21" fmla="*/ 11 h 11"/>
                  <a:gd name="T22" fmla="*/ 7 w 9"/>
                  <a:gd name="T23" fmla="*/ 11 h 1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1"/>
                  <a:gd name="T38" fmla="*/ 9 w 9"/>
                  <a:gd name="T39" fmla="*/ 11 h 1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1">
                    <a:moveTo>
                      <a:pt x="7" y="11"/>
                    </a:moveTo>
                    <a:lnTo>
                      <a:pt x="9" y="11"/>
                    </a:lnTo>
                    <a:lnTo>
                      <a:pt x="9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6" y="9"/>
                    </a:lnTo>
                    <a:lnTo>
                      <a:pt x="7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9" name="Freeform 3527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0" name="Freeform 3528"/>
              <p:cNvSpPr>
                <a:spLocks/>
              </p:cNvSpPr>
              <p:nvPr/>
            </p:nvSpPr>
            <p:spPr bwMode="auto">
              <a:xfrm>
                <a:off x="2590" y="1421"/>
                <a:ext cx="7" cy="9"/>
              </a:xfrm>
              <a:custGeom>
                <a:avLst/>
                <a:gdLst>
                  <a:gd name="T0" fmla="*/ 5 w 7"/>
                  <a:gd name="T1" fmla="*/ 9 h 9"/>
                  <a:gd name="T2" fmla="*/ 7 w 7"/>
                  <a:gd name="T3" fmla="*/ 9 h 9"/>
                  <a:gd name="T4" fmla="*/ 7 w 7"/>
                  <a:gd name="T5" fmla="*/ 7 h 9"/>
                  <a:gd name="T6" fmla="*/ 5 w 7"/>
                  <a:gd name="T7" fmla="*/ 4 h 9"/>
                  <a:gd name="T8" fmla="*/ 3 w 7"/>
                  <a:gd name="T9" fmla="*/ 2 h 9"/>
                  <a:gd name="T10" fmla="*/ 2 w 7"/>
                  <a:gd name="T11" fmla="*/ 0 h 9"/>
                  <a:gd name="T12" fmla="*/ 0 w 7"/>
                  <a:gd name="T13" fmla="*/ 0 h 9"/>
                  <a:gd name="T14" fmla="*/ 2 w 7"/>
                  <a:gd name="T15" fmla="*/ 4 h 9"/>
                  <a:gd name="T16" fmla="*/ 3 w 7"/>
                  <a:gd name="T17" fmla="*/ 5 h 9"/>
                  <a:gd name="T18" fmla="*/ 5 w 7"/>
                  <a:gd name="T19" fmla="*/ 9 h 9"/>
                  <a:gd name="T20" fmla="*/ 5 w 7"/>
                  <a:gd name="T21" fmla="*/ 9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5" y="9"/>
                    </a:moveTo>
                    <a:lnTo>
                      <a:pt x="7" y="9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1" name="Freeform 3529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2" name="Freeform 3530"/>
              <p:cNvSpPr>
                <a:spLocks/>
              </p:cNvSpPr>
              <p:nvPr/>
            </p:nvSpPr>
            <p:spPr bwMode="auto">
              <a:xfrm>
                <a:off x="2595" y="1421"/>
                <a:ext cx="6" cy="5"/>
              </a:xfrm>
              <a:custGeom>
                <a:avLst/>
                <a:gdLst>
                  <a:gd name="T0" fmla="*/ 4 w 6"/>
                  <a:gd name="T1" fmla="*/ 2 h 5"/>
                  <a:gd name="T2" fmla="*/ 6 w 6"/>
                  <a:gd name="T3" fmla="*/ 2 h 5"/>
                  <a:gd name="T4" fmla="*/ 0 w 6"/>
                  <a:gd name="T5" fmla="*/ 0 h 5"/>
                  <a:gd name="T6" fmla="*/ 0 w 6"/>
                  <a:gd name="T7" fmla="*/ 2 h 5"/>
                  <a:gd name="T8" fmla="*/ 2 w 6"/>
                  <a:gd name="T9" fmla="*/ 4 h 5"/>
                  <a:gd name="T10" fmla="*/ 2 w 6"/>
                  <a:gd name="T11" fmla="*/ 5 h 5"/>
                  <a:gd name="T12" fmla="*/ 4 w 6"/>
                  <a:gd name="T13" fmla="*/ 4 h 5"/>
                  <a:gd name="T14" fmla="*/ 4 w 6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5"/>
                  <a:gd name="T26" fmla="*/ 6 w 6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5">
                    <a:moveTo>
                      <a:pt x="4" y="2"/>
                    </a:moveTo>
                    <a:lnTo>
                      <a:pt x="6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3" name="Freeform 3531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4" name="Freeform 3532"/>
              <p:cNvSpPr>
                <a:spLocks/>
              </p:cNvSpPr>
              <p:nvPr/>
            </p:nvSpPr>
            <p:spPr bwMode="auto">
              <a:xfrm>
                <a:off x="2593" y="1435"/>
                <a:ext cx="4" cy="6"/>
              </a:xfrm>
              <a:custGeom>
                <a:avLst/>
                <a:gdLst>
                  <a:gd name="T0" fmla="*/ 4 w 4"/>
                  <a:gd name="T1" fmla="*/ 6 h 6"/>
                  <a:gd name="T2" fmla="*/ 4 w 4"/>
                  <a:gd name="T3" fmla="*/ 2 h 6"/>
                  <a:gd name="T4" fmla="*/ 4 w 4"/>
                  <a:gd name="T5" fmla="*/ 0 h 6"/>
                  <a:gd name="T6" fmla="*/ 2 w 4"/>
                  <a:gd name="T7" fmla="*/ 0 h 6"/>
                  <a:gd name="T8" fmla="*/ 0 w 4"/>
                  <a:gd name="T9" fmla="*/ 2 h 6"/>
                  <a:gd name="T10" fmla="*/ 0 w 4"/>
                  <a:gd name="T11" fmla="*/ 2 h 6"/>
                  <a:gd name="T12" fmla="*/ 2 w 4"/>
                  <a:gd name="T13" fmla="*/ 2 h 6"/>
                  <a:gd name="T14" fmla="*/ 2 w 4"/>
                  <a:gd name="T15" fmla="*/ 6 h 6"/>
                  <a:gd name="T16" fmla="*/ 4 w 4"/>
                  <a:gd name="T17" fmla="*/ 6 h 6"/>
                  <a:gd name="T18" fmla="*/ 4 w 4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4" y="6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5" name="Freeform 3533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6" name="Freeform 3534"/>
              <p:cNvSpPr>
                <a:spLocks/>
              </p:cNvSpPr>
              <p:nvPr/>
            </p:nvSpPr>
            <p:spPr bwMode="auto">
              <a:xfrm>
                <a:off x="2592" y="1444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2 h 7"/>
                  <a:gd name="T6" fmla="*/ 0 w 3"/>
                  <a:gd name="T7" fmla="*/ 6 h 7"/>
                  <a:gd name="T8" fmla="*/ 1 w 3"/>
                  <a:gd name="T9" fmla="*/ 7 h 7"/>
                  <a:gd name="T10" fmla="*/ 1 w 3"/>
                  <a:gd name="T11" fmla="*/ 7 h 7"/>
                  <a:gd name="T12" fmla="*/ 3 w 3"/>
                  <a:gd name="T13" fmla="*/ 7 h 7"/>
                  <a:gd name="T14" fmla="*/ 3 w 3"/>
                  <a:gd name="T15" fmla="*/ 6 h 7"/>
                  <a:gd name="T16" fmla="*/ 3 w 3"/>
                  <a:gd name="T17" fmla="*/ 4 h 7"/>
                  <a:gd name="T18" fmla="*/ 0 w 3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7" name="Freeform 3535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8" name="Freeform 3536"/>
              <p:cNvSpPr>
                <a:spLocks/>
              </p:cNvSpPr>
              <p:nvPr/>
            </p:nvSpPr>
            <p:spPr bwMode="auto">
              <a:xfrm>
                <a:off x="2937" y="1639"/>
                <a:ext cx="5" cy="8"/>
              </a:xfrm>
              <a:custGeom>
                <a:avLst/>
                <a:gdLst>
                  <a:gd name="T0" fmla="*/ 5 w 5"/>
                  <a:gd name="T1" fmla="*/ 8 h 8"/>
                  <a:gd name="T2" fmla="*/ 5 w 5"/>
                  <a:gd name="T3" fmla="*/ 2 h 8"/>
                  <a:gd name="T4" fmla="*/ 2 w 5"/>
                  <a:gd name="T5" fmla="*/ 0 h 8"/>
                  <a:gd name="T6" fmla="*/ 0 w 5"/>
                  <a:gd name="T7" fmla="*/ 0 h 8"/>
                  <a:gd name="T8" fmla="*/ 0 w 5"/>
                  <a:gd name="T9" fmla="*/ 4 h 8"/>
                  <a:gd name="T10" fmla="*/ 2 w 5"/>
                  <a:gd name="T11" fmla="*/ 6 h 8"/>
                  <a:gd name="T12" fmla="*/ 4 w 5"/>
                  <a:gd name="T13" fmla="*/ 8 h 8"/>
                  <a:gd name="T14" fmla="*/ 5 w 5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5" y="8"/>
                    </a:moveTo>
                    <a:lnTo>
                      <a:pt x="5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8"/>
                    </a:lnTo>
                    <a:lnTo>
                      <a:pt x="5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9" name="Freeform 3537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0" name="Freeform 3538"/>
              <p:cNvSpPr>
                <a:spLocks/>
              </p:cNvSpPr>
              <p:nvPr/>
            </p:nvSpPr>
            <p:spPr bwMode="auto">
              <a:xfrm>
                <a:off x="2892" y="1648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0 h 11"/>
                  <a:gd name="T4" fmla="*/ 2 w 6"/>
                  <a:gd name="T5" fmla="*/ 0 h 11"/>
                  <a:gd name="T6" fmla="*/ 4 w 6"/>
                  <a:gd name="T7" fmla="*/ 0 h 11"/>
                  <a:gd name="T8" fmla="*/ 6 w 6"/>
                  <a:gd name="T9" fmla="*/ 2 h 11"/>
                  <a:gd name="T10" fmla="*/ 6 w 6"/>
                  <a:gd name="T11" fmla="*/ 4 h 11"/>
                  <a:gd name="T12" fmla="*/ 4 w 6"/>
                  <a:gd name="T13" fmla="*/ 6 h 11"/>
                  <a:gd name="T14" fmla="*/ 4 w 6"/>
                  <a:gd name="T15" fmla="*/ 11 h 11"/>
                  <a:gd name="T16" fmla="*/ 2 w 6"/>
                  <a:gd name="T17" fmla="*/ 9 h 11"/>
                  <a:gd name="T18" fmla="*/ 2 w 6"/>
                  <a:gd name="T19" fmla="*/ 6 h 11"/>
                  <a:gd name="T20" fmla="*/ 2 w 6"/>
                  <a:gd name="T21" fmla="*/ 4 h 11"/>
                  <a:gd name="T22" fmla="*/ 0 w 6"/>
                  <a:gd name="T23" fmla="*/ 2 h 11"/>
                  <a:gd name="T24" fmla="*/ 0 w 6"/>
                  <a:gd name="T25" fmla="*/ 2 h 11"/>
                  <a:gd name="T26" fmla="*/ 0 w 6"/>
                  <a:gd name="T27" fmla="*/ 0 h 11"/>
                  <a:gd name="T28" fmla="*/ 0 w 6"/>
                  <a:gd name="T29" fmla="*/ 0 h 11"/>
                  <a:gd name="T30" fmla="*/ 0 w 6"/>
                  <a:gd name="T31" fmla="*/ 0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1"/>
                  <a:gd name="T50" fmla="*/ 6 w 6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1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1" name="Freeform 3539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2" name="Freeform 3540"/>
              <p:cNvSpPr>
                <a:spLocks/>
              </p:cNvSpPr>
              <p:nvPr/>
            </p:nvSpPr>
            <p:spPr bwMode="auto">
              <a:xfrm>
                <a:off x="2880" y="1648"/>
                <a:ext cx="12" cy="9"/>
              </a:xfrm>
              <a:custGeom>
                <a:avLst/>
                <a:gdLst>
                  <a:gd name="T0" fmla="*/ 3 w 12"/>
                  <a:gd name="T1" fmla="*/ 0 h 9"/>
                  <a:gd name="T2" fmla="*/ 5 w 12"/>
                  <a:gd name="T3" fmla="*/ 0 h 9"/>
                  <a:gd name="T4" fmla="*/ 5 w 12"/>
                  <a:gd name="T5" fmla="*/ 0 h 9"/>
                  <a:gd name="T6" fmla="*/ 5 w 12"/>
                  <a:gd name="T7" fmla="*/ 2 h 9"/>
                  <a:gd name="T8" fmla="*/ 7 w 12"/>
                  <a:gd name="T9" fmla="*/ 2 h 9"/>
                  <a:gd name="T10" fmla="*/ 9 w 12"/>
                  <a:gd name="T11" fmla="*/ 2 h 9"/>
                  <a:gd name="T12" fmla="*/ 9 w 12"/>
                  <a:gd name="T13" fmla="*/ 2 h 9"/>
                  <a:gd name="T14" fmla="*/ 9 w 12"/>
                  <a:gd name="T15" fmla="*/ 2 h 9"/>
                  <a:gd name="T16" fmla="*/ 9 w 12"/>
                  <a:gd name="T17" fmla="*/ 2 h 9"/>
                  <a:gd name="T18" fmla="*/ 11 w 12"/>
                  <a:gd name="T19" fmla="*/ 2 h 9"/>
                  <a:gd name="T20" fmla="*/ 11 w 12"/>
                  <a:gd name="T21" fmla="*/ 2 h 9"/>
                  <a:gd name="T22" fmla="*/ 12 w 12"/>
                  <a:gd name="T23" fmla="*/ 4 h 9"/>
                  <a:gd name="T24" fmla="*/ 12 w 12"/>
                  <a:gd name="T25" fmla="*/ 8 h 9"/>
                  <a:gd name="T26" fmla="*/ 11 w 12"/>
                  <a:gd name="T27" fmla="*/ 8 h 9"/>
                  <a:gd name="T28" fmla="*/ 9 w 12"/>
                  <a:gd name="T29" fmla="*/ 8 h 9"/>
                  <a:gd name="T30" fmla="*/ 9 w 12"/>
                  <a:gd name="T31" fmla="*/ 9 h 9"/>
                  <a:gd name="T32" fmla="*/ 7 w 12"/>
                  <a:gd name="T33" fmla="*/ 9 h 9"/>
                  <a:gd name="T34" fmla="*/ 3 w 12"/>
                  <a:gd name="T35" fmla="*/ 6 h 9"/>
                  <a:gd name="T36" fmla="*/ 0 w 12"/>
                  <a:gd name="T37" fmla="*/ 6 h 9"/>
                  <a:gd name="T38" fmla="*/ 0 w 12"/>
                  <a:gd name="T39" fmla="*/ 4 h 9"/>
                  <a:gd name="T40" fmla="*/ 2 w 12"/>
                  <a:gd name="T41" fmla="*/ 4 h 9"/>
                  <a:gd name="T42" fmla="*/ 2 w 12"/>
                  <a:gd name="T43" fmla="*/ 2 h 9"/>
                  <a:gd name="T44" fmla="*/ 2 w 12"/>
                  <a:gd name="T45" fmla="*/ 2 h 9"/>
                  <a:gd name="T46" fmla="*/ 0 w 12"/>
                  <a:gd name="T47" fmla="*/ 0 h 9"/>
                  <a:gd name="T48" fmla="*/ 2 w 12"/>
                  <a:gd name="T49" fmla="*/ 0 h 9"/>
                  <a:gd name="T50" fmla="*/ 3 w 12"/>
                  <a:gd name="T51" fmla="*/ 0 h 9"/>
                  <a:gd name="T52" fmla="*/ 3 w 12"/>
                  <a:gd name="T53" fmla="*/ 0 h 9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2"/>
                  <a:gd name="T82" fmla="*/ 0 h 9"/>
                  <a:gd name="T83" fmla="*/ 12 w 12"/>
                  <a:gd name="T84" fmla="*/ 9 h 9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2" h="9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2" y="4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3" name="Freeform 3541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4" name="Freeform 3542"/>
              <p:cNvSpPr>
                <a:spLocks/>
              </p:cNvSpPr>
              <p:nvPr/>
            </p:nvSpPr>
            <p:spPr bwMode="auto">
              <a:xfrm>
                <a:off x="2858" y="1629"/>
                <a:ext cx="20" cy="16"/>
              </a:xfrm>
              <a:custGeom>
                <a:avLst/>
                <a:gdLst>
                  <a:gd name="T0" fmla="*/ 6 w 20"/>
                  <a:gd name="T1" fmla="*/ 3 h 16"/>
                  <a:gd name="T2" fmla="*/ 8 w 20"/>
                  <a:gd name="T3" fmla="*/ 1 h 16"/>
                  <a:gd name="T4" fmla="*/ 11 w 20"/>
                  <a:gd name="T5" fmla="*/ 1 h 16"/>
                  <a:gd name="T6" fmla="*/ 13 w 20"/>
                  <a:gd name="T7" fmla="*/ 3 h 16"/>
                  <a:gd name="T8" fmla="*/ 15 w 20"/>
                  <a:gd name="T9" fmla="*/ 3 h 16"/>
                  <a:gd name="T10" fmla="*/ 15 w 20"/>
                  <a:gd name="T11" fmla="*/ 1 h 16"/>
                  <a:gd name="T12" fmla="*/ 15 w 20"/>
                  <a:gd name="T13" fmla="*/ 0 h 16"/>
                  <a:gd name="T14" fmla="*/ 16 w 20"/>
                  <a:gd name="T15" fmla="*/ 3 h 16"/>
                  <a:gd name="T16" fmla="*/ 16 w 20"/>
                  <a:gd name="T17" fmla="*/ 7 h 16"/>
                  <a:gd name="T18" fmla="*/ 18 w 20"/>
                  <a:gd name="T19" fmla="*/ 9 h 16"/>
                  <a:gd name="T20" fmla="*/ 18 w 20"/>
                  <a:gd name="T21" fmla="*/ 9 h 16"/>
                  <a:gd name="T22" fmla="*/ 20 w 20"/>
                  <a:gd name="T23" fmla="*/ 9 h 16"/>
                  <a:gd name="T24" fmla="*/ 20 w 20"/>
                  <a:gd name="T25" fmla="*/ 10 h 16"/>
                  <a:gd name="T26" fmla="*/ 18 w 20"/>
                  <a:gd name="T27" fmla="*/ 10 h 16"/>
                  <a:gd name="T28" fmla="*/ 18 w 20"/>
                  <a:gd name="T29" fmla="*/ 16 h 16"/>
                  <a:gd name="T30" fmla="*/ 16 w 20"/>
                  <a:gd name="T31" fmla="*/ 16 h 16"/>
                  <a:gd name="T32" fmla="*/ 15 w 20"/>
                  <a:gd name="T33" fmla="*/ 16 h 16"/>
                  <a:gd name="T34" fmla="*/ 13 w 20"/>
                  <a:gd name="T35" fmla="*/ 16 h 16"/>
                  <a:gd name="T36" fmla="*/ 9 w 20"/>
                  <a:gd name="T37" fmla="*/ 16 h 16"/>
                  <a:gd name="T38" fmla="*/ 8 w 20"/>
                  <a:gd name="T39" fmla="*/ 16 h 16"/>
                  <a:gd name="T40" fmla="*/ 8 w 20"/>
                  <a:gd name="T41" fmla="*/ 14 h 16"/>
                  <a:gd name="T42" fmla="*/ 8 w 20"/>
                  <a:gd name="T43" fmla="*/ 12 h 16"/>
                  <a:gd name="T44" fmla="*/ 8 w 20"/>
                  <a:gd name="T45" fmla="*/ 12 h 16"/>
                  <a:gd name="T46" fmla="*/ 4 w 20"/>
                  <a:gd name="T47" fmla="*/ 12 h 16"/>
                  <a:gd name="T48" fmla="*/ 4 w 20"/>
                  <a:gd name="T49" fmla="*/ 10 h 16"/>
                  <a:gd name="T50" fmla="*/ 2 w 20"/>
                  <a:gd name="T51" fmla="*/ 9 h 16"/>
                  <a:gd name="T52" fmla="*/ 2 w 20"/>
                  <a:gd name="T53" fmla="*/ 7 h 16"/>
                  <a:gd name="T54" fmla="*/ 2 w 20"/>
                  <a:gd name="T55" fmla="*/ 5 h 16"/>
                  <a:gd name="T56" fmla="*/ 2 w 20"/>
                  <a:gd name="T57" fmla="*/ 5 h 16"/>
                  <a:gd name="T58" fmla="*/ 2 w 20"/>
                  <a:gd name="T59" fmla="*/ 5 h 16"/>
                  <a:gd name="T60" fmla="*/ 0 w 20"/>
                  <a:gd name="T61" fmla="*/ 3 h 16"/>
                  <a:gd name="T62" fmla="*/ 0 w 20"/>
                  <a:gd name="T63" fmla="*/ 3 h 16"/>
                  <a:gd name="T64" fmla="*/ 2 w 20"/>
                  <a:gd name="T65" fmla="*/ 3 h 16"/>
                  <a:gd name="T66" fmla="*/ 4 w 20"/>
                  <a:gd name="T67" fmla="*/ 3 h 16"/>
                  <a:gd name="T68" fmla="*/ 6 w 20"/>
                  <a:gd name="T69" fmla="*/ 3 h 1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0"/>
                  <a:gd name="T106" fmla="*/ 0 h 16"/>
                  <a:gd name="T107" fmla="*/ 20 w 20"/>
                  <a:gd name="T108" fmla="*/ 16 h 1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0" h="16">
                    <a:moveTo>
                      <a:pt x="6" y="3"/>
                    </a:moveTo>
                    <a:lnTo>
                      <a:pt x="8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9"/>
                    </a:lnTo>
                    <a:lnTo>
                      <a:pt x="20" y="9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9" y="16"/>
                    </a:lnTo>
                    <a:lnTo>
                      <a:pt x="8" y="16"/>
                    </a:lnTo>
                    <a:lnTo>
                      <a:pt x="8" y="14"/>
                    </a:lnTo>
                    <a:lnTo>
                      <a:pt x="8" y="12"/>
                    </a:lnTo>
                    <a:lnTo>
                      <a:pt x="4" y="12"/>
                    </a:lnTo>
                    <a:lnTo>
                      <a:pt x="4" y="10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5" name="Freeform 3543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6" name="Freeform 3544"/>
              <p:cNvSpPr>
                <a:spLocks/>
              </p:cNvSpPr>
              <p:nvPr/>
            </p:nvSpPr>
            <p:spPr bwMode="auto">
              <a:xfrm>
                <a:off x="2874" y="1641"/>
                <a:ext cx="6" cy="13"/>
              </a:xfrm>
              <a:custGeom>
                <a:avLst/>
                <a:gdLst>
                  <a:gd name="T0" fmla="*/ 4 w 6"/>
                  <a:gd name="T1" fmla="*/ 4 h 13"/>
                  <a:gd name="T2" fmla="*/ 4 w 6"/>
                  <a:gd name="T3" fmla="*/ 2 h 13"/>
                  <a:gd name="T4" fmla="*/ 4 w 6"/>
                  <a:gd name="T5" fmla="*/ 0 h 13"/>
                  <a:gd name="T6" fmla="*/ 4 w 6"/>
                  <a:gd name="T7" fmla="*/ 0 h 13"/>
                  <a:gd name="T8" fmla="*/ 6 w 6"/>
                  <a:gd name="T9" fmla="*/ 6 h 13"/>
                  <a:gd name="T10" fmla="*/ 4 w 6"/>
                  <a:gd name="T11" fmla="*/ 7 h 13"/>
                  <a:gd name="T12" fmla="*/ 4 w 6"/>
                  <a:gd name="T13" fmla="*/ 9 h 13"/>
                  <a:gd name="T14" fmla="*/ 2 w 6"/>
                  <a:gd name="T15" fmla="*/ 11 h 13"/>
                  <a:gd name="T16" fmla="*/ 2 w 6"/>
                  <a:gd name="T17" fmla="*/ 13 h 13"/>
                  <a:gd name="T18" fmla="*/ 0 w 6"/>
                  <a:gd name="T19" fmla="*/ 13 h 13"/>
                  <a:gd name="T20" fmla="*/ 0 w 6"/>
                  <a:gd name="T21" fmla="*/ 11 h 13"/>
                  <a:gd name="T22" fmla="*/ 0 w 6"/>
                  <a:gd name="T23" fmla="*/ 9 h 13"/>
                  <a:gd name="T24" fmla="*/ 0 w 6"/>
                  <a:gd name="T25" fmla="*/ 9 h 13"/>
                  <a:gd name="T26" fmla="*/ 0 w 6"/>
                  <a:gd name="T27" fmla="*/ 6 h 13"/>
                  <a:gd name="T28" fmla="*/ 2 w 6"/>
                  <a:gd name="T29" fmla="*/ 4 h 13"/>
                  <a:gd name="T30" fmla="*/ 4 w 6"/>
                  <a:gd name="T31" fmla="*/ 4 h 1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6"/>
                  <a:gd name="T49" fmla="*/ 0 h 13"/>
                  <a:gd name="T50" fmla="*/ 6 w 6"/>
                  <a:gd name="T51" fmla="*/ 13 h 1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6" h="13">
                    <a:moveTo>
                      <a:pt x="4" y="4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6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7" name="Freeform 3545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8" name="Freeform 3546"/>
              <p:cNvSpPr>
                <a:spLocks/>
              </p:cNvSpPr>
              <p:nvPr/>
            </p:nvSpPr>
            <p:spPr bwMode="auto">
              <a:xfrm>
                <a:off x="2878" y="1614"/>
                <a:ext cx="29" cy="33"/>
              </a:xfrm>
              <a:custGeom>
                <a:avLst/>
                <a:gdLst>
                  <a:gd name="T0" fmla="*/ 14 w 29"/>
                  <a:gd name="T1" fmla="*/ 6 h 33"/>
                  <a:gd name="T2" fmla="*/ 14 w 29"/>
                  <a:gd name="T3" fmla="*/ 8 h 33"/>
                  <a:gd name="T4" fmla="*/ 13 w 29"/>
                  <a:gd name="T5" fmla="*/ 9 h 33"/>
                  <a:gd name="T6" fmla="*/ 14 w 29"/>
                  <a:gd name="T7" fmla="*/ 9 h 33"/>
                  <a:gd name="T8" fmla="*/ 16 w 29"/>
                  <a:gd name="T9" fmla="*/ 13 h 33"/>
                  <a:gd name="T10" fmla="*/ 16 w 29"/>
                  <a:gd name="T11" fmla="*/ 9 h 33"/>
                  <a:gd name="T12" fmla="*/ 16 w 29"/>
                  <a:gd name="T13" fmla="*/ 8 h 33"/>
                  <a:gd name="T14" fmla="*/ 16 w 29"/>
                  <a:gd name="T15" fmla="*/ 8 h 33"/>
                  <a:gd name="T16" fmla="*/ 18 w 29"/>
                  <a:gd name="T17" fmla="*/ 11 h 33"/>
                  <a:gd name="T18" fmla="*/ 18 w 29"/>
                  <a:gd name="T19" fmla="*/ 13 h 33"/>
                  <a:gd name="T20" fmla="*/ 18 w 29"/>
                  <a:gd name="T21" fmla="*/ 13 h 33"/>
                  <a:gd name="T22" fmla="*/ 18 w 29"/>
                  <a:gd name="T23" fmla="*/ 8 h 33"/>
                  <a:gd name="T24" fmla="*/ 16 w 29"/>
                  <a:gd name="T25" fmla="*/ 6 h 33"/>
                  <a:gd name="T26" fmla="*/ 18 w 29"/>
                  <a:gd name="T27" fmla="*/ 2 h 33"/>
                  <a:gd name="T28" fmla="*/ 22 w 29"/>
                  <a:gd name="T29" fmla="*/ 0 h 33"/>
                  <a:gd name="T30" fmla="*/ 25 w 29"/>
                  <a:gd name="T31" fmla="*/ 2 h 33"/>
                  <a:gd name="T32" fmla="*/ 27 w 29"/>
                  <a:gd name="T33" fmla="*/ 6 h 33"/>
                  <a:gd name="T34" fmla="*/ 27 w 29"/>
                  <a:gd name="T35" fmla="*/ 9 h 33"/>
                  <a:gd name="T36" fmla="*/ 27 w 29"/>
                  <a:gd name="T37" fmla="*/ 11 h 33"/>
                  <a:gd name="T38" fmla="*/ 27 w 29"/>
                  <a:gd name="T39" fmla="*/ 15 h 33"/>
                  <a:gd name="T40" fmla="*/ 25 w 29"/>
                  <a:gd name="T41" fmla="*/ 15 h 33"/>
                  <a:gd name="T42" fmla="*/ 22 w 29"/>
                  <a:gd name="T43" fmla="*/ 20 h 33"/>
                  <a:gd name="T44" fmla="*/ 25 w 29"/>
                  <a:gd name="T45" fmla="*/ 22 h 33"/>
                  <a:gd name="T46" fmla="*/ 20 w 29"/>
                  <a:gd name="T47" fmla="*/ 27 h 33"/>
                  <a:gd name="T48" fmla="*/ 20 w 29"/>
                  <a:gd name="T49" fmla="*/ 29 h 33"/>
                  <a:gd name="T50" fmla="*/ 22 w 29"/>
                  <a:gd name="T51" fmla="*/ 31 h 33"/>
                  <a:gd name="T52" fmla="*/ 20 w 29"/>
                  <a:gd name="T53" fmla="*/ 31 h 33"/>
                  <a:gd name="T54" fmla="*/ 18 w 29"/>
                  <a:gd name="T55" fmla="*/ 33 h 33"/>
                  <a:gd name="T56" fmla="*/ 14 w 29"/>
                  <a:gd name="T57" fmla="*/ 31 h 33"/>
                  <a:gd name="T58" fmla="*/ 13 w 29"/>
                  <a:gd name="T59" fmla="*/ 31 h 33"/>
                  <a:gd name="T60" fmla="*/ 14 w 29"/>
                  <a:gd name="T61" fmla="*/ 29 h 33"/>
                  <a:gd name="T62" fmla="*/ 14 w 29"/>
                  <a:gd name="T63" fmla="*/ 27 h 33"/>
                  <a:gd name="T64" fmla="*/ 5 w 29"/>
                  <a:gd name="T65" fmla="*/ 27 h 33"/>
                  <a:gd name="T66" fmla="*/ 4 w 29"/>
                  <a:gd name="T67" fmla="*/ 24 h 33"/>
                  <a:gd name="T68" fmla="*/ 4 w 29"/>
                  <a:gd name="T69" fmla="*/ 22 h 33"/>
                  <a:gd name="T70" fmla="*/ 5 w 29"/>
                  <a:gd name="T71" fmla="*/ 16 h 33"/>
                  <a:gd name="T72" fmla="*/ 2 w 29"/>
                  <a:gd name="T73" fmla="*/ 15 h 33"/>
                  <a:gd name="T74" fmla="*/ 2 w 29"/>
                  <a:gd name="T75" fmla="*/ 13 h 33"/>
                  <a:gd name="T76" fmla="*/ 0 w 29"/>
                  <a:gd name="T77" fmla="*/ 13 h 33"/>
                  <a:gd name="T78" fmla="*/ 5 w 29"/>
                  <a:gd name="T79" fmla="*/ 11 h 33"/>
                  <a:gd name="T80" fmla="*/ 7 w 29"/>
                  <a:gd name="T81" fmla="*/ 9 h 33"/>
                  <a:gd name="T82" fmla="*/ 11 w 29"/>
                  <a:gd name="T83" fmla="*/ 8 h 33"/>
                  <a:gd name="T84" fmla="*/ 7 w 29"/>
                  <a:gd name="T85" fmla="*/ 4 h 3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9"/>
                  <a:gd name="T130" fmla="*/ 0 h 33"/>
                  <a:gd name="T131" fmla="*/ 29 w 29"/>
                  <a:gd name="T132" fmla="*/ 33 h 3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9" h="33">
                    <a:moveTo>
                      <a:pt x="7" y="4"/>
                    </a:moveTo>
                    <a:lnTo>
                      <a:pt x="14" y="6"/>
                    </a:lnTo>
                    <a:lnTo>
                      <a:pt x="14" y="8"/>
                    </a:lnTo>
                    <a:lnTo>
                      <a:pt x="14" y="9"/>
                    </a:lnTo>
                    <a:lnTo>
                      <a:pt x="13" y="9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8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6" y="4"/>
                    </a:lnTo>
                    <a:lnTo>
                      <a:pt x="18" y="2"/>
                    </a:lnTo>
                    <a:lnTo>
                      <a:pt x="22" y="0"/>
                    </a:lnTo>
                    <a:lnTo>
                      <a:pt x="23" y="0"/>
                    </a:lnTo>
                    <a:lnTo>
                      <a:pt x="25" y="2"/>
                    </a:lnTo>
                    <a:lnTo>
                      <a:pt x="27" y="6"/>
                    </a:lnTo>
                    <a:lnTo>
                      <a:pt x="27" y="8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9" y="15"/>
                    </a:lnTo>
                    <a:lnTo>
                      <a:pt x="27" y="15"/>
                    </a:lnTo>
                    <a:lnTo>
                      <a:pt x="25" y="15"/>
                    </a:lnTo>
                    <a:lnTo>
                      <a:pt x="22" y="18"/>
                    </a:lnTo>
                    <a:lnTo>
                      <a:pt x="22" y="20"/>
                    </a:lnTo>
                    <a:lnTo>
                      <a:pt x="23" y="20"/>
                    </a:lnTo>
                    <a:lnTo>
                      <a:pt x="25" y="22"/>
                    </a:lnTo>
                    <a:lnTo>
                      <a:pt x="25" y="25"/>
                    </a:lnTo>
                    <a:lnTo>
                      <a:pt x="20" y="27"/>
                    </a:lnTo>
                    <a:lnTo>
                      <a:pt x="20" y="29"/>
                    </a:lnTo>
                    <a:lnTo>
                      <a:pt x="22" y="31"/>
                    </a:lnTo>
                    <a:lnTo>
                      <a:pt x="20" y="31"/>
                    </a:lnTo>
                    <a:lnTo>
                      <a:pt x="20" y="33"/>
                    </a:lnTo>
                    <a:lnTo>
                      <a:pt x="18" y="33"/>
                    </a:lnTo>
                    <a:lnTo>
                      <a:pt x="14" y="31"/>
                    </a:lnTo>
                    <a:lnTo>
                      <a:pt x="13" y="31"/>
                    </a:lnTo>
                    <a:lnTo>
                      <a:pt x="14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1" y="27"/>
                    </a:lnTo>
                    <a:lnTo>
                      <a:pt x="5" y="27"/>
                    </a:lnTo>
                    <a:lnTo>
                      <a:pt x="5" y="24"/>
                    </a:lnTo>
                    <a:lnTo>
                      <a:pt x="4" y="24"/>
                    </a:lnTo>
                    <a:lnTo>
                      <a:pt x="4" y="22"/>
                    </a:lnTo>
                    <a:lnTo>
                      <a:pt x="5" y="16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8"/>
                    </a:lnTo>
                    <a:lnTo>
                      <a:pt x="7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9" name="Freeform 3547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0" name="Freeform 3548"/>
              <p:cNvSpPr>
                <a:spLocks/>
              </p:cNvSpPr>
              <p:nvPr/>
            </p:nvSpPr>
            <p:spPr bwMode="auto">
              <a:xfrm>
                <a:off x="2832" y="1568"/>
                <a:ext cx="44" cy="84"/>
              </a:xfrm>
              <a:custGeom>
                <a:avLst/>
                <a:gdLst>
                  <a:gd name="T0" fmla="*/ 12 w 44"/>
                  <a:gd name="T1" fmla="*/ 82 h 84"/>
                  <a:gd name="T2" fmla="*/ 23 w 44"/>
                  <a:gd name="T3" fmla="*/ 82 h 84"/>
                  <a:gd name="T4" fmla="*/ 23 w 44"/>
                  <a:gd name="T5" fmla="*/ 80 h 84"/>
                  <a:gd name="T6" fmla="*/ 26 w 44"/>
                  <a:gd name="T7" fmla="*/ 82 h 84"/>
                  <a:gd name="T8" fmla="*/ 23 w 44"/>
                  <a:gd name="T9" fmla="*/ 79 h 84"/>
                  <a:gd name="T10" fmla="*/ 21 w 44"/>
                  <a:gd name="T11" fmla="*/ 75 h 84"/>
                  <a:gd name="T12" fmla="*/ 25 w 44"/>
                  <a:gd name="T13" fmla="*/ 71 h 84"/>
                  <a:gd name="T14" fmla="*/ 23 w 44"/>
                  <a:gd name="T15" fmla="*/ 70 h 84"/>
                  <a:gd name="T16" fmla="*/ 23 w 44"/>
                  <a:gd name="T17" fmla="*/ 64 h 84"/>
                  <a:gd name="T18" fmla="*/ 26 w 44"/>
                  <a:gd name="T19" fmla="*/ 61 h 84"/>
                  <a:gd name="T20" fmla="*/ 26 w 44"/>
                  <a:gd name="T21" fmla="*/ 57 h 84"/>
                  <a:gd name="T22" fmla="*/ 30 w 44"/>
                  <a:gd name="T23" fmla="*/ 57 h 84"/>
                  <a:gd name="T24" fmla="*/ 30 w 44"/>
                  <a:gd name="T25" fmla="*/ 54 h 84"/>
                  <a:gd name="T26" fmla="*/ 35 w 44"/>
                  <a:gd name="T27" fmla="*/ 52 h 84"/>
                  <a:gd name="T28" fmla="*/ 35 w 44"/>
                  <a:gd name="T29" fmla="*/ 45 h 84"/>
                  <a:gd name="T30" fmla="*/ 37 w 44"/>
                  <a:gd name="T31" fmla="*/ 45 h 84"/>
                  <a:gd name="T32" fmla="*/ 39 w 44"/>
                  <a:gd name="T33" fmla="*/ 45 h 84"/>
                  <a:gd name="T34" fmla="*/ 44 w 44"/>
                  <a:gd name="T35" fmla="*/ 43 h 84"/>
                  <a:gd name="T36" fmla="*/ 44 w 44"/>
                  <a:gd name="T37" fmla="*/ 37 h 84"/>
                  <a:gd name="T38" fmla="*/ 39 w 44"/>
                  <a:gd name="T39" fmla="*/ 36 h 84"/>
                  <a:gd name="T40" fmla="*/ 37 w 44"/>
                  <a:gd name="T41" fmla="*/ 36 h 84"/>
                  <a:gd name="T42" fmla="*/ 34 w 44"/>
                  <a:gd name="T43" fmla="*/ 37 h 84"/>
                  <a:gd name="T44" fmla="*/ 32 w 44"/>
                  <a:gd name="T45" fmla="*/ 34 h 84"/>
                  <a:gd name="T46" fmla="*/ 34 w 44"/>
                  <a:gd name="T47" fmla="*/ 32 h 84"/>
                  <a:gd name="T48" fmla="*/ 32 w 44"/>
                  <a:gd name="T49" fmla="*/ 30 h 84"/>
                  <a:gd name="T50" fmla="*/ 34 w 44"/>
                  <a:gd name="T51" fmla="*/ 27 h 84"/>
                  <a:gd name="T52" fmla="*/ 34 w 44"/>
                  <a:gd name="T53" fmla="*/ 23 h 84"/>
                  <a:gd name="T54" fmla="*/ 39 w 44"/>
                  <a:gd name="T55" fmla="*/ 12 h 84"/>
                  <a:gd name="T56" fmla="*/ 37 w 44"/>
                  <a:gd name="T57" fmla="*/ 2 h 84"/>
                  <a:gd name="T58" fmla="*/ 30 w 44"/>
                  <a:gd name="T59" fmla="*/ 5 h 84"/>
                  <a:gd name="T60" fmla="*/ 23 w 44"/>
                  <a:gd name="T61" fmla="*/ 14 h 84"/>
                  <a:gd name="T62" fmla="*/ 8 w 44"/>
                  <a:gd name="T63" fmla="*/ 18 h 84"/>
                  <a:gd name="T64" fmla="*/ 0 w 44"/>
                  <a:gd name="T65" fmla="*/ 39 h 84"/>
                  <a:gd name="T66" fmla="*/ 1 w 44"/>
                  <a:gd name="T67" fmla="*/ 54 h 84"/>
                  <a:gd name="T68" fmla="*/ 1 w 44"/>
                  <a:gd name="T69" fmla="*/ 62 h 84"/>
                  <a:gd name="T70" fmla="*/ 7 w 44"/>
                  <a:gd name="T71" fmla="*/ 64 h 84"/>
                  <a:gd name="T72" fmla="*/ 10 w 44"/>
                  <a:gd name="T73" fmla="*/ 82 h 8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4"/>
                  <a:gd name="T112" fmla="*/ 0 h 84"/>
                  <a:gd name="T113" fmla="*/ 44 w 44"/>
                  <a:gd name="T114" fmla="*/ 84 h 8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4" h="84">
                    <a:moveTo>
                      <a:pt x="10" y="82"/>
                    </a:moveTo>
                    <a:lnTo>
                      <a:pt x="12" y="82"/>
                    </a:lnTo>
                    <a:lnTo>
                      <a:pt x="19" y="84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5" y="82"/>
                    </a:lnTo>
                    <a:lnTo>
                      <a:pt x="26" y="82"/>
                    </a:lnTo>
                    <a:lnTo>
                      <a:pt x="26" y="80"/>
                    </a:lnTo>
                    <a:lnTo>
                      <a:pt x="23" y="79"/>
                    </a:lnTo>
                    <a:lnTo>
                      <a:pt x="21" y="79"/>
                    </a:lnTo>
                    <a:lnTo>
                      <a:pt x="21" y="75"/>
                    </a:lnTo>
                    <a:lnTo>
                      <a:pt x="25" y="71"/>
                    </a:lnTo>
                    <a:lnTo>
                      <a:pt x="23" y="71"/>
                    </a:lnTo>
                    <a:lnTo>
                      <a:pt x="23" y="70"/>
                    </a:lnTo>
                    <a:lnTo>
                      <a:pt x="25" y="66"/>
                    </a:lnTo>
                    <a:lnTo>
                      <a:pt x="23" y="64"/>
                    </a:lnTo>
                    <a:lnTo>
                      <a:pt x="26" y="61"/>
                    </a:lnTo>
                    <a:lnTo>
                      <a:pt x="25" y="59"/>
                    </a:lnTo>
                    <a:lnTo>
                      <a:pt x="26" y="57"/>
                    </a:lnTo>
                    <a:lnTo>
                      <a:pt x="30" y="59"/>
                    </a:lnTo>
                    <a:lnTo>
                      <a:pt x="30" y="57"/>
                    </a:lnTo>
                    <a:lnTo>
                      <a:pt x="28" y="54"/>
                    </a:lnTo>
                    <a:lnTo>
                      <a:pt x="30" y="54"/>
                    </a:lnTo>
                    <a:lnTo>
                      <a:pt x="34" y="54"/>
                    </a:lnTo>
                    <a:lnTo>
                      <a:pt x="35" y="52"/>
                    </a:lnTo>
                    <a:lnTo>
                      <a:pt x="34" y="48"/>
                    </a:lnTo>
                    <a:lnTo>
                      <a:pt x="35" y="45"/>
                    </a:lnTo>
                    <a:lnTo>
                      <a:pt x="37" y="45"/>
                    </a:lnTo>
                    <a:lnTo>
                      <a:pt x="37" y="46"/>
                    </a:lnTo>
                    <a:lnTo>
                      <a:pt x="39" y="45"/>
                    </a:lnTo>
                    <a:lnTo>
                      <a:pt x="41" y="46"/>
                    </a:lnTo>
                    <a:lnTo>
                      <a:pt x="44" y="43"/>
                    </a:lnTo>
                    <a:lnTo>
                      <a:pt x="44" y="39"/>
                    </a:lnTo>
                    <a:lnTo>
                      <a:pt x="44" y="37"/>
                    </a:lnTo>
                    <a:lnTo>
                      <a:pt x="42" y="36"/>
                    </a:lnTo>
                    <a:lnTo>
                      <a:pt x="39" y="36"/>
                    </a:lnTo>
                    <a:lnTo>
                      <a:pt x="37" y="37"/>
                    </a:lnTo>
                    <a:lnTo>
                      <a:pt x="37" y="36"/>
                    </a:lnTo>
                    <a:lnTo>
                      <a:pt x="34" y="36"/>
                    </a:lnTo>
                    <a:lnTo>
                      <a:pt x="34" y="37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5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4" y="30"/>
                    </a:lnTo>
                    <a:lnTo>
                      <a:pt x="34" y="27"/>
                    </a:lnTo>
                    <a:lnTo>
                      <a:pt x="34" y="23"/>
                    </a:lnTo>
                    <a:lnTo>
                      <a:pt x="39" y="14"/>
                    </a:lnTo>
                    <a:lnTo>
                      <a:pt x="39" y="12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0" y="5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21" y="16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0" y="39"/>
                    </a:lnTo>
                    <a:lnTo>
                      <a:pt x="0" y="52"/>
                    </a:lnTo>
                    <a:lnTo>
                      <a:pt x="1" y="54"/>
                    </a:lnTo>
                    <a:lnTo>
                      <a:pt x="1" y="62"/>
                    </a:lnTo>
                    <a:lnTo>
                      <a:pt x="3" y="62"/>
                    </a:lnTo>
                    <a:lnTo>
                      <a:pt x="7" y="64"/>
                    </a:lnTo>
                    <a:lnTo>
                      <a:pt x="8" y="70"/>
                    </a:lnTo>
                    <a:lnTo>
                      <a:pt x="10" y="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1" name="Freeform 3549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2" name="Freeform 3550"/>
              <p:cNvSpPr>
                <a:spLocks/>
              </p:cNvSpPr>
              <p:nvPr/>
            </p:nvSpPr>
            <p:spPr bwMode="auto">
              <a:xfrm>
                <a:off x="2794" y="1774"/>
                <a:ext cx="11" cy="16"/>
              </a:xfrm>
              <a:custGeom>
                <a:avLst/>
                <a:gdLst>
                  <a:gd name="T0" fmla="*/ 5 w 11"/>
                  <a:gd name="T1" fmla="*/ 16 h 16"/>
                  <a:gd name="T2" fmla="*/ 9 w 11"/>
                  <a:gd name="T3" fmla="*/ 16 h 16"/>
                  <a:gd name="T4" fmla="*/ 11 w 11"/>
                  <a:gd name="T5" fmla="*/ 14 h 16"/>
                  <a:gd name="T6" fmla="*/ 11 w 11"/>
                  <a:gd name="T7" fmla="*/ 10 h 16"/>
                  <a:gd name="T8" fmla="*/ 7 w 11"/>
                  <a:gd name="T9" fmla="*/ 5 h 16"/>
                  <a:gd name="T10" fmla="*/ 7 w 11"/>
                  <a:gd name="T11" fmla="*/ 3 h 16"/>
                  <a:gd name="T12" fmla="*/ 9 w 11"/>
                  <a:gd name="T13" fmla="*/ 1 h 16"/>
                  <a:gd name="T14" fmla="*/ 5 w 11"/>
                  <a:gd name="T15" fmla="*/ 0 h 16"/>
                  <a:gd name="T16" fmla="*/ 4 w 11"/>
                  <a:gd name="T17" fmla="*/ 0 h 16"/>
                  <a:gd name="T18" fmla="*/ 2 w 11"/>
                  <a:gd name="T19" fmla="*/ 3 h 16"/>
                  <a:gd name="T20" fmla="*/ 0 w 11"/>
                  <a:gd name="T21" fmla="*/ 7 h 16"/>
                  <a:gd name="T22" fmla="*/ 0 w 11"/>
                  <a:gd name="T23" fmla="*/ 10 h 16"/>
                  <a:gd name="T24" fmla="*/ 0 w 11"/>
                  <a:gd name="T25" fmla="*/ 14 h 16"/>
                  <a:gd name="T26" fmla="*/ 5 w 11"/>
                  <a:gd name="T27" fmla="*/ 16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16"/>
                  <a:gd name="T44" fmla="*/ 11 w 11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16">
                    <a:moveTo>
                      <a:pt x="5" y="16"/>
                    </a:moveTo>
                    <a:lnTo>
                      <a:pt x="9" y="16"/>
                    </a:lnTo>
                    <a:lnTo>
                      <a:pt x="11" y="14"/>
                    </a:lnTo>
                    <a:lnTo>
                      <a:pt x="11" y="10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4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3" name="Freeform 3551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4" name="Freeform 3552"/>
              <p:cNvSpPr>
                <a:spLocks/>
              </p:cNvSpPr>
              <p:nvPr/>
            </p:nvSpPr>
            <p:spPr bwMode="auto">
              <a:xfrm>
                <a:off x="2414" y="541"/>
                <a:ext cx="8" cy="17"/>
              </a:xfrm>
              <a:custGeom>
                <a:avLst/>
                <a:gdLst>
                  <a:gd name="T0" fmla="*/ 4 w 8"/>
                  <a:gd name="T1" fmla="*/ 0 h 17"/>
                  <a:gd name="T2" fmla="*/ 6 w 8"/>
                  <a:gd name="T3" fmla="*/ 0 h 17"/>
                  <a:gd name="T4" fmla="*/ 8 w 8"/>
                  <a:gd name="T5" fmla="*/ 5 h 17"/>
                  <a:gd name="T6" fmla="*/ 8 w 8"/>
                  <a:gd name="T7" fmla="*/ 9 h 17"/>
                  <a:gd name="T8" fmla="*/ 6 w 8"/>
                  <a:gd name="T9" fmla="*/ 9 h 17"/>
                  <a:gd name="T10" fmla="*/ 6 w 8"/>
                  <a:gd name="T11" fmla="*/ 12 h 17"/>
                  <a:gd name="T12" fmla="*/ 6 w 8"/>
                  <a:gd name="T13" fmla="*/ 14 h 17"/>
                  <a:gd name="T14" fmla="*/ 4 w 8"/>
                  <a:gd name="T15" fmla="*/ 14 h 17"/>
                  <a:gd name="T16" fmla="*/ 2 w 8"/>
                  <a:gd name="T17" fmla="*/ 17 h 17"/>
                  <a:gd name="T18" fmla="*/ 0 w 8"/>
                  <a:gd name="T19" fmla="*/ 17 h 17"/>
                  <a:gd name="T20" fmla="*/ 0 w 8"/>
                  <a:gd name="T21" fmla="*/ 7 h 17"/>
                  <a:gd name="T22" fmla="*/ 4 w 8"/>
                  <a:gd name="T23" fmla="*/ 0 h 1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8"/>
                  <a:gd name="T37" fmla="*/ 0 h 17"/>
                  <a:gd name="T38" fmla="*/ 8 w 8"/>
                  <a:gd name="T39" fmla="*/ 17 h 1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8" h="17">
                    <a:moveTo>
                      <a:pt x="4" y="0"/>
                    </a:moveTo>
                    <a:lnTo>
                      <a:pt x="6" y="0"/>
                    </a:lnTo>
                    <a:lnTo>
                      <a:pt x="8" y="5"/>
                    </a:lnTo>
                    <a:lnTo>
                      <a:pt x="8" y="9"/>
                    </a:lnTo>
                    <a:lnTo>
                      <a:pt x="6" y="9"/>
                    </a:lnTo>
                    <a:lnTo>
                      <a:pt x="6" y="12"/>
                    </a:lnTo>
                    <a:lnTo>
                      <a:pt x="6" y="14"/>
                    </a:lnTo>
                    <a:lnTo>
                      <a:pt x="4" y="14"/>
                    </a:lnTo>
                    <a:lnTo>
                      <a:pt x="2" y="17"/>
                    </a:lnTo>
                    <a:lnTo>
                      <a:pt x="0" y="17"/>
                    </a:lnTo>
                    <a:lnTo>
                      <a:pt x="0" y="7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5" name="Freeform 3553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6" name="Freeform 3554"/>
              <p:cNvSpPr>
                <a:spLocks/>
              </p:cNvSpPr>
              <p:nvPr/>
            </p:nvSpPr>
            <p:spPr bwMode="auto">
              <a:xfrm>
                <a:off x="2413" y="646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0 h 20"/>
                  <a:gd name="T4" fmla="*/ 9 w 9"/>
                  <a:gd name="T5" fmla="*/ 4 h 20"/>
                  <a:gd name="T6" fmla="*/ 7 w 9"/>
                  <a:gd name="T7" fmla="*/ 14 h 20"/>
                  <a:gd name="T8" fmla="*/ 5 w 9"/>
                  <a:gd name="T9" fmla="*/ 18 h 20"/>
                  <a:gd name="T10" fmla="*/ 0 w 9"/>
                  <a:gd name="T11" fmla="*/ 20 h 20"/>
                  <a:gd name="T12" fmla="*/ 0 w 9"/>
                  <a:gd name="T13" fmla="*/ 13 h 20"/>
                  <a:gd name="T14" fmla="*/ 3 w 9"/>
                  <a:gd name="T15" fmla="*/ 2 h 20"/>
                  <a:gd name="T16" fmla="*/ 5 w 9"/>
                  <a:gd name="T17" fmla="*/ 0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20"/>
                  <a:gd name="T29" fmla="*/ 9 w 9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20">
                    <a:moveTo>
                      <a:pt x="5" y="0"/>
                    </a:moveTo>
                    <a:lnTo>
                      <a:pt x="7" y="0"/>
                    </a:lnTo>
                    <a:lnTo>
                      <a:pt x="9" y="4"/>
                    </a:lnTo>
                    <a:lnTo>
                      <a:pt x="7" y="14"/>
                    </a:lnTo>
                    <a:lnTo>
                      <a:pt x="5" y="18"/>
                    </a:lnTo>
                    <a:lnTo>
                      <a:pt x="0" y="20"/>
                    </a:lnTo>
                    <a:lnTo>
                      <a:pt x="0" y="13"/>
                    </a:lnTo>
                    <a:lnTo>
                      <a:pt x="3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7" name="Freeform 3555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8" name="Freeform 3556"/>
              <p:cNvSpPr>
                <a:spLocks/>
              </p:cNvSpPr>
              <p:nvPr/>
            </p:nvSpPr>
            <p:spPr bwMode="auto">
              <a:xfrm>
                <a:off x="1822" y="1099"/>
                <a:ext cx="48" cy="48"/>
              </a:xfrm>
              <a:custGeom>
                <a:avLst/>
                <a:gdLst>
                  <a:gd name="T0" fmla="*/ 9 w 48"/>
                  <a:gd name="T1" fmla="*/ 0 h 48"/>
                  <a:gd name="T2" fmla="*/ 16 w 48"/>
                  <a:gd name="T3" fmla="*/ 2 h 48"/>
                  <a:gd name="T4" fmla="*/ 20 w 48"/>
                  <a:gd name="T5" fmla="*/ 4 h 48"/>
                  <a:gd name="T6" fmla="*/ 29 w 48"/>
                  <a:gd name="T7" fmla="*/ 7 h 48"/>
                  <a:gd name="T8" fmla="*/ 38 w 48"/>
                  <a:gd name="T9" fmla="*/ 23 h 48"/>
                  <a:gd name="T10" fmla="*/ 45 w 48"/>
                  <a:gd name="T11" fmla="*/ 25 h 48"/>
                  <a:gd name="T12" fmla="*/ 48 w 48"/>
                  <a:gd name="T13" fmla="*/ 29 h 48"/>
                  <a:gd name="T14" fmla="*/ 48 w 48"/>
                  <a:gd name="T15" fmla="*/ 36 h 48"/>
                  <a:gd name="T16" fmla="*/ 43 w 48"/>
                  <a:gd name="T17" fmla="*/ 41 h 48"/>
                  <a:gd name="T18" fmla="*/ 22 w 48"/>
                  <a:gd name="T19" fmla="*/ 48 h 48"/>
                  <a:gd name="T20" fmla="*/ 18 w 48"/>
                  <a:gd name="T21" fmla="*/ 46 h 48"/>
                  <a:gd name="T22" fmla="*/ 13 w 48"/>
                  <a:gd name="T23" fmla="*/ 43 h 48"/>
                  <a:gd name="T24" fmla="*/ 13 w 48"/>
                  <a:gd name="T25" fmla="*/ 41 h 48"/>
                  <a:gd name="T26" fmla="*/ 16 w 48"/>
                  <a:gd name="T27" fmla="*/ 39 h 48"/>
                  <a:gd name="T28" fmla="*/ 20 w 48"/>
                  <a:gd name="T29" fmla="*/ 41 h 48"/>
                  <a:gd name="T30" fmla="*/ 23 w 48"/>
                  <a:gd name="T31" fmla="*/ 39 h 48"/>
                  <a:gd name="T32" fmla="*/ 23 w 48"/>
                  <a:gd name="T33" fmla="*/ 38 h 48"/>
                  <a:gd name="T34" fmla="*/ 22 w 48"/>
                  <a:gd name="T35" fmla="*/ 39 h 48"/>
                  <a:gd name="T36" fmla="*/ 20 w 48"/>
                  <a:gd name="T37" fmla="*/ 38 h 48"/>
                  <a:gd name="T38" fmla="*/ 18 w 48"/>
                  <a:gd name="T39" fmla="*/ 38 h 48"/>
                  <a:gd name="T40" fmla="*/ 16 w 48"/>
                  <a:gd name="T41" fmla="*/ 34 h 48"/>
                  <a:gd name="T42" fmla="*/ 14 w 48"/>
                  <a:gd name="T43" fmla="*/ 36 h 48"/>
                  <a:gd name="T44" fmla="*/ 7 w 48"/>
                  <a:gd name="T45" fmla="*/ 36 h 48"/>
                  <a:gd name="T46" fmla="*/ 2 w 48"/>
                  <a:gd name="T47" fmla="*/ 34 h 48"/>
                  <a:gd name="T48" fmla="*/ 2 w 48"/>
                  <a:gd name="T49" fmla="*/ 29 h 48"/>
                  <a:gd name="T50" fmla="*/ 4 w 48"/>
                  <a:gd name="T51" fmla="*/ 29 h 48"/>
                  <a:gd name="T52" fmla="*/ 9 w 48"/>
                  <a:gd name="T53" fmla="*/ 30 h 48"/>
                  <a:gd name="T54" fmla="*/ 0 w 48"/>
                  <a:gd name="T55" fmla="*/ 21 h 48"/>
                  <a:gd name="T56" fmla="*/ 2 w 48"/>
                  <a:gd name="T57" fmla="*/ 20 h 48"/>
                  <a:gd name="T58" fmla="*/ 11 w 48"/>
                  <a:gd name="T59" fmla="*/ 20 h 48"/>
                  <a:gd name="T60" fmla="*/ 7 w 48"/>
                  <a:gd name="T61" fmla="*/ 16 h 48"/>
                  <a:gd name="T62" fmla="*/ 2 w 48"/>
                  <a:gd name="T63" fmla="*/ 9 h 48"/>
                  <a:gd name="T64" fmla="*/ 4 w 48"/>
                  <a:gd name="T65" fmla="*/ 4 h 48"/>
                  <a:gd name="T66" fmla="*/ 9 w 48"/>
                  <a:gd name="T67" fmla="*/ 0 h 4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8"/>
                  <a:gd name="T103" fmla="*/ 0 h 48"/>
                  <a:gd name="T104" fmla="*/ 48 w 48"/>
                  <a:gd name="T105" fmla="*/ 48 h 4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8" h="48">
                    <a:moveTo>
                      <a:pt x="9" y="0"/>
                    </a:moveTo>
                    <a:lnTo>
                      <a:pt x="16" y="2"/>
                    </a:lnTo>
                    <a:lnTo>
                      <a:pt x="20" y="4"/>
                    </a:lnTo>
                    <a:lnTo>
                      <a:pt x="29" y="7"/>
                    </a:lnTo>
                    <a:lnTo>
                      <a:pt x="38" y="23"/>
                    </a:lnTo>
                    <a:lnTo>
                      <a:pt x="45" y="25"/>
                    </a:lnTo>
                    <a:lnTo>
                      <a:pt x="48" y="29"/>
                    </a:lnTo>
                    <a:lnTo>
                      <a:pt x="48" y="36"/>
                    </a:lnTo>
                    <a:lnTo>
                      <a:pt x="43" y="41"/>
                    </a:lnTo>
                    <a:lnTo>
                      <a:pt x="22" y="48"/>
                    </a:lnTo>
                    <a:lnTo>
                      <a:pt x="18" y="46"/>
                    </a:lnTo>
                    <a:lnTo>
                      <a:pt x="13" y="43"/>
                    </a:lnTo>
                    <a:lnTo>
                      <a:pt x="13" y="41"/>
                    </a:lnTo>
                    <a:lnTo>
                      <a:pt x="16" y="39"/>
                    </a:lnTo>
                    <a:lnTo>
                      <a:pt x="20" y="41"/>
                    </a:lnTo>
                    <a:lnTo>
                      <a:pt x="23" y="39"/>
                    </a:lnTo>
                    <a:lnTo>
                      <a:pt x="23" y="38"/>
                    </a:lnTo>
                    <a:lnTo>
                      <a:pt x="22" y="39"/>
                    </a:lnTo>
                    <a:lnTo>
                      <a:pt x="20" y="38"/>
                    </a:lnTo>
                    <a:lnTo>
                      <a:pt x="18" y="38"/>
                    </a:lnTo>
                    <a:lnTo>
                      <a:pt x="16" y="34"/>
                    </a:lnTo>
                    <a:lnTo>
                      <a:pt x="14" y="36"/>
                    </a:lnTo>
                    <a:lnTo>
                      <a:pt x="7" y="36"/>
                    </a:lnTo>
                    <a:lnTo>
                      <a:pt x="2" y="34"/>
                    </a:lnTo>
                    <a:lnTo>
                      <a:pt x="2" y="29"/>
                    </a:lnTo>
                    <a:lnTo>
                      <a:pt x="4" y="29"/>
                    </a:lnTo>
                    <a:lnTo>
                      <a:pt x="9" y="30"/>
                    </a:lnTo>
                    <a:lnTo>
                      <a:pt x="0" y="21"/>
                    </a:lnTo>
                    <a:lnTo>
                      <a:pt x="2" y="20"/>
                    </a:lnTo>
                    <a:lnTo>
                      <a:pt x="11" y="20"/>
                    </a:lnTo>
                    <a:lnTo>
                      <a:pt x="7" y="16"/>
                    </a:lnTo>
                    <a:lnTo>
                      <a:pt x="2" y="9"/>
                    </a:lnTo>
                    <a:lnTo>
                      <a:pt x="4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9" name="Freeform 3557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0" name="Freeform 3558"/>
              <p:cNvSpPr>
                <a:spLocks/>
              </p:cNvSpPr>
              <p:nvPr/>
            </p:nvSpPr>
            <p:spPr bwMode="auto">
              <a:xfrm>
                <a:off x="2397" y="732"/>
                <a:ext cx="7" cy="54"/>
              </a:xfrm>
              <a:custGeom>
                <a:avLst/>
                <a:gdLst>
                  <a:gd name="T0" fmla="*/ 5 w 7"/>
                  <a:gd name="T1" fmla="*/ 16 h 54"/>
                  <a:gd name="T2" fmla="*/ 7 w 7"/>
                  <a:gd name="T3" fmla="*/ 54 h 54"/>
                  <a:gd name="T4" fmla="*/ 0 w 7"/>
                  <a:gd name="T5" fmla="*/ 13 h 54"/>
                  <a:gd name="T6" fmla="*/ 3 w 7"/>
                  <a:gd name="T7" fmla="*/ 11 h 54"/>
                  <a:gd name="T8" fmla="*/ 1 w 7"/>
                  <a:gd name="T9" fmla="*/ 9 h 54"/>
                  <a:gd name="T10" fmla="*/ 1 w 7"/>
                  <a:gd name="T11" fmla="*/ 0 h 54"/>
                  <a:gd name="T12" fmla="*/ 5 w 7"/>
                  <a:gd name="T13" fmla="*/ 11 h 54"/>
                  <a:gd name="T14" fmla="*/ 5 w 7"/>
                  <a:gd name="T15" fmla="*/ 16 h 5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4"/>
                  <a:gd name="T26" fmla="*/ 7 w 7"/>
                  <a:gd name="T27" fmla="*/ 54 h 5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4">
                    <a:moveTo>
                      <a:pt x="5" y="16"/>
                    </a:moveTo>
                    <a:lnTo>
                      <a:pt x="7" y="54"/>
                    </a:lnTo>
                    <a:lnTo>
                      <a:pt x="0" y="13"/>
                    </a:lnTo>
                    <a:lnTo>
                      <a:pt x="3" y="11"/>
                    </a:lnTo>
                    <a:lnTo>
                      <a:pt x="1" y="9"/>
                    </a:lnTo>
                    <a:lnTo>
                      <a:pt x="1" y="0"/>
                    </a:lnTo>
                    <a:lnTo>
                      <a:pt x="5" y="11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1" name="Freeform 3559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2" name="Freeform 3560"/>
              <p:cNvSpPr>
                <a:spLocks/>
              </p:cNvSpPr>
              <p:nvPr/>
            </p:nvSpPr>
            <p:spPr bwMode="auto">
              <a:xfrm>
                <a:off x="2398" y="822"/>
                <a:ext cx="25" cy="28"/>
              </a:xfrm>
              <a:custGeom>
                <a:avLst/>
                <a:gdLst>
                  <a:gd name="T0" fmla="*/ 16 w 25"/>
                  <a:gd name="T1" fmla="*/ 5 h 28"/>
                  <a:gd name="T2" fmla="*/ 16 w 25"/>
                  <a:gd name="T3" fmla="*/ 7 h 28"/>
                  <a:gd name="T4" fmla="*/ 13 w 25"/>
                  <a:gd name="T5" fmla="*/ 9 h 28"/>
                  <a:gd name="T6" fmla="*/ 13 w 25"/>
                  <a:gd name="T7" fmla="*/ 10 h 28"/>
                  <a:gd name="T8" fmla="*/ 15 w 25"/>
                  <a:gd name="T9" fmla="*/ 14 h 28"/>
                  <a:gd name="T10" fmla="*/ 16 w 25"/>
                  <a:gd name="T11" fmla="*/ 19 h 28"/>
                  <a:gd name="T12" fmla="*/ 20 w 25"/>
                  <a:gd name="T13" fmla="*/ 19 h 28"/>
                  <a:gd name="T14" fmla="*/ 22 w 25"/>
                  <a:gd name="T15" fmla="*/ 16 h 28"/>
                  <a:gd name="T16" fmla="*/ 24 w 25"/>
                  <a:gd name="T17" fmla="*/ 16 h 28"/>
                  <a:gd name="T18" fmla="*/ 25 w 25"/>
                  <a:gd name="T19" fmla="*/ 21 h 28"/>
                  <a:gd name="T20" fmla="*/ 24 w 25"/>
                  <a:gd name="T21" fmla="*/ 25 h 28"/>
                  <a:gd name="T22" fmla="*/ 22 w 25"/>
                  <a:gd name="T23" fmla="*/ 28 h 28"/>
                  <a:gd name="T24" fmla="*/ 16 w 25"/>
                  <a:gd name="T25" fmla="*/ 23 h 28"/>
                  <a:gd name="T26" fmla="*/ 8 w 25"/>
                  <a:gd name="T27" fmla="*/ 26 h 28"/>
                  <a:gd name="T28" fmla="*/ 6 w 25"/>
                  <a:gd name="T29" fmla="*/ 25 h 28"/>
                  <a:gd name="T30" fmla="*/ 2 w 25"/>
                  <a:gd name="T31" fmla="*/ 25 h 28"/>
                  <a:gd name="T32" fmla="*/ 2 w 25"/>
                  <a:gd name="T33" fmla="*/ 9 h 28"/>
                  <a:gd name="T34" fmla="*/ 0 w 25"/>
                  <a:gd name="T35" fmla="*/ 7 h 28"/>
                  <a:gd name="T36" fmla="*/ 2 w 25"/>
                  <a:gd name="T37" fmla="*/ 3 h 28"/>
                  <a:gd name="T38" fmla="*/ 8 w 25"/>
                  <a:gd name="T39" fmla="*/ 1 h 28"/>
                  <a:gd name="T40" fmla="*/ 9 w 25"/>
                  <a:gd name="T41" fmla="*/ 5 h 28"/>
                  <a:gd name="T42" fmla="*/ 13 w 25"/>
                  <a:gd name="T43" fmla="*/ 3 h 28"/>
                  <a:gd name="T44" fmla="*/ 13 w 25"/>
                  <a:gd name="T45" fmla="*/ 0 h 28"/>
                  <a:gd name="T46" fmla="*/ 15 w 25"/>
                  <a:gd name="T47" fmla="*/ 0 h 28"/>
                  <a:gd name="T48" fmla="*/ 16 w 25"/>
                  <a:gd name="T49" fmla="*/ 5 h 2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5"/>
                  <a:gd name="T76" fmla="*/ 0 h 28"/>
                  <a:gd name="T77" fmla="*/ 25 w 25"/>
                  <a:gd name="T78" fmla="*/ 28 h 2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5" h="28">
                    <a:moveTo>
                      <a:pt x="16" y="5"/>
                    </a:moveTo>
                    <a:lnTo>
                      <a:pt x="16" y="7"/>
                    </a:lnTo>
                    <a:lnTo>
                      <a:pt x="13" y="9"/>
                    </a:lnTo>
                    <a:lnTo>
                      <a:pt x="13" y="10"/>
                    </a:lnTo>
                    <a:lnTo>
                      <a:pt x="15" y="14"/>
                    </a:lnTo>
                    <a:lnTo>
                      <a:pt x="16" y="19"/>
                    </a:lnTo>
                    <a:lnTo>
                      <a:pt x="20" y="19"/>
                    </a:lnTo>
                    <a:lnTo>
                      <a:pt x="22" y="16"/>
                    </a:lnTo>
                    <a:lnTo>
                      <a:pt x="24" y="16"/>
                    </a:lnTo>
                    <a:lnTo>
                      <a:pt x="25" y="21"/>
                    </a:lnTo>
                    <a:lnTo>
                      <a:pt x="24" y="25"/>
                    </a:lnTo>
                    <a:lnTo>
                      <a:pt x="22" y="28"/>
                    </a:lnTo>
                    <a:lnTo>
                      <a:pt x="16" y="23"/>
                    </a:lnTo>
                    <a:lnTo>
                      <a:pt x="8" y="26"/>
                    </a:lnTo>
                    <a:lnTo>
                      <a:pt x="6" y="25"/>
                    </a:lnTo>
                    <a:lnTo>
                      <a:pt x="2" y="25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8" y="1"/>
                    </a:lnTo>
                    <a:lnTo>
                      <a:pt x="9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3" name="Freeform 3561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4" name="Freeform 3562"/>
              <p:cNvSpPr>
                <a:spLocks/>
              </p:cNvSpPr>
              <p:nvPr/>
            </p:nvSpPr>
            <p:spPr bwMode="auto">
              <a:xfrm>
                <a:off x="2350" y="881"/>
                <a:ext cx="29" cy="19"/>
              </a:xfrm>
              <a:custGeom>
                <a:avLst/>
                <a:gdLst>
                  <a:gd name="T0" fmla="*/ 4 w 29"/>
                  <a:gd name="T1" fmla="*/ 3 h 19"/>
                  <a:gd name="T2" fmla="*/ 0 w 29"/>
                  <a:gd name="T3" fmla="*/ 9 h 19"/>
                  <a:gd name="T4" fmla="*/ 0 w 29"/>
                  <a:gd name="T5" fmla="*/ 14 h 19"/>
                  <a:gd name="T6" fmla="*/ 2 w 29"/>
                  <a:gd name="T7" fmla="*/ 16 h 19"/>
                  <a:gd name="T8" fmla="*/ 9 w 29"/>
                  <a:gd name="T9" fmla="*/ 18 h 19"/>
                  <a:gd name="T10" fmla="*/ 13 w 29"/>
                  <a:gd name="T11" fmla="*/ 19 h 19"/>
                  <a:gd name="T12" fmla="*/ 27 w 29"/>
                  <a:gd name="T13" fmla="*/ 16 h 19"/>
                  <a:gd name="T14" fmla="*/ 29 w 29"/>
                  <a:gd name="T15" fmla="*/ 12 h 19"/>
                  <a:gd name="T16" fmla="*/ 25 w 29"/>
                  <a:gd name="T17" fmla="*/ 10 h 19"/>
                  <a:gd name="T18" fmla="*/ 25 w 29"/>
                  <a:gd name="T19" fmla="*/ 5 h 19"/>
                  <a:gd name="T20" fmla="*/ 23 w 29"/>
                  <a:gd name="T21" fmla="*/ 1 h 19"/>
                  <a:gd name="T22" fmla="*/ 11 w 29"/>
                  <a:gd name="T23" fmla="*/ 0 h 19"/>
                  <a:gd name="T24" fmla="*/ 7 w 29"/>
                  <a:gd name="T25" fmla="*/ 0 h 19"/>
                  <a:gd name="T26" fmla="*/ 4 w 29"/>
                  <a:gd name="T27" fmla="*/ 3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9"/>
                  <a:gd name="T43" fmla="*/ 0 h 19"/>
                  <a:gd name="T44" fmla="*/ 29 w 29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9" h="19">
                    <a:moveTo>
                      <a:pt x="4" y="3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9" y="18"/>
                    </a:lnTo>
                    <a:lnTo>
                      <a:pt x="13" y="19"/>
                    </a:lnTo>
                    <a:lnTo>
                      <a:pt x="27" y="16"/>
                    </a:lnTo>
                    <a:lnTo>
                      <a:pt x="29" y="12"/>
                    </a:lnTo>
                    <a:lnTo>
                      <a:pt x="25" y="10"/>
                    </a:lnTo>
                    <a:lnTo>
                      <a:pt x="25" y="5"/>
                    </a:lnTo>
                    <a:lnTo>
                      <a:pt x="23" y="1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5" name="Freeform 3563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6" name="Freeform 3564"/>
              <p:cNvSpPr>
                <a:spLocks/>
              </p:cNvSpPr>
              <p:nvPr/>
            </p:nvSpPr>
            <p:spPr bwMode="auto">
              <a:xfrm>
                <a:off x="2291" y="940"/>
                <a:ext cx="43" cy="21"/>
              </a:xfrm>
              <a:custGeom>
                <a:avLst/>
                <a:gdLst>
                  <a:gd name="T0" fmla="*/ 0 w 43"/>
                  <a:gd name="T1" fmla="*/ 10 h 21"/>
                  <a:gd name="T2" fmla="*/ 0 w 43"/>
                  <a:gd name="T3" fmla="*/ 16 h 21"/>
                  <a:gd name="T4" fmla="*/ 21 w 43"/>
                  <a:gd name="T5" fmla="*/ 21 h 21"/>
                  <a:gd name="T6" fmla="*/ 25 w 43"/>
                  <a:gd name="T7" fmla="*/ 21 h 21"/>
                  <a:gd name="T8" fmla="*/ 29 w 43"/>
                  <a:gd name="T9" fmla="*/ 19 h 21"/>
                  <a:gd name="T10" fmla="*/ 39 w 43"/>
                  <a:gd name="T11" fmla="*/ 18 h 21"/>
                  <a:gd name="T12" fmla="*/ 43 w 43"/>
                  <a:gd name="T13" fmla="*/ 16 h 21"/>
                  <a:gd name="T14" fmla="*/ 43 w 43"/>
                  <a:gd name="T15" fmla="*/ 14 h 21"/>
                  <a:gd name="T16" fmla="*/ 13 w 43"/>
                  <a:gd name="T17" fmla="*/ 7 h 21"/>
                  <a:gd name="T18" fmla="*/ 21 w 43"/>
                  <a:gd name="T19" fmla="*/ 5 h 21"/>
                  <a:gd name="T20" fmla="*/ 29 w 43"/>
                  <a:gd name="T21" fmla="*/ 10 h 21"/>
                  <a:gd name="T22" fmla="*/ 38 w 43"/>
                  <a:gd name="T23" fmla="*/ 10 h 21"/>
                  <a:gd name="T24" fmla="*/ 38 w 43"/>
                  <a:gd name="T25" fmla="*/ 9 h 21"/>
                  <a:gd name="T26" fmla="*/ 23 w 43"/>
                  <a:gd name="T27" fmla="*/ 1 h 21"/>
                  <a:gd name="T28" fmla="*/ 9 w 43"/>
                  <a:gd name="T29" fmla="*/ 0 h 21"/>
                  <a:gd name="T30" fmla="*/ 0 w 43"/>
                  <a:gd name="T31" fmla="*/ 10 h 2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3"/>
                  <a:gd name="T49" fmla="*/ 0 h 21"/>
                  <a:gd name="T50" fmla="*/ 43 w 43"/>
                  <a:gd name="T51" fmla="*/ 21 h 2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3" h="21">
                    <a:moveTo>
                      <a:pt x="0" y="10"/>
                    </a:moveTo>
                    <a:lnTo>
                      <a:pt x="0" y="16"/>
                    </a:lnTo>
                    <a:lnTo>
                      <a:pt x="21" y="21"/>
                    </a:lnTo>
                    <a:lnTo>
                      <a:pt x="25" y="21"/>
                    </a:lnTo>
                    <a:lnTo>
                      <a:pt x="29" y="19"/>
                    </a:lnTo>
                    <a:lnTo>
                      <a:pt x="39" y="18"/>
                    </a:lnTo>
                    <a:lnTo>
                      <a:pt x="43" y="16"/>
                    </a:lnTo>
                    <a:lnTo>
                      <a:pt x="43" y="14"/>
                    </a:lnTo>
                    <a:lnTo>
                      <a:pt x="13" y="7"/>
                    </a:lnTo>
                    <a:lnTo>
                      <a:pt x="21" y="5"/>
                    </a:lnTo>
                    <a:lnTo>
                      <a:pt x="29" y="10"/>
                    </a:lnTo>
                    <a:lnTo>
                      <a:pt x="38" y="10"/>
                    </a:lnTo>
                    <a:lnTo>
                      <a:pt x="38" y="9"/>
                    </a:lnTo>
                    <a:lnTo>
                      <a:pt x="23" y="1"/>
                    </a:lnTo>
                    <a:lnTo>
                      <a:pt x="9" y="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7" name="Freeform 3565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8" name="Freeform 3566"/>
              <p:cNvSpPr>
                <a:spLocks/>
              </p:cNvSpPr>
              <p:nvPr/>
            </p:nvSpPr>
            <p:spPr bwMode="auto">
              <a:xfrm>
                <a:off x="2307" y="959"/>
                <a:ext cx="43" cy="20"/>
              </a:xfrm>
              <a:custGeom>
                <a:avLst/>
                <a:gdLst>
                  <a:gd name="T0" fmla="*/ 43 w 43"/>
                  <a:gd name="T1" fmla="*/ 9 h 20"/>
                  <a:gd name="T2" fmla="*/ 39 w 43"/>
                  <a:gd name="T3" fmla="*/ 13 h 20"/>
                  <a:gd name="T4" fmla="*/ 39 w 43"/>
                  <a:gd name="T5" fmla="*/ 15 h 20"/>
                  <a:gd name="T6" fmla="*/ 43 w 43"/>
                  <a:gd name="T7" fmla="*/ 18 h 20"/>
                  <a:gd name="T8" fmla="*/ 39 w 43"/>
                  <a:gd name="T9" fmla="*/ 20 h 20"/>
                  <a:gd name="T10" fmla="*/ 32 w 43"/>
                  <a:gd name="T11" fmla="*/ 18 h 20"/>
                  <a:gd name="T12" fmla="*/ 32 w 43"/>
                  <a:gd name="T13" fmla="*/ 16 h 20"/>
                  <a:gd name="T14" fmla="*/ 27 w 43"/>
                  <a:gd name="T15" fmla="*/ 11 h 20"/>
                  <a:gd name="T16" fmla="*/ 2 w 43"/>
                  <a:gd name="T17" fmla="*/ 8 h 20"/>
                  <a:gd name="T18" fmla="*/ 0 w 43"/>
                  <a:gd name="T19" fmla="*/ 6 h 20"/>
                  <a:gd name="T20" fmla="*/ 22 w 43"/>
                  <a:gd name="T21" fmla="*/ 0 h 20"/>
                  <a:gd name="T22" fmla="*/ 25 w 43"/>
                  <a:gd name="T23" fmla="*/ 2 h 20"/>
                  <a:gd name="T24" fmla="*/ 29 w 43"/>
                  <a:gd name="T25" fmla="*/ 2 h 20"/>
                  <a:gd name="T26" fmla="*/ 32 w 43"/>
                  <a:gd name="T27" fmla="*/ 4 h 20"/>
                  <a:gd name="T28" fmla="*/ 36 w 43"/>
                  <a:gd name="T29" fmla="*/ 4 h 20"/>
                  <a:gd name="T30" fmla="*/ 43 w 43"/>
                  <a:gd name="T31" fmla="*/ 8 h 20"/>
                  <a:gd name="T32" fmla="*/ 43 w 43"/>
                  <a:gd name="T33" fmla="*/ 9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20"/>
                  <a:gd name="T53" fmla="*/ 43 w 43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20">
                    <a:moveTo>
                      <a:pt x="43" y="9"/>
                    </a:moveTo>
                    <a:lnTo>
                      <a:pt x="39" y="13"/>
                    </a:lnTo>
                    <a:lnTo>
                      <a:pt x="39" y="15"/>
                    </a:lnTo>
                    <a:lnTo>
                      <a:pt x="43" y="18"/>
                    </a:lnTo>
                    <a:lnTo>
                      <a:pt x="39" y="20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7" y="11"/>
                    </a:lnTo>
                    <a:lnTo>
                      <a:pt x="2" y="8"/>
                    </a:lnTo>
                    <a:lnTo>
                      <a:pt x="0" y="6"/>
                    </a:lnTo>
                    <a:lnTo>
                      <a:pt x="22" y="0"/>
                    </a:lnTo>
                    <a:lnTo>
                      <a:pt x="25" y="2"/>
                    </a:lnTo>
                    <a:lnTo>
                      <a:pt x="29" y="2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43" y="8"/>
                    </a:lnTo>
                    <a:lnTo>
                      <a:pt x="43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9" name="Freeform 3567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0" name="Freeform 3568"/>
              <p:cNvSpPr>
                <a:spLocks/>
              </p:cNvSpPr>
              <p:nvPr/>
            </p:nvSpPr>
            <p:spPr bwMode="auto">
              <a:xfrm>
                <a:off x="2309" y="968"/>
                <a:ext cx="41" cy="41"/>
              </a:xfrm>
              <a:custGeom>
                <a:avLst/>
                <a:gdLst>
                  <a:gd name="T0" fmla="*/ 25 w 41"/>
                  <a:gd name="T1" fmla="*/ 9 h 41"/>
                  <a:gd name="T2" fmla="*/ 29 w 41"/>
                  <a:gd name="T3" fmla="*/ 15 h 41"/>
                  <a:gd name="T4" fmla="*/ 34 w 41"/>
                  <a:gd name="T5" fmla="*/ 16 h 41"/>
                  <a:gd name="T6" fmla="*/ 37 w 41"/>
                  <a:gd name="T7" fmla="*/ 22 h 41"/>
                  <a:gd name="T8" fmla="*/ 39 w 41"/>
                  <a:gd name="T9" fmla="*/ 20 h 41"/>
                  <a:gd name="T10" fmla="*/ 41 w 41"/>
                  <a:gd name="T11" fmla="*/ 27 h 41"/>
                  <a:gd name="T12" fmla="*/ 37 w 41"/>
                  <a:gd name="T13" fmla="*/ 27 h 41"/>
                  <a:gd name="T14" fmla="*/ 36 w 41"/>
                  <a:gd name="T15" fmla="*/ 25 h 41"/>
                  <a:gd name="T16" fmla="*/ 30 w 41"/>
                  <a:gd name="T17" fmla="*/ 25 h 41"/>
                  <a:gd name="T18" fmla="*/ 29 w 41"/>
                  <a:gd name="T19" fmla="*/ 27 h 41"/>
                  <a:gd name="T20" fmla="*/ 32 w 41"/>
                  <a:gd name="T21" fmla="*/ 31 h 41"/>
                  <a:gd name="T22" fmla="*/ 34 w 41"/>
                  <a:gd name="T23" fmla="*/ 34 h 41"/>
                  <a:gd name="T24" fmla="*/ 37 w 41"/>
                  <a:gd name="T25" fmla="*/ 34 h 41"/>
                  <a:gd name="T26" fmla="*/ 37 w 41"/>
                  <a:gd name="T27" fmla="*/ 41 h 41"/>
                  <a:gd name="T28" fmla="*/ 36 w 41"/>
                  <a:gd name="T29" fmla="*/ 41 h 41"/>
                  <a:gd name="T30" fmla="*/ 32 w 41"/>
                  <a:gd name="T31" fmla="*/ 40 h 41"/>
                  <a:gd name="T32" fmla="*/ 32 w 41"/>
                  <a:gd name="T33" fmla="*/ 36 h 41"/>
                  <a:gd name="T34" fmla="*/ 29 w 41"/>
                  <a:gd name="T35" fmla="*/ 38 h 41"/>
                  <a:gd name="T36" fmla="*/ 21 w 41"/>
                  <a:gd name="T37" fmla="*/ 31 h 41"/>
                  <a:gd name="T38" fmla="*/ 9 w 41"/>
                  <a:gd name="T39" fmla="*/ 24 h 41"/>
                  <a:gd name="T40" fmla="*/ 7 w 41"/>
                  <a:gd name="T41" fmla="*/ 18 h 41"/>
                  <a:gd name="T42" fmla="*/ 3 w 41"/>
                  <a:gd name="T43" fmla="*/ 16 h 41"/>
                  <a:gd name="T44" fmla="*/ 2 w 41"/>
                  <a:gd name="T45" fmla="*/ 13 h 41"/>
                  <a:gd name="T46" fmla="*/ 2 w 41"/>
                  <a:gd name="T47" fmla="*/ 11 h 41"/>
                  <a:gd name="T48" fmla="*/ 0 w 41"/>
                  <a:gd name="T49" fmla="*/ 4 h 41"/>
                  <a:gd name="T50" fmla="*/ 0 w 41"/>
                  <a:gd name="T51" fmla="*/ 4 h 41"/>
                  <a:gd name="T52" fmla="*/ 3 w 41"/>
                  <a:gd name="T53" fmla="*/ 0 h 41"/>
                  <a:gd name="T54" fmla="*/ 14 w 41"/>
                  <a:gd name="T55" fmla="*/ 4 h 41"/>
                  <a:gd name="T56" fmla="*/ 16 w 41"/>
                  <a:gd name="T57" fmla="*/ 2 h 41"/>
                  <a:gd name="T58" fmla="*/ 21 w 41"/>
                  <a:gd name="T59" fmla="*/ 6 h 41"/>
                  <a:gd name="T60" fmla="*/ 25 w 41"/>
                  <a:gd name="T61" fmla="*/ 9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1"/>
                  <a:gd name="T94" fmla="*/ 0 h 41"/>
                  <a:gd name="T95" fmla="*/ 41 w 41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1" h="41">
                    <a:moveTo>
                      <a:pt x="25" y="9"/>
                    </a:moveTo>
                    <a:lnTo>
                      <a:pt x="29" y="15"/>
                    </a:lnTo>
                    <a:lnTo>
                      <a:pt x="34" y="16"/>
                    </a:lnTo>
                    <a:lnTo>
                      <a:pt x="37" y="22"/>
                    </a:lnTo>
                    <a:lnTo>
                      <a:pt x="39" y="20"/>
                    </a:lnTo>
                    <a:lnTo>
                      <a:pt x="41" y="27"/>
                    </a:lnTo>
                    <a:lnTo>
                      <a:pt x="37" y="27"/>
                    </a:lnTo>
                    <a:lnTo>
                      <a:pt x="36" y="25"/>
                    </a:lnTo>
                    <a:lnTo>
                      <a:pt x="30" y="25"/>
                    </a:lnTo>
                    <a:lnTo>
                      <a:pt x="29" y="27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41"/>
                    </a:lnTo>
                    <a:lnTo>
                      <a:pt x="36" y="41"/>
                    </a:lnTo>
                    <a:lnTo>
                      <a:pt x="32" y="40"/>
                    </a:lnTo>
                    <a:lnTo>
                      <a:pt x="32" y="36"/>
                    </a:lnTo>
                    <a:lnTo>
                      <a:pt x="29" y="38"/>
                    </a:lnTo>
                    <a:lnTo>
                      <a:pt x="21" y="31"/>
                    </a:lnTo>
                    <a:lnTo>
                      <a:pt x="9" y="24"/>
                    </a:lnTo>
                    <a:lnTo>
                      <a:pt x="7" y="18"/>
                    </a:lnTo>
                    <a:lnTo>
                      <a:pt x="3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4"/>
                    </a:lnTo>
                    <a:lnTo>
                      <a:pt x="3" y="0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1" y="6"/>
                    </a:lnTo>
                    <a:lnTo>
                      <a:pt x="2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1" name="Freeform 3569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2" name="Freeform 3570"/>
              <p:cNvSpPr>
                <a:spLocks/>
              </p:cNvSpPr>
              <p:nvPr/>
            </p:nvSpPr>
            <p:spPr bwMode="auto">
              <a:xfrm>
                <a:off x="2253" y="1063"/>
                <a:ext cx="43" cy="31"/>
              </a:xfrm>
              <a:custGeom>
                <a:avLst/>
                <a:gdLst>
                  <a:gd name="T0" fmla="*/ 42 w 43"/>
                  <a:gd name="T1" fmla="*/ 9 h 31"/>
                  <a:gd name="T2" fmla="*/ 43 w 43"/>
                  <a:gd name="T3" fmla="*/ 20 h 31"/>
                  <a:gd name="T4" fmla="*/ 40 w 43"/>
                  <a:gd name="T5" fmla="*/ 23 h 31"/>
                  <a:gd name="T6" fmla="*/ 36 w 43"/>
                  <a:gd name="T7" fmla="*/ 23 h 31"/>
                  <a:gd name="T8" fmla="*/ 34 w 43"/>
                  <a:gd name="T9" fmla="*/ 23 h 31"/>
                  <a:gd name="T10" fmla="*/ 33 w 43"/>
                  <a:gd name="T11" fmla="*/ 25 h 31"/>
                  <a:gd name="T12" fmla="*/ 27 w 43"/>
                  <a:gd name="T13" fmla="*/ 23 h 31"/>
                  <a:gd name="T14" fmla="*/ 2 w 43"/>
                  <a:gd name="T15" fmla="*/ 31 h 31"/>
                  <a:gd name="T16" fmla="*/ 0 w 43"/>
                  <a:gd name="T17" fmla="*/ 29 h 31"/>
                  <a:gd name="T18" fmla="*/ 0 w 43"/>
                  <a:gd name="T19" fmla="*/ 22 h 31"/>
                  <a:gd name="T20" fmla="*/ 13 w 43"/>
                  <a:gd name="T21" fmla="*/ 13 h 31"/>
                  <a:gd name="T22" fmla="*/ 15 w 43"/>
                  <a:gd name="T23" fmla="*/ 11 h 31"/>
                  <a:gd name="T24" fmla="*/ 25 w 43"/>
                  <a:gd name="T25" fmla="*/ 7 h 31"/>
                  <a:gd name="T26" fmla="*/ 34 w 43"/>
                  <a:gd name="T27" fmla="*/ 0 h 31"/>
                  <a:gd name="T28" fmla="*/ 36 w 43"/>
                  <a:gd name="T29" fmla="*/ 2 h 31"/>
                  <a:gd name="T30" fmla="*/ 42 w 43"/>
                  <a:gd name="T31" fmla="*/ 7 h 31"/>
                  <a:gd name="T32" fmla="*/ 42 w 43"/>
                  <a:gd name="T33" fmla="*/ 9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3"/>
                  <a:gd name="T52" fmla="*/ 0 h 31"/>
                  <a:gd name="T53" fmla="*/ 43 w 43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3" h="31">
                    <a:moveTo>
                      <a:pt x="42" y="9"/>
                    </a:moveTo>
                    <a:lnTo>
                      <a:pt x="43" y="20"/>
                    </a:lnTo>
                    <a:lnTo>
                      <a:pt x="40" y="23"/>
                    </a:lnTo>
                    <a:lnTo>
                      <a:pt x="36" y="23"/>
                    </a:lnTo>
                    <a:lnTo>
                      <a:pt x="34" y="23"/>
                    </a:lnTo>
                    <a:lnTo>
                      <a:pt x="33" y="25"/>
                    </a:lnTo>
                    <a:lnTo>
                      <a:pt x="27" y="23"/>
                    </a:lnTo>
                    <a:lnTo>
                      <a:pt x="2" y="31"/>
                    </a:lnTo>
                    <a:lnTo>
                      <a:pt x="0" y="29"/>
                    </a:lnTo>
                    <a:lnTo>
                      <a:pt x="0" y="22"/>
                    </a:lnTo>
                    <a:lnTo>
                      <a:pt x="13" y="13"/>
                    </a:lnTo>
                    <a:lnTo>
                      <a:pt x="15" y="11"/>
                    </a:lnTo>
                    <a:lnTo>
                      <a:pt x="25" y="7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42" y="7"/>
                    </a:lnTo>
                    <a:lnTo>
                      <a:pt x="4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3" name="Freeform 3571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4" name="Freeform 3572"/>
              <p:cNvSpPr>
                <a:spLocks/>
              </p:cNvSpPr>
              <p:nvPr/>
            </p:nvSpPr>
            <p:spPr bwMode="auto">
              <a:xfrm>
                <a:off x="1597" y="684"/>
                <a:ext cx="50" cy="18"/>
              </a:xfrm>
              <a:custGeom>
                <a:avLst/>
                <a:gdLst>
                  <a:gd name="T0" fmla="*/ 0 w 50"/>
                  <a:gd name="T1" fmla="*/ 10 h 18"/>
                  <a:gd name="T2" fmla="*/ 0 w 50"/>
                  <a:gd name="T3" fmla="*/ 9 h 18"/>
                  <a:gd name="T4" fmla="*/ 5 w 50"/>
                  <a:gd name="T5" fmla="*/ 5 h 18"/>
                  <a:gd name="T6" fmla="*/ 8 w 50"/>
                  <a:gd name="T7" fmla="*/ 2 h 18"/>
                  <a:gd name="T8" fmla="*/ 28 w 50"/>
                  <a:gd name="T9" fmla="*/ 0 h 18"/>
                  <a:gd name="T10" fmla="*/ 35 w 50"/>
                  <a:gd name="T11" fmla="*/ 2 h 18"/>
                  <a:gd name="T12" fmla="*/ 39 w 50"/>
                  <a:gd name="T13" fmla="*/ 3 h 18"/>
                  <a:gd name="T14" fmla="*/ 41 w 50"/>
                  <a:gd name="T15" fmla="*/ 7 h 18"/>
                  <a:gd name="T16" fmla="*/ 48 w 50"/>
                  <a:gd name="T17" fmla="*/ 10 h 18"/>
                  <a:gd name="T18" fmla="*/ 50 w 50"/>
                  <a:gd name="T19" fmla="*/ 12 h 18"/>
                  <a:gd name="T20" fmla="*/ 44 w 50"/>
                  <a:gd name="T21" fmla="*/ 16 h 18"/>
                  <a:gd name="T22" fmla="*/ 37 w 50"/>
                  <a:gd name="T23" fmla="*/ 18 h 18"/>
                  <a:gd name="T24" fmla="*/ 19 w 50"/>
                  <a:gd name="T25" fmla="*/ 12 h 18"/>
                  <a:gd name="T26" fmla="*/ 14 w 50"/>
                  <a:gd name="T27" fmla="*/ 14 h 18"/>
                  <a:gd name="T28" fmla="*/ 8 w 50"/>
                  <a:gd name="T29" fmla="*/ 12 h 18"/>
                  <a:gd name="T30" fmla="*/ 0 w 50"/>
                  <a:gd name="T31" fmla="*/ 10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"/>
                  <a:gd name="T49" fmla="*/ 0 h 18"/>
                  <a:gd name="T50" fmla="*/ 50 w 50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" h="18">
                    <a:moveTo>
                      <a:pt x="0" y="10"/>
                    </a:moveTo>
                    <a:lnTo>
                      <a:pt x="0" y="9"/>
                    </a:lnTo>
                    <a:lnTo>
                      <a:pt x="5" y="5"/>
                    </a:lnTo>
                    <a:lnTo>
                      <a:pt x="8" y="2"/>
                    </a:lnTo>
                    <a:lnTo>
                      <a:pt x="28" y="0"/>
                    </a:lnTo>
                    <a:lnTo>
                      <a:pt x="35" y="2"/>
                    </a:lnTo>
                    <a:lnTo>
                      <a:pt x="39" y="3"/>
                    </a:lnTo>
                    <a:lnTo>
                      <a:pt x="41" y="7"/>
                    </a:lnTo>
                    <a:lnTo>
                      <a:pt x="48" y="10"/>
                    </a:lnTo>
                    <a:lnTo>
                      <a:pt x="50" y="12"/>
                    </a:lnTo>
                    <a:lnTo>
                      <a:pt x="44" y="16"/>
                    </a:lnTo>
                    <a:lnTo>
                      <a:pt x="37" y="18"/>
                    </a:lnTo>
                    <a:lnTo>
                      <a:pt x="19" y="12"/>
                    </a:lnTo>
                    <a:lnTo>
                      <a:pt x="14" y="14"/>
                    </a:lnTo>
                    <a:lnTo>
                      <a:pt x="8" y="12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5" name="Freeform 3573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6" name="Freeform 3574"/>
              <p:cNvSpPr>
                <a:spLocks/>
              </p:cNvSpPr>
              <p:nvPr/>
            </p:nvSpPr>
            <p:spPr bwMode="auto">
              <a:xfrm>
                <a:off x="1997" y="1500"/>
                <a:ext cx="6" cy="5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5 h 5"/>
                  <a:gd name="T4" fmla="*/ 0 w 6"/>
                  <a:gd name="T5" fmla="*/ 0 h 5"/>
                  <a:gd name="T6" fmla="*/ 0 w 6"/>
                  <a:gd name="T7" fmla="*/ 3 h 5"/>
                  <a:gd name="T8" fmla="*/ 0 w 6"/>
                  <a:gd name="T9" fmla="*/ 3 h 5"/>
                  <a:gd name="T10" fmla="*/ 4 w 6"/>
                  <a:gd name="T11" fmla="*/ 3 h 5"/>
                  <a:gd name="T12" fmla="*/ 6 w 6"/>
                  <a:gd name="T13" fmla="*/ 2 h 5"/>
                  <a:gd name="T14" fmla="*/ 6 w 6"/>
                  <a:gd name="T15" fmla="*/ 2 h 5"/>
                  <a:gd name="T16" fmla="*/ 2 w 6"/>
                  <a:gd name="T17" fmla="*/ 0 h 5"/>
                  <a:gd name="T18" fmla="*/ 0 w 6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5"/>
                  <a:gd name="T32" fmla="*/ 6 w 6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5">
                    <a:moveTo>
                      <a:pt x="0" y="0"/>
                    </a:moveTo>
                    <a:lnTo>
                      <a:pt x="0" y="5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6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7" name="Freeform 3575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8" name="Freeform 3576"/>
              <p:cNvSpPr>
                <a:spLocks/>
              </p:cNvSpPr>
              <p:nvPr/>
            </p:nvSpPr>
            <p:spPr bwMode="auto">
              <a:xfrm>
                <a:off x="1997" y="1494"/>
                <a:ext cx="15" cy="4"/>
              </a:xfrm>
              <a:custGeom>
                <a:avLst/>
                <a:gdLst>
                  <a:gd name="T0" fmla="*/ 15 w 15"/>
                  <a:gd name="T1" fmla="*/ 2 h 4"/>
                  <a:gd name="T2" fmla="*/ 13 w 15"/>
                  <a:gd name="T3" fmla="*/ 2 h 4"/>
                  <a:gd name="T4" fmla="*/ 2 w 15"/>
                  <a:gd name="T5" fmla="*/ 0 h 4"/>
                  <a:gd name="T6" fmla="*/ 0 w 15"/>
                  <a:gd name="T7" fmla="*/ 0 h 4"/>
                  <a:gd name="T8" fmla="*/ 2 w 15"/>
                  <a:gd name="T9" fmla="*/ 2 h 4"/>
                  <a:gd name="T10" fmla="*/ 2 w 15"/>
                  <a:gd name="T11" fmla="*/ 4 h 4"/>
                  <a:gd name="T12" fmla="*/ 8 w 15"/>
                  <a:gd name="T13" fmla="*/ 4 h 4"/>
                  <a:gd name="T14" fmla="*/ 8 w 15"/>
                  <a:gd name="T15" fmla="*/ 4 h 4"/>
                  <a:gd name="T16" fmla="*/ 9 w 15"/>
                  <a:gd name="T17" fmla="*/ 2 h 4"/>
                  <a:gd name="T18" fmla="*/ 13 w 15"/>
                  <a:gd name="T19" fmla="*/ 2 h 4"/>
                  <a:gd name="T20" fmla="*/ 15 w 15"/>
                  <a:gd name="T21" fmla="*/ 2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5"/>
                  <a:gd name="T34" fmla="*/ 0 h 4"/>
                  <a:gd name="T35" fmla="*/ 15 w 1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5" h="4">
                    <a:moveTo>
                      <a:pt x="15" y="2"/>
                    </a:moveTo>
                    <a:lnTo>
                      <a:pt x="1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8" y="4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9" name="Freeform 3577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0" name="Freeform 3578"/>
              <p:cNvSpPr>
                <a:spLocks/>
              </p:cNvSpPr>
              <p:nvPr/>
            </p:nvSpPr>
            <p:spPr bwMode="auto">
              <a:xfrm>
                <a:off x="2964" y="1579"/>
                <a:ext cx="11" cy="32"/>
              </a:xfrm>
              <a:custGeom>
                <a:avLst/>
                <a:gdLst>
                  <a:gd name="T0" fmla="*/ 0 w 11"/>
                  <a:gd name="T1" fmla="*/ 32 h 32"/>
                  <a:gd name="T2" fmla="*/ 2 w 11"/>
                  <a:gd name="T3" fmla="*/ 28 h 32"/>
                  <a:gd name="T4" fmla="*/ 9 w 11"/>
                  <a:gd name="T5" fmla="*/ 1 h 32"/>
                  <a:gd name="T6" fmla="*/ 11 w 11"/>
                  <a:gd name="T7" fmla="*/ 1 h 32"/>
                  <a:gd name="T8" fmla="*/ 11 w 11"/>
                  <a:gd name="T9" fmla="*/ 0 h 32"/>
                  <a:gd name="T10" fmla="*/ 9 w 11"/>
                  <a:gd name="T11" fmla="*/ 1 h 32"/>
                  <a:gd name="T12" fmla="*/ 0 w 11"/>
                  <a:gd name="T13" fmla="*/ 32 h 3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1"/>
                  <a:gd name="T22" fmla="*/ 0 h 32"/>
                  <a:gd name="T23" fmla="*/ 11 w 11"/>
                  <a:gd name="T24" fmla="*/ 32 h 3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1" h="32">
                    <a:moveTo>
                      <a:pt x="0" y="32"/>
                    </a:moveTo>
                    <a:lnTo>
                      <a:pt x="2" y="28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0"/>
                    </a:lnTo>
                    <a:lnTo>
                      <a:pt x="9" y="1"/>
                    </a:lnTo>
                    <a:lnTo>
                      <a:pt x="0" y="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1" name="Freeform 3579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2" name="Freeform 3580"/>
              <p:cNvSpPr>
                <a:spLocks/>
              </p:cNvSpPr>
              <p:nvPr/>
            </p:nvSpPr>
            <p:spPr bwMode="auto">
              <a:xfrm>
                <a:off x="2991" y="1562"/>
                <a:ext cx="14" cy="29"/>
              </a:xfrm>
              <a:custGeom>
                <a:avLst/>
                <a:gdLst>
                  <a:gd name="T0" fmla="*/ 2 w 14"/>
                  <a:gd name="T1" fmla="*/ 29 h 29"/>
                  <a:gd name="T2" fmla="*/ 3 w 14"/>
                  <a:gd name="T3" fmla="*/ 27 h 29"/>
                  <a:gd name="T4" fmla="*/ 5 w 14"/>
                  <a:gd name="T5" fmla="*/ 24 h 29"/>
                  <a:gd name="T6" fmla="*/ 11 w 14"/>
                  <a:gd name="T7" fmla="*/ 18 h 29"/>
                  <a:gd name="T8" fmla="*/ 11 w 14"/>
                  <a:gd name="T9" fmla="*/ 18 h 29"/>
                  <a:gd name="T10" fmla="*/ 12 w 14"/>
                  <a:gd name="T11" fmla="*/ 15 h 29"/>
                  <a:gd name="T12" fmla="*/ 12 w 14"/>
                  <a:gd name="T13" fmla="*/ 6 h 29"/>
                  <a:gd name="T14" fmla="*/ 12 w 14"/>
                  <a:gd name="T15" fmla="*/ 4 h 29"/>
                  <a:gd name="T16" fmla="*/ 14 w 14"/>
                  <a:gd name="T17" fmla="*/ 4 h 29"/>
                  <a:gd name="T18" fmla="*/ 14 w 14"/>
                  <a:gd name="T19" fmla="*/ 0 h 29"/>
                  <a:gd name="T20" fmla="*/ 12 w 14"/>
                  <a:gd name="T21" fmla="*/ 0 h 29"/>
                  <a:gd name="T22" fmla="*/ 11 w 14"/>
                  <a:gd name="T23" fmla="*/ 2 h 29"/>
                  <a:gd name="T24" fmla="*/ 9 w 14"/>
                  <a:gd name="T25" fmla="*/ 0 h 29"/>
                  <a:gd name="T26" fmla="*/ 2 w 14"/>
                  <a:gd name="T27" fmla="*/ 11 h 29"/>
                  <a:gd name="T28" fmla="*/ 0 w 14"/>
                  <a:gd name="T29" fmla="*/ 20 h 29"/>
                  <a:gd name="T30" fmla="*/ 2 w 14"/>
                  <a:gd name="T31" fmla="*/ 22 h 29"/>
                  <a:gd name="T32" fmla="*/ 2 w 14"/>
                  <a:gd name="T33" fmla="*/ 24 h 29"/>
                  <a:gd name="T34" fmla="*/ 3 w 14"/>
                  <a:gd name="T35" fmla="*/ 24 h 29"/>
                  <a:gd name="T36" fmla="*/ 2 w 14"/>
                  <a:gd name="T37" fmla="*/ 26 h 29"/>
                  <a:gd name="T38" fmla="*/ 2 w 14"/>
                  <a:gd name="T39" fmla="*/ 29 h 2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29"/>
                  <a:gd name="T62" fmla="*/ 14 w 14"/>
                  <a:gd name="T63" fmla="*/ 29 h 2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29">
                    <a:moveTo>
                      <a:pt x="2" y="29"/>
                    </a:moveTo>
                    <a:lnTo>
                      <a:pt x="3" y="27"/>
                    </a:lnTo>
                    <a:lnTo>
                      <a:pt x="5" y="24"/>
                    </a:lnTo>
                    <a:lnTo>
                      <a:pt x="11" y="18"/>
                    </a:lnTo>
                    <a:lnTo>
                      <a:pt x="12" y="15"/>
                    </a:lnTo>
                    <a:lnTo>
                      <a:pt x="12" y="6"/>
                    </a:lnTo>
                    <a:lnTo>
                      <a:pt x="12" y="4"/>
                    </a:lnTo>
                    <a:lnTo>
                      <a:pt x="14" y="4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2" y="22"/>
                    </a:lnTo>
                    <a:lnTo>
                      <a:pt x="2" y="24"/>
                    </a:lnTo>
                    <a:lnTo>
                      <a:pt x="3" y="24"/>
                    </a:lnTo>
                    <a:lnTo>
                      <a:pt x="2" y="26"/>
                    </a:lnTo>
                    <a:lnTo>
                      <a:pt x="2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3" name="Freeform 3581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4" name="Freeform 3582"/>
              <p:cNvSpPr>
                <a:spLocks/>
              </p:cNvSpPr>
              <p:nvPr/>
            </p:nvSpPr>
            <p:spPr bwMode="auto">
              <a:xfrm>
                <a:off x="2780" y="1695"/>
                <a:ext cx="5" cy="9"/>
              </a:xfrm>
              <a:custGeom>
                <a:avLst/>
                <a:gdLst>
                  <a:gd name="T0" fmla="*/ 3 w 5"/>
                  <a:gd name="T1" fmla="*/ 2 h 9"/>
                  <a:gd name="T2" fmla="*/ 5 w 5"/>
                  <a:gd name="T3" fmla="*/ 0 h 9"/>
                  <a:gd name="T4" fmla="*/ 5 w 5"/>
                  <a:gd name="T5" fmla="*/ 0 h 9"/>
                  <a:gd name="T6" fmla="*/ 0 w 5"/>
                  <a:gd name="T7" fmla="*/ 9 h 9"/>
                  <a:gd name="T8" fmla="*/ 1 w 5"/>
                  <a:gd name="T9" fmla="*/ 7 h 9"/>
                  <a:gd name="T10" fmla="*/ 3 w 5"/>
                  <a:gd name="T11" fmla="*/ 3 h 9"/>
                  <a:gd name="T12" fmla="*/ 3 w 5"/>
                  <a:gd name="T13" fmla="*/ 2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9"/>
                  <a:gd name="T23" fmla="*/ 5 w 5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9">
                    <a:moveTo>
                      <a:pt x="3" y="2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1" y="7"/>
                    </a:lnTo>
                    <a:lnTo>
                      <a:pt x="3" y="3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5" name="Freeform 3583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6" name="Freeform 3584"/>
              <p:cNvSpPr>
                <a:spLocks/>
              </p:cNvSpPr>
              <p:nvPr/>
            </p:nvSpPr>
            <p:spPr bwMode="auto">
              <a:xfrm>
                <a:off x="2767" y="1732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0 w 5"/>
                  <a:gd name="T3" fmla="*/ 0 h 4"/>
                  <a:gd name="T4" fmla="*/ 2 w 5"/>
                  <a:gd name="T5" fmla="*/ 0 h 4"/>
                  <a:gd name="T6" fmla="*/ 5 w 5"/>
                  <a:gd name="T7" fmla="*/ 4 h 4"/>
                  <a:gd name="T8" fmla="*/ 5 w 5"/>
                  <a:gd name="T9" fmla="*/ 4 h 4"/>
                  <a:gd name="T10" fmla="*/ 2 w 5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7" name="Freeform 3585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8" name="Freeform 3586"/>
              <p:cNvSpPr>
                <a:spLocks/>
              </p:cNvSpPr>
              <p:nvPr/>
            </p:nvSpPr>
            <p:spPr bwMode="auto">
              <a:xfrm>
                <a:off x="2764" y="1734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1 w 5"/>
                  <a:gd name="T3" fmla="*/ 0 h 4"/>
                  <a:gd name="T4" fmla="*/ 5 w 5"/>
                  <a:gd name="T5" fmla="*/ 2 h 4"/>
                  <a:gd name="T6" fmla="*/ 5 w 5"/>
                  <a:gd name="T7" fmla="*/ 4 h 4"/>
                  <a:gd name="T8" fmla="*/ 0 w 5"/>
                  <a:gd name="T9" fmla="*/ 2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0" y="2"/>
                    </a:moveTo>
                    <a:lnTo>
                      <a:pt x="1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9" name="Freeform 3587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0" name="Freeform 3588"/>
              <p:cNvSpPr>
                <a:spLocks/>
              </p:cNvSpPr>
              <p:nvPr/>
            </p:nvSpPr>
            <p:spPr bwMode="auto">
              <a:xfrm>
                <a:off x="2762" y="1740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0 w 2"/>
                  <a:gd name="T5" fmla="*/ 3 h 3"/>
                  <a:gd name="T6" fmla="*/ 2 w 2"/>
                  <a:gd name="T7" fmla="*/ 1 h 3"/>
                  <a:gd name="T8" fmla="*/ 2 w 2"/>
                  <a:gd name="T9" fmla="*/ 0 h 3"/>
                  <a:gd name="T10" fmla="*/ 0 w 2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1" name="Freeform 3589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2" name="Freeform 3590"/>
              <p:cNvSpPr>
                <a:spLocks/>
              </p:cNvSpPr>
              <p:nvPr/>
            </p:nvSpPr>
            <p:spPr bwMode="auto">
              <a:xfrm>
                <a:off x="2840" y="1940"/>
                <a:ext cx="17" cy="36"/>
              </a:xfrm>
              <a:custGeom>
                <a:avLst/>
                <a:gdLst>
                  <a:gd name="T0" fmla="*/ 13 w 17"/>
                  <a:gd name="T1" fmla="*/ 0 h 36"/>
                  <a:gd name="T2" fmla="*/ 15 w 17"/>
                  <a:gd name="T3" fmla="*/ 2 h 36"/>
                  <a:gd name="T4" fmla="*/ 17 w 17"/>
                  <a:gd name="T5" fmla="*/ 18 h 36"/>
                  <a:gd name="T6" fmla="*/ 11 w 17"/>
                  <a:gd name="T7" fmla="*/ 36 h 36"/>
                  <a:gd name="T8" fmla="*/ 9 w 17"/>
                  <a:gd name="T9" fmla="*/ 34 h 36"/>
                  <a:gd name="T10" fmla="*/ 8 w 17"/>
                  <a:gd name="T11" fmla="*/ 34 h 36"/>
                  <a:gd name="T12" fmla="*/ 6 w 17"/>
                  <a:gd name="T13" fmla="*/ 32 h 36"/>
                  <a:gd name="T14" fmla="*/ 4 w 17"/>
                  <a:gd name="T15" fmla="*/ 30 h 36"/>
                  <a:gd name="T16" fmla="*/ 4 w 17"/>
                  <a:gd name="T17" fmla="*/ 29 h 36"/>
                  <a:gd name="T18" fmla="*/ 2 w 17"/>
                  <a:gd name="T19" fmla="*/ 27 h 36"/>
                  <a:gd name="T20" fmla="*/ 2 w 17"/>
                  <a:gd name="T21" fmla="*/ 20 h 36"/>
                  <a:gd name="T22" fmla="*/ 0 w 17"/>
                  <a:gd name="T23" fmla="*/ 18 h 36"/>
                  <a:gd name="T24" fmla="*/ 0 w 17"/>
                  <a:gd name="T25" fmla="*/ 14 h 36"/>
                  <a:gd name="T26" fmla="*/ 2 w 17"/>
                  <a:gd name="T27" fmla="*/ 9 h 36"/>
                  <a:gd name="T28" fmla="*/ 4 w 17"/>
                  <a:gd name="T29" fmla="*/ 11 h 36"/>
                  <a:gd name="T30" fmla="*/ 6 w 17"/>
                  <a:gd name="T31" fmla="*/ 9 h 36"/>
                  <a:gd name="T32" fmla="*/ 9 w 17"/>
                  <a:gd name="T33" fmla="*/ 7 h 36"/>
                  <a:gd name="T34" fmla="*/ 11 w 17"/>
                  <a:gd name="T35" fmla="*/ 5 h 36"/>
                  <a:gd name="T36" fmla="*/ 13 w 17"/>
                  <a:gd name="T37" fmla="*/ 5 h 36"/>
                  <a:gd name="T38" fmla="*/ 13 w 17"/>
                  <a:gd name="T39" fmla="*/ 0 h 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7"/>
                  <a:gd name="T61" fmla="*/ 0 h 36"/>
                  <a:gd name="T62" fmla="*/ 17 w 17"/>
                  <a:gd name="T63" fmla="*/ 36 h 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7" h="36">
                    <a:moveTo>
                      <a:pt x="13" y="0"/>
                    </a:moveTo>
                    <a:lnTo>
                      <a:pt x="15" y="2"/>
                    </a:lnTo>
                    <a:lnTo>
                      <a:pt x="17" y="18"/>
                    </a:lnTo>
                    <a:lnTo>
                      <a:pt x="11" y="36"/>
                    </a:lnTo>
                    <a:lnTo>
                      <a:pt x="9" y="34"/>
                    </a:lnTo>
                    <a:lnTo>
                      <a:pt x="8" y="34"/>
                    </a:lnTo>
                    <a:lnTo>
                      <a:pt x="6" y="32"/>
                    </a:lnTo>
                    <a:lnTo>
                      <a:pt x="4" y="30"/>
                    </a:lnTo>
                    <a:lnTo>
                      <a:pt x="4" y="29"/>
                    </a:lnTo>
                    <a:lnTo>
                      <a:pt x="2" y="27"/>
                    </a:lnTo>
                    <a:lnTo>
                      <a:pt x="2" y="20"/>
                    </a:lnTo>
                    <a:lnTo>
                      <a:pt x="0" y="18"/>
                    </a:lnTo>
                    <a:lnTo>
                      <a:pt x="0" y="14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9" y="7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3" name="Freeform 3591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4" name="Freeform 3592"/>
              <p:cNvSpPr>
                <a:spLocks/>
              </p:cNvSpPr>
              <p:nvPr/>
            </p:nvSpPr>
            <p:spPr bwMode="auto">
              <a:xfrm>
                <a:off x="3564" y="2303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2 h 2"/>
                  <a:gd name="T4" fmla="*/ 1 w 3"/>
                  <a:gd name="T5" fmla="*/ 2 h 2"/>
                  <a:gd name="T6" fmla="*/ 3 w 3"/>
                  <a:gd name="T7" fmla="*/ 2 h 2"/>
                  <a:gd name="T8" fmla="*/ 3 w 3"/>
                  <a:gd name="T9" fmla="*/ 2 h 2"/>
                  <a:gd name="T10" fmla="*/ 3 w 3"/>
                  <a:gd name="T11" fmla="*/ 2 h 2"/>
                  <a:gd name="T12" fmla="*/ 1 w 3"/>
                  <a:gd name="T13" fmla="*/ 2 h 2"/>
                  <a:gd name="T14" fmla="*/ 1 w 3"/>
                  <a:gd name="T15" fmla="*/ 0 h 2"/>
                  <a:gd name="T16" fmla="*/ 1 w 3"/>
                  <a:gd name="T17" fmla="*/ 0 h 2"/>
                  <a:gd name="T18" fmla="*/ 0 w 3"/>
                  <a:gd name="T19" fmla="*/ 0 h 2"/>
                  <a:gd name="T20" fmla="*/ 0 w 3"/>
                  <a:gd name="T21" fmla="*/ 2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2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5" name="Freeform 3593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6" name="Freeform 3594"/>
              <p:cNvSpPr>
                <a:spLocks/>
              </p:cNvSpPr>
              <p:nvPr/>
            </p:nvSpPr>
            <p:spPr bwMode="auto">
              <a:xfrm>
                <a:off x="4904" y="1641"/>
                <a:ext cx="14" cy="16"/>
              </a:xfrm>
              <a:custGeom>
                <a:avLst/>
                <a:gdLst>
                  <a:gd name="T0" fmla="*/ 2 w 14"/>
                  <a:gd name="T1" fmla="*/ 11 h 16"/>
                  <a:gd name="T2" fmla="*/ 0 w 14"/>
                  <a:gd name="T3" fmla="*/ 15 h 16"/>
                  <a:gd name="T4" fmla="*/ 2 w 14"/>
                  <a:gd name="T5" fmla="*/ 11 h 16"/>
                  <a:gd name="T6" fmla="*/ 4 w 14"/>
                  <a:gd name="T7" fmla="*/ 13 h 16"/>
                  <a:gd name="T8" fmla="*/ 6 w 14"/>
                  <a:gd name="T9" fmla="*/ 16 h 16"/>
                  <a:gd name="T10" fmla="*/ 7 w 14"/>
                  <a:gd name="T11" fmla="*/ 16 h 16"/>
                  <a:gd name="T12" fmla="*/ 11 w 14"/>
                  <a:gd name="T13" fmla="*/ 15 h 16"/>
                  <a:gd name="T14" fmla="*/ 13 w 14"/>
                  <a:gd name="T15" fmla="*/ 11 h 16"/>
                  <a:gd name="T16" fmla="*/ 13 w 14"/>
                  <a:gd name="T17" fmla="*/ 7 h 16"/>
                  <a:gd name="T18" fmla="*/ 14 w 14"/>
                  <a:gd name="T19" fmla="*/ 6 h 16"/>
                  <a:gd name="T20" fmla="*/ 11 w 14"/>
                  <a:gd name="T21" fmla="*/ 2 h 16"/>
                  <a:gd name="T22" fmla="*/ 6 w 14"/>
                  <a:gd name="T23" fmla="*/ 0 h 16"/>
                  <a:gd name="T24" fmla="*/ 4 w 14"/>
                  <a:gd name="T25" fmla="*/ 7 h 16"/>
                  <a:gd name="T26" fmla="*/ 2 w 14"/>
                  <a:gd name="T27" fmla="*/ 11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2" y="11"/>
                    </a:moveTo>
                    <a:lnTo>
                      <a:pt x="0" y="15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6" y="16"/>
                    </a:lnTo>
                    <a:lnTo>
                      <a:pt x="7" y="16"/>
                    </a:lnTo>
                    <a:lnTo>
                      <a:pt x="11" y="15"/>
                    </a:lnTo>
                    <a:lnTo>
                      <a:pt x="13" y="11"/>
                    </a:lnTo>
                    <a:lnTo>
                      <a:pt x="13" y="7"/>
                    </a:lnTo>
                    <a:lnTo>
                      <a:pt x="14" y="6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4" y="7"/>
                    </a:lnTo>
                    <a:lnTo>
                      <a:pt x="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7" name="Freeform 3595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8" name="Freeform 3596"/>
              <p:cNvSpPr>
                <a:spLocks/>
              </p:cNvSpPr>
              <p:nvPr/>
            </p:nvSpPr>
            <p:spPr bwMode="auto">
              <a:xfrm>
                <a:off x="5323" y="1523"/>
                <a:ext cx="20" cy="23"/>
              </a:xfrm>
              <a:custGeom>
                <a:avLst/>
                <a:gdLst>
                  <a:gd name="T0" fmla="*/ 16 w 20"/>
                  <a:gd name="T1" fmla="*/ 0 h 23"/>
                  <a:gd name="T2" fmla="*/ 14 w 20"/>
                  <a:gd name="T3" fmla="*/ 4 h 23"/>
                  <a:gd name="T4" fmla="*/ 5 w 20"/>
                  <a:gd name="T5" fmla="*/ 5 h 23"/>
                  <a:gd name="T6" fmla="*/ 4 w 20"/>
                  <a:gd name="T7" fmla="*/ 7 h 23"/>
                  <a:gd name="T8" fmla="*/ 7 w 20"/>
                  <a:gd name="T9" fmla="*/ 9 h 23"/>
                  <a:gd name="T10" fmla="*/ 0 w 20"/>
                  <a:gd name="T11" fmla="*/ 23 h 23"/>
                  <a:gd name="T12" fmla="*/ 11 w 20"/>
                  <a:gd name="T13" fmla="*/ 14 h 23"/>
                  <a:gd name="T14" fmla="*/ 16 w 20"/>
                  <a:gd name="T15" fmla="*/ 11 h 23"/>
                  <a:gd name="T16" fmla="*/ 20 w 20"/>
                  <a:gd name="T17" fmla="*/ 7 h 23"/>
                  <a:gd name="T18" fmla="*/ 20 w 20"/>
                  <a:gd name="T19" fmla="*/ 4 h 23"/>
                  <a:gd name="T20" fmla="*/ 18 w 20"/>
                  <a:gd name="T21" fmla="*/ 0 h 23"/>
                  <a:gd name="T22" fmla="*/ 16 w 20"/>
                  <a:gd name="T23" fmla="*/ 0 h 2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23"/>
                  <a:gd name="T38" fmla="*/ 20 w 20"/>
                  <a:gd name="T39" fmla="*/ 23 h 2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23">
                    <a:moveTo>
                      <a:pt x="16" y="0"/>
                    </a:moveTo>
                    <a:lnTo>
                      <a:pt x="14" y="4"/>
                    </a:lnTo>
                    <a:lnTo>
                      <a:pt x="5" y="5"/>
                    </a:lnTo>
                    <a:lnTo>
                      <a:pt x="4" y="7"/>
                    </a:lnTo>
                    <a:lnTo>
                      <a:pt x="7" y="9"/>
                    </a:lnTo>
                    <a:lnTo>
                      <a:pt x="0" y="23"/>
                    </a:lnTo>
                    <a:lnTo>
                      <a:pt x="11" y="14"/>
                    </a:lnTo>
                    <a:lnTo>
                      <a:pt x="16" y="11"/>
                    </a:lnTo>
                    <a:lnTo>
                      <a:pt x="20" y="7"/>
                    </a:lnTo>
                    <a:lnTo>
                      <a:pt x="20" y="4"/>
                    </a:lnTo>
                    <a:lnTo>
                      <a:pt x="18" y="0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9" name="Freeform 3597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0" name="Freeform 3598"/>
              <p:cNvSpPr>
                <a:spLocks/>
              </p:cNvSpPr>
              <p:nvPr/>
            </p:nvSpPr>
            <p:spPr bwMode="auto">
              <a:xfrm>
                <a:off x="5208" y="1756"/>
                <a:ext cx="6" cy="7"/>
              </a:xfrm>
              <a:custGeom>
                <a:avLst/>
                <a:gdLst>
                  <a:gd name="T0" fmla="*/ 6 w 6"/>
                  <a:gd name="T1" fmla="*/ 2 h 7"/>
                  <a:gd name="T2" fmla="*/ 6 w 6"/>
                  <a:gd name="T3" fmla="*/ 0 h 7"/>
                  <a:gd name="T4" fmla="*/ 0 w 6"/>
                  <a:gd name="T5" fmla="*/ 5 h 7"/>
                  <a:gd name="T6" fmla="*/ 2 w 6"/>
                  <a:gd name="T7" fmla="*/ 7 h 7"/>
                  <a:gd name="T8" fmla="*/ 4 w 6"/>
                  <a:gd name="T9" fmla="*/ 7 h 7"/>
                  <a:gd name="T10" fmla="*/ 6 w 6"/>
                  <a:gd name="T11" fmla="*/ 2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2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1" name="Freeform 3599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2" name="Freeform 3600"/>
              <p:cNvSpPr>
                <a:spLocks/>
              </p:cNvSpPr>
              <p:nvPr/>
            </p:nvSpPr>
            <p:spPr bwMode="auto">
              <a:xfrm>
                <a:off x="5362" y="1638"/>
                <a:ext cx="13" cy="18"/>
              </a:xfrm>
              <a:custGeom>
                <a:avLst/>
                <a:gdLst>
                  <a:gd name="T0" fmla="*/ 2 w 13"/>
                  <a:gd name="T1" fmla="*/ 0 h 18"/>
                  <a:gd name="T2" fmla="*/ 6 w 13"/>
                  <a:gd name="T3" fmla="*/ 1 h 18"/>
                  <a:gd name="T4" fmla="*/ 6 w 13"/>
                  <a:gd name="T5" fmla="*/ 1 h 18"/>
                  <a:gd name="T6" fmla="*/ 6 w 13"/>
                  <a:gd name="T7" fmla="*/ 3 h 18"/>
                  <a:gd name="T8" fmla="*/ 6 w 13"/>
                  <a:gd name="T9" fmla="*/ 5 h 18"/>
                  <a:gd name="T10" fmla="*/ 7 w 13"/>
                  <a:gd name="T11" fmla="*/ 7 h 18"/>
                  <a:gd name="T12" fmla="*/ 7 w 13"/>
                  <a:gd name="T13" fmla="*/ 9 h 18"/>
                  <a:gd name="T14" fmla="*/ 9 w 13"/>
                  <a:gd name="T15" fmla="*/ 10 h 18"/>
                  <a:gd name="T16" fmla="*/ 11 w 13"/>
                  <a:gd name="T17" fmla="*/ 12 h 18"/>
                  <a:gd name="T18" fmla="*/ 13 w 13"/>
                  <a:gd name="T19" fmla="*/ 16 h 18"/>
                  <a:gd name="T20" fmla="*/ 11 w 13"/>
                  <a:gd name="T21" fmla="*/ 18 h 18"/>
                  <a:gd name="T22" fmla="*/ 6 w 13"/>
                  <a:gd name="T23" fmla="*/ 14 h 18"/>
                  <a:gd name="T24" fmla="*/ 0 w 13"/>
                  <a:gd name="T25" fmla="*/ 1 h 18"/>
                  <a:gd name="T26" fmla="*/ 0 w 13"/>
                  <a:gd name="T27" fmla="*/ 0 h 18"/>
                  <a:gd name="T28" fmla="*/ 2 w 13"/>
                  <a:gd name="T29" fmla="*/ 0 h 1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3"/>
                  <a:gd name="T46" fmla="*/ 0 h 18"/>
                  <a:gd name="T47" fmla="*/ 13 w 13"/>
                  <a:gd name="T48" fmla="*/ 18 h 1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3" h="18">
                    <a:moveTo>
                      <a:pt x="2" y="0"/>
                    </a:moveTo>
                    <a:lnTo>
                      <a:pt x="6" y="1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1" y="12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6" y="14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3" name="Freeform 3601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4" name="Freeform 3602"/>
              <p:cNvSpPr>
                <a:spLocks/>
              </p:cNvSpPr>
              <p:nvPr/>
            </p:nvSpPr>
            <p:spPr bwMode="auto">
              <a:xfrm>
                <a:off x="5386" y="1650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1 w 9"/>
                  <a:gd name="T3" fmla="*/ 0 h 11"/>
                  <a:gd name="T4" fmla="*/ 3 w 9"/>
                  <a:gd name="T5" fmla="*/ 6 h 11"/>
                  <a:gd name="T6" fmla="*/ 5 w 9"/>
                  <a:gd name="T7" fmla="*/ 6 h 11"/>
                  <a:gd name="T8" fmla="*/ 9 w 9"/>
                  <a:gd name="T9" fmla="*/ 9 h 11"/>
                  <a:gd name="T10" fmla="*/ 9 w 9"/>
                  <a:gd name="T11" fmla="*/ 11 h 11"/>
                  <a:gd name="T12" fmla="*/ 5 w 9"/>
                  <a:gd name="T13" fmla="*/ 7 h 11"/>
                  <a:gd name="T14" fmla="*/ 3 w 9"/>
                  <a:gd name="T15" fmla="*/ 6 h 11"/>
                  <a:gd name="T16" fmla="*/ 1 w 9"/>
                  <a:gd name="T17" fmla="*/ 6 h 11"/>
                  <a:gd name="T18" fmla="*/ 0 w 9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1"/>
                  <a:gd name="T32" fmla="*/ 9 w 9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1">
                    <a:moveTo>
                      <a:pt x="0" y="0"/>
                    </a:moveTo>
                    <a:lnTo>
                      <a:pt x="1" y="0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5" y="7"/>
                    </a:lnTo>
                    <a:lnTo>
                      <a:pt x="3" y="6"/>
                    </a:lnTo>
                    <a:lnTo>
                      <a:pt x="1" y="6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5" name="Freeform 3603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6" name="Freeform 3604"/>
              <p:cNvSpPr>
                <a:spLocks/>
              </p:cNvSpPr>
              <p:nvPr/>
            </p:nvSpPr>
            <p:spPr bwMode="auto">
              <a:xfrm>
                <a:off x="4296" y="521"/>
                <a:ext cx="98" cy="123"/>
              </a:xfrm>
              <a:custGeom>
                <a:avLst/>
                <a:gdLst>
                  <a:gd name="T0" fmla="*/ 12 w 98"/>
                  <a:gd name="T1" fmla="*/ 82 h 123"/>
                  <a:gd name="T2" fmla="*/ 16 w 98"/>
                  <a:gd name="T3" fmla="*/ 70 h 123"/>
                  <a:gd name="T4" fmla="*/ 19 w 98"/>
                  <a:gd name="T5" fmla="*/ 55 h 123"/>
                  <a:gd name="T6" fmla="*/ 28 w 98"/>
                  <a:gd name="T7" fmla="*/ 59 h 123"/>
                  <a:gd name="T8" fmla="*/ 23 w 98"/>
                  <a:gd name="T9" fmla="*/ 39 h 123"/>
                  <a:gd name="T10" fmla="*/ 28 w 98"/>
                  <a:gd name="T11" fmla="*/ 36 h 123"/>
                  <a:gd name="T12" fmla="*/ 26 w 98"/>
                  <a:gd name="T13" fmla="*/ 30 h 123"/>
                  <a:gd name="T14" fmla="*/ 32 w 98"/>
                  <a:gd name="T15" fmla="*/ 27 h 123"/>
                  <a:gd name="T16" fmla="*/ 30 w 98"/>
                  <a:gd name="T17" fmla="*/ 21 h 123"/>
                  <a:gd name="T18" fmla="*/ 37 w 98"/>
                  <a:gd name="T19" fmla="*/ 12 h 123"/>
                  <a:gd name="T20" fmla="*/ 37 w 98"/>
                  <a:gd name="T21" fmla="*/ 7 h 123"/>
                  <a:gd name="T22" fmla="*/ 44 w 98"/>
                  <a:gd name="T23" fmla="*/ 18 h 123"/>
                  <a:gd name="T24" fmla="*/ 48 w 98"/>
                  <a:gd name="T25" fmla="*/ 0 h 123"/>
                  <a:gd name="T26" fmla="*/ 57 w 98"/>
                  <a:gd name="T27" fmla="*/ 11 h 123"/>
                  <a:gd name="T28" fmla="*/ 59 w 98"/>
                  <a:gd name="T29" fmla="*/ 7 h 123"/>
                  <a:gd name="T30" fmla="*/ 60 w 98"/>
                  <a:gd name="T31" fmla="*/ 12 h 123"/>
                  <a:gd name="T32" fmla="*/ 57 w 98"/>
                  <a:gd name="T33" fmla="*/ 29 h 123"/>
                  <a:gd name="T34" fmla="*/ 57 w 98"/>
                  <a:gd name="T35" fmla="*/ 36 h 123"/>
                  <a:gd name="T36" fmla="*/ 64 w 98"/>
                  <a:gd name="T37" fmla="*/ 20 h 123"/>
                  <a:gd name="T38" fmla="*/ 68 w 98"/>
                  <a:gd name="T39" fmla="*/ 23 h 123"/>
                  <a:gd name="T40" fmla="*/ 69 w 98"/>
                  <a:gd name="T41" fmla="*/ 30 h 123"/>
                  <a:gd name="T42" fmla="*/ 73 w 98"/>
                  <a:gd name="T43" fmla="*/ 21 h 123"/>
                  <a:gd name="T44" fmla="*/ 77 w 98"/>
                  <a:gd name="T45" fmla="*/ 29 h 123"/>
                  <a:gd name="T46" fmla="*/ 77 w 98"/>
                  <a:gd name="T47" fmla="*/ 36 h 123"/>
                  <a:gd name="T48" fmla="*/ 80 w 98"/>
                  <a:gd name="T49" fmla="*/ 39 h 123"/>
                  <a:gd name="T50" fmla="*/ 82 w 98"/>
                  <a:gd name="T51" fmla="*/ 32 h 123"/>
                  <a:gd name="T52" fmla="*/ 94 w 98"/>
                  <a:gd name="T53" fmla="*/ 54 h 123"/>
                  <a:gd name="T54" fmla="*/ 98 w 98"/>
                  <a:gd name="T55" fmla="*/ 70 h 123"/>
                  <a:gd name="T56" fmla="*/ 98 w 98"/>
                  <a:gd name="T57" fmla="*/ 80 h 123"/>
                  <a:gd name="T58" fmla="*/ 89 w 98"/>
                  <a:gd name="T59" fmla="*/ 95 h 123"/>
                  <a:gd name="T60" fmla="*/ 82 w 98"/>
                  <a:gd name="T61" fmla="*/ 95 h 123"/>
                  <a:gd name="T62" fmla="*/ 66 w 98"/>
                  <a:gd name="T63" fmla="*/ 100 h 123"/>
                  <a:gd name="T64" fmla="*/ 60 w 98"/>
                  <a:gd name="T65" fmla="*/ 100 h 123"/>
                  <a:gd name="T66" fmla="*/ 59 w 98"/>
                  <a:gd name="T67" fmla="*/ 104 h 123"/>
                  <a:gd name="T68" fmla="*/ 52 w 98"/>
                  <a:gd name="T69" fmla="*/ 100 h 123"/>
                  <a:gd name="T70" fmla="*/ 41 w 98"/>
                  <a:gd name="T71" fmla="*/ 102 h 123"/>
                  <a:gd name="T72" fmla="*/ 28 w 98"/>
                  <a:gd name="T73" fmla="*/ 104 h 123"/>
                  <a:gd name="T74" fmla="*/ 25 w 98"/>
                  <a:gd name="T75" fmla="*/ 109 h 123"/>
                  <a:gd name="T76" fmla="*/ 16 w 98"/>
                  <a:gd name="T77" fmla="*/ 116 h 123"/>
                  <a:gd name="T78" fmla="*/ 10 w 98"/>
                  <a:gd name="T79" fmla="*/ 123 h 123"/>
                  <a:gd name="T80" fmla="*/ 1 w 98"/>
                  <a:gd name="T81" fmla="*/ 120 h 123"/>
                  <a:gd name="T82" fmla="*/ 3 w 98"/>
                  <a:gd name="T83" fmla="*/ 114 h 123"/>
                  <a:gd name="T84" fmla="*/ 1 w 98"/>
                  <a:gd name="T85" fmla="*/ 104 h 123"/>
                  <a:gd name="T86" fmla="*/ 9 w 98"/>
                  <a:gd name="T87" fmla="*/ 88 h 12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8"/>
                  <a:gd name="T133" fmla="*/ 0 h 123"/>
                  <a:gd name="T134" fmla="*/ 98 w 98"/>
                  <a:gd name="T135" fmla="*/ 123 h 12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8" h="123">
                    <a:moveTo>
                      <a:pt x="10" y="84"/>
                    </a:moveTo>
                    <a:lnTo>
                      <a:pt x="12" y="82"/>
                    </a:lnTo>
                    <a:lnTo>
                      <a:pt x="12" y="79"/>
                    </a:lnTo>
                    <a:lnTo>
                      <a:pt x="16" y="70"/>
                    </a:lnTo>
                    <a:lnTo>
                      <a:pt x="14" y="68"/>
                    </a:lnTo>
                    <a:lnTo>
                      <a:pt x="19" y="55"/>
                    </a:lnTo>
                    <a:lnTo>
                      <a:pt x="25" y="59"/>
                    </a:lnTo>
                    <a:lnTo>
                      <a:pt x="28" y="59"/>
                    </a:lnTo>
                    <a:lnTo>
                      <a:pt x="23" y="54"/>
                    </a:lnTo>
                    <a:lnTo>
                      <a:pt x="23" y="39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26" y="34"/>
                    </a:lnTo>
                    <a:lnTo>
                      <a:pt x="26" y="30"/>
                    </a:lnTo>
                    <a:lnTo>
                      <a:pt x="28" y="29"/>
                    </a:lnTo>
                    <a:lnTo>
                      <a:pt x="32" y="27"/>
                    </a:lnTo>
                    <a:lnTo>
                      <a:pt x="30" y="27"/>
                    </a:lnTo>
                    <a:lnTo>
                      <a:pt x="30" y="21"/>
                    </a:lnTo>
                    <a:lnTo>
                      <a:pt x="35" y="16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7" y="7"/>
                    </a:lnTo>
                    <a:lnTo>
                      <a:pt x="41" y="18"/>
                    </a:lnTo>
                    <a:lnTo>
                      <a:pt x="44" y="18"/>
                    </a:lnTo>
                    <a:lnTo>
                      <a:pt x="44" y="5"/>
                    </a:lnTo>
                    <a:lnTo>
                      <a:pt x="48" y="0"/>
                    </a:lnTo>
                    <a:lnTo>
                      <a:pt x="57" y="3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9" y="7"/>
                    </a:lnTo>
                    <a:lnTo>
                      <a:pt x="60" y="9"/>
                    </a:lnTo>
                    <a:lnTo>
                      <a:pt x="60" y="12"/>
                    </a:lnTo>
                    <a:lnTo>
                      <a:pt x="57" y="21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6"/>
                    </a:lnTo>
                    <a:lnTo>
                      <a:pt x="64" y="25"/>
                    </a:lnTo>
                    <a:lnTo>
                      <a:pt x="64" y="20"/>
                    </a:lnTo>
                    <a:lnTo>
                      <a:pt x="66" y="20"/>
                    </a:lnTo>
                    <a:lnTo>
                      <a:pt x="68" y="23"/>
                    </a:lnTo>
                    <a:lnTo>
                      <a:pt x="69" y="29"/>
                    </a:lnTo>
                    <a:lnTo>
                      <a:pt x="69" y="30"/>
                    </a:lnTo>
                    <a:lnTo>
                      <a:pt x="71" y="27"/>
                    </a:lnTo>
                    <a:lnTo>
                      <a:pt x="73" y="21"/>
                    </a:lnTo>
                    <a:lnTo>
                      <a:pt x="75" y="23"/>
                    </a:lnTo>
                    <a:lnTo>
                      <a:pt x="77" y="29"/>
                    </a:lnTo>
                    <a:lnTo>
                      <a:pt x="75" y="32"/>
                    </a:lnTo>
                    <a:lnTo>
                      <a:pt x="77" y="36"/>
                    </a:lnTo>
                    <a:lnTo>
                      <a:pt x="78" y="39"/>
                    </a:lnTo>
                    <a:lnTo>
                      <a:pt x="80" y="39"/>
                    </a:lnTo>
                    <a:lnTo>
                      <a:pt x="78" y="36"/>
                    </a:lnTo>
                    <a:lnTo>
                      <a:pt x="82" y="32"/>
                    </a:lnTo>
                    <a:lnTo>
                      <a:pt x="86" y="48"/>
                    </a:lnTo>
                    <a:lnTo>
                      <a:pt x="94" y="54"/>
                    </a:lnTo>
                    <a:lnTo>
                      <a:pt x="98" y="57"/>
                    </a:lnTo>
                    <a:lnTo>
                      <a:pt x="98" y="70"/>
                    </a:lnTo>
                    <a:lnTo>
                      <a:pt x="98" y="71"/>
                    </a:lnTo>
                    <a:lnTo>
                      <a:pt x="98" y="80"/>
                    </a:lnTo>
                    <a:lnTo>
                      <a:pt x="93" y="91"/>
                    </a:lnTo>
                    <a:lnTo>
                      <a:pt x="89" y="95"/>
                    </a:lnTo>
                    <a:lnTo>
                      <a:pt x="87" y="93"/>
                    </a:lnTo>
                    <a:lnTo>
                      <a:pt x="82" y="95"/>
                    </a:lnTo>
                    <a:lnTo>
                      <a:pt x="71" y="100"/>
                    </a:lnTo>
                    <a:lnTo>
                      <a:pt x="66" y="100"/>
                    </a:lnTo>
                    <a:lnTo>
                      <a:pt x="62" y="102"/>
                    </a:lnTo>
                    <a:lnTo>
                      <a:pt x="60" y="100"/>
                    </a:lnTo>
                    <a:lnTo>
                      <a:pt x="59" y="102"/>
                    </a:lnTo>
                    <a:lnTo>
                      <a:pt x="59" y="104"/>
                    </a:lnTo>
                    <a:lnTo>
                      <a:pt x="55" y="105"/>
                    </a:lnTo>
                    <a:lnTo>
                      <a:pt x="52" y="100"/>
                    </a:lnTo>
                    <a:lnTo>
                      <a:pt x="43" y="104"/>
                    </a:lnTo>
                    <a:lnTo>
                      <a:pt x="41" y="102"/>
                    </a:lnTo>
                    <a:lnTo>
                      <a:pt x="39" y="104"/>
                    </a:lnTo>
                    <a:lnTo>
                      <a:pt x="28" y="104"/>
                    </a:lnTo>
                    <a:lnTo>
                      <a:pt x="26" y="109"/>
                    </a:lnTo>
                    <a:lnTo>
                      <a:pt x="25" y="109"/>
                    </a:lnTo>
                    <a:lnTo>
                      <a:pt x="23" y="113"/>
                    </a:lnTo>
                    <a:lnTo>
                      <a:pt x="16" y="116"/>
                    </a:lnTo>
                    <a:lnTo>
                      <a:pt x="12" y="120"/>
                    </a:lnTo>
                    <a:lnTo>
                      <a:pt x="10" y="123"/>
                    </a:lnTo>
                    <a:lnTo>
                      <a:pt x="1" y="122"/>
                    </a:lnTo>
                    <a:lnTo>
                      <a:pt x="1" y="120"/>
                    </a:lnTo>
                    <a:lnTo>
                      <a:pt x="3" y="116"/>
                    </a:lnTo>
                    <a:lnTo>
                      <a:pt x="3" y="114"/>
                    </a:lnTo>
                    <a:lnTo>
                      <a:pt x="0" y="116"/>
                    </a:lnTo>
                    <a:lnTo>
                      <a:pt x="1" y="104"/>
                    </a:lnTo>
                    <a:lnTo>
                      <a:pt x="10" y="89"/>
                    </a:lnTo>
                    <a:lnTo>
                      <a:pt x="9" y="88"/>
                    </a:lnTo>
                    <a:lnTo>
                      <a:pt x="10" y="8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7" name="Freeform 3605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8" name="Freeform 3606"/>
              <p:cNvSpPr>
                <a:spLocks/>
              </p:cNvSpPr>
              <p:nvPr/>
            </p:nvSpPr>
            <p:spPr bwMode="auto">
              <a:xfrm>
                <a:off x="4874" y="891"/>
                <a:ext cx="14" cy="22"/>
              </a:xfrm>
              <a:custGeom>
                <a:avLst/>
                <a:gdLst>
                  <a:gd name="T0" fmla="*/ 10 w 14"/>
                  <a:gd name="T1" fmla="*/ 11 h 22"/>
                  <a:gd name="T2" fmla="*/ 10 w 14"/>
                  <a:gd name="T3" fmla="*/ 13 h 22"/>
                  <a:gd name="T4" fmla="*/ 12 w 14"/>
                  <a:gd name="T5" fmla="*/ 15 h 22"/>
                  <a:gd name="T6" fmla="*/ 14 w 14"/>
                  <a:gd name="T7" fmla="*/ 16 h 22"/>
                  <a:gd name="T8" fmla="*/ 14 w 14"/>
                  <a:gd name="T9" fmla="*/ 22 h 22"/>
                  <a:gd name="T10" fmla="*/ 10 w 14"/>
                  <a:gd name="T11" fmla="*/ 20 h 22"/>
                  <a:gd name="T12" fmla="*/ 9 w 14"/>
                  <a:gd name="T13" fmla="*/ 16 h 22"/>
                  <a:gd name="T14" fmla="*/ 5 w 14"/>
                  <a:gd name="T15" fmla="*/ 13 h 22"/>
                  <a:gd name="T16" fmla="*/ 5 w 14"/>
                  <a:gd name="T17" fmla="*/ 9 h 22"/>
                  <a:gd name="T18" fmla="*/ 0 w 14"/>
                  <a:gd name="T19" fmla="*/ 4 h 22"/>
                  <a:gd name="T20" fmla="*/ 2 w 14"/>
                  <a:gd name="T21" fmla="*/ 0 h 22"/>
                  <a:gd name="T22" fmla="*/ 3 w 14"/>
                  <a:gd name="T23" fmla="*/ 0 h 22"/>
                  <a:gd name="T24" fmla="*/ 5 w 14"/>
                  <a:gd name="T25" fmla="*/ 6 h 22"/>
                  <a:gd name="T26" fmla="*/ 9 w 14"/>
                  <a:gd name="T27" fmla="*/ 11 h 22"/>
                  <a:gd name="T28" fmla="*/ 10 w 14"/>
                  <a:gd name="T29" fmla="*/ 11 h 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22"/>
                  <a:gd name="T47" fmla="*/ 14 w 14"/>
                  <a:gd name="T48" fmla="*/ 22 h 2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22">
                    <a:moveTo>
                      <a:pt x="10" y="11"/>
                    </a:moveTo>
                    <a:lnTo>
                      <a:pt x="10" y="13"/>
                    </a:lnTo>
                    <a:lnTo>
                      <a:pt x="12" y="15"/>
                    </a:lnTo>
                    <a:lnTo>
                      <a:pt x="14" y="16"/>
                    </a:lnTo>
                    <a:lnTo>
                      <a:pt x="14" y="22"/>
                    </a:lnTo>
                    <a:lnTo>
                      <a:pt x="10" y="20"/>
                    </a:lnTo>
                    <a:lnTo>
                      <a:pt x="9" y="16"/>
                    </a:lnTo>
                    <a:lnTo>
                      <a:pt x="5" y="13"/>
                    </a:lnTo>
                    <a:lnTo>
                      <a:pt x="5" y="9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6"/>
                    </a:lnTo>
                    <a:lnTo>
                      <a:pt x="9" y="11"/>
                    </a:lnTo>
                    <a:lnTo>
                      <a:pt x="1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9" name="Freeform 3607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0" name="Freeform 3608"/>
              <p:cNvSpPr>
                <a:spLocks/>
              </p:cNvSpPr>
              <p:nvPr/>
            </p:nvSpPr>
            <p:spPr bwMode="auto">
              <a:xfrm>
                <a:off x="4874" y="791"/>
                <a:ext cx="9" cy="32"/>
              </a:xfrm>
              <a:custGeom>
                <a:avLst/>
                <a:gdLst>
                  <a:gd name="T0" fmla="*/ 7 w 9"/>
                  <a:gd name="T1" fmla="*/ 20 h 32"/>
                  <a:gd name="T2" fmla="*/ 7 w 9"/>
                  <a:gd name="T3" fmla="*/ 23 h 32"/>
                  <a:gd name="T4" fmla="*/ 5 w 9"/>
                  <a:gd name="T5" fmla="*/ 25 h 32"/>
                  <a:gd name="T6" fmla="*/ 7 w 9"/>
                  <a:gd name="T7" fmla="*/ 31 h 32"/>
                  <a:gd name="T8" fmla="*/ 5 w 9"/>
                  <a:gd name="T9" fmla="*/ 32 h 32"/>
                  <a:gd name="T10" fmla="*/ 2 w 9"/>
                  <a:gd name="T11" fmla="*/ 31 h 32"/>
                  <a:gd name="T12" fmla="*/ 0 w 9"/>
                  <a:gd name="T13" fmla="*/ 27 h 32"/>
                  <a:gd name="T14" fmla="*/ 2 w 9"/>
                  <a:gd name="T15" fmla="*/ 25 h 32"/>
                  <a:gd name="T16" fmla="*/ 0 w 9"/>
                  <a:gd name="T17" fmla="*/ 23 h 32"/>
                  <a:gd name="T18" fmla="*/ 2 w 9"/>
                  <a:gd name="T19" fmla="*/ 0 h 32"/>
                  <a:gd name="T20" fmla="*/ 3 w 9"/>
                  <a:gd name="T21" fmla="*/ 4 h 32"/>
                  <a:gd name="T22" fmla="*/ 5 w 9"/>
                  <a:gd name="T23" fmla="*/ 5 h 32"/>
                  <a:gd name="T24" fmla="*/ 5 w 9"/>
                  <a:gd name="T25" fmla="*/ 11 h 32"/>
                  <a:gd name="T26" fmla="*/ 7 w 9"/>
                  <a:gd name="T27" fmla="*/ 14 h 32"/>
                  <a:gd name="T28" fmla="*/ 9 w 9"/>
                  <a:gd name="T29" fmla="*/ 14 h 32"/>
                  <a:gd name="T30" fmla="*/ 7 w 9"/>
                  <a:gd name="T31" fmla="*/ 20 h 3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32"/>
                  <a:gd name="T50" fmla="*/ 9 w 9"/>
                  <a:gd name="T51" fmla="*/ 32 h 3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32">
                    <a:moveTo>
                      <a:pt x="7" y="20"/>
                    </a:moveTo>
                    <a:lnTo>
                      <a:pt x="7" y="23"/>
                    </a:lnTo>
                    <a:lnTo>
                      <a:pt x="5" y="25"/>
                    </a:lnTo>
                    <a:lnTo>
                      <a:pt x="7" y="31"/>
                    </a:lnTo>
                    <a:lnTo>
                      <a:pt x="5" y="32"/>
                    </a:lnTo>
                    <a:lnTo>
                      <a:pt x="2" y="31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2" y="0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5" y="11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7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1" name="Freeform 3609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2" name="Freeform 3610"/>
              <p:cNvSpPr>
                <a:spLocks/>
              </p:cNvSpPr>
              <p:nvPr/>
            </p:nvSpPr>
            <p:spPr bwMode="auto">
              <a:xfrm>
                <a:off x="4895" y="766"/>
                <a:ext cx="106" cy="99"/>
              </a:xfrm>
              <a:custGeom>
                <a:avLst/>
                <a:gdLst>
                  <a:gd name="T0" fmla="*/ 52 w 106"/>
                  <a:gd name="T1" fmla="*/ 27 h 99"/>
                  <a:gd name="T2" fmla="*/ 54 w 106"/>
                  <a:gd name="T3" fmla="*/ 27 h 99"/>
                  <a:gd name="T4" fmla="*/ 57 w 106"/>
                  <a:gd name="T5" fmla="*/ 30 h 99"/>
                  <a:gd name="T6" fmla="*/ 56 w 106"/>
                  <a:gd name="T7" fmla="*/ 36 h 99"/>
                  <a:gd name="T8" fmla="*/ 57 w 106"/>
                  <a:gd name="T9" fmla="*/ 38 h 99"/>
                  <a:gd name="T10" fmla="*/ 59 w 106"/>
                  <a:gd name="T11" fmla="*/ 39 h 99"/>
                  <a:gd name="T12" fmla="*/ 63 w 106"/>
                  <a:gd name="T13" fmla="*/ 39 h 99"/>
                  <a:gd name="T14" fmla="*/ 66 w 106"/>
                  <a:gd name="T15" fmla="*/ 39 h 99"/>
                  <a:gd name="T16" fmla="*/ 68 w 106"/>
                  <a:gd name="T17" fmla="*/ 30 h 99"/>
                  <a:gd name="T18" fmla="*/ 65 w 106"/>
                  <a:gd name="T19" fmla="*/ 14 h 99"/>
                  <a:gd name="T20" fmla="*/ 70 w 106"/>
                  <a:gd name="T21" fmla="*/ 9 h 99"/>
                  <a:gd name="T22" fmla="*/ 86 w 106"/>
                  <a:gd name="T23" fmla="*/ 32 h 99"/>
                  <a:gd name="T24" fmla="*/ 91 w 106"/>
                  <a:gd name="T25" fmla="*/ 34 h 99"/>
                  <a:gd name="T26" fmla="*/ 86 w 106"/>
                  <a:gd name="T27" fmla="*/ 54 h 99"/>
                  <a:gd name="T28" fmla="*/ 93 w 106"/>
                  <a:gd name="T29" fmla="*/ 75 h 99"/>
                  <a:gd name="T30" fmla="*/ 106 w 106"/>
                  <a:gd name="T31" fmla="*/ 81 h 99"/>
                  <a:gd name="T32" fmla="*/ 106 w 106"/>
                  <a:gd name="T33" fmla="*/ 84 h 99"/>
                  <a:gd name="T34" fmla="*/ 93 w 106"/>
                  <a:gd name="T35" fmla="*/ 82 h 99"/>
                  <a:gd name="T36" fmla="*/ 88 w 106"/>
                  <a:gd name="T37" fmla="*/ 90 h 99"/>
                  <a:gd name="T38" fmla="*/ 84 w 106"/>
                  <a:gd name="T39" fmla="*/ 81 h 99"/>
                  <a:gd name="T40" fmla="*/ 81 w 106"/>
                  <a:gd name="T41" fmla="*/ 75 h 99"/>
                  <a:gd name="T42" fmla="*/ 65 w 106"/>
                  <a:gd name="T43" fmla="*/ 84 h 99"/>
                  <a:gd name="T44" fmla="*/ 54 w 106"/>
                  <a:gd name="T45" fmla="*/ 91 h 99"/>
                  <a:gd name="T46" fmla="*/ 49 w 106"/>
                  <a:gd name="T47" fmla="*/ 90 h 99"/>
                  <a:gd name="T48" fmla="*/ 52 w 106"/>
                  <a:gd name="T49" fmla="*/ 88 h 99"/>
                  <a:gd name="T50" fmla="*/ 47 w 106"/>
                  <a:gd name="T51" fmla="*/ 82 h 99"/>
                  <a:gd name="T52" fmla="*/ 43 w 106"/>
                  <a:gd name="T53" fmla="*/ 79 h 99"/>
                  <a:gd name="T54" fmla="*/ 45 w 106"/>
                  <a:gd name="T55" fmla="*/ 84 h 99"/>
                  <a:gd name="T56" fmla="*/ 40 w 106"/>
                  <a:gd name="T57" fmla="*/ 99 h 99"/>
                  <a:gd name="T58" fmla="*/ 32 w 106"/>
                  <a:gd name="T59" fmla="*/ 95 h 99"/>
                  <a:gd name="T60" fmla="*/ 20 w 106"/>
                  <a:gd name="T61" fmla="*/ 91 h 99"/>
                  <a:gd name="T62" fmla="*/ 13 w 106"/>
                  <a:gd name="T63" fmla="*/ 77 h 99"/>
                  <a:gd name="T64" fmla="*/ 0 w 106"/>
                  <a:gd name="T65" fmla="*/ 57 h 99"/>
                  <a:gd name="T66" fmla="*/ 6 w 106"/>
                  <a:gd name="T67" fmla="*/ 57 h 99"/>
                  <a:gd name="T68" fmla="*/ 7 w 106"/>
                  <a:gd name="T69" fmla="*/ 54 h 99"/>
                  <a:gd name="T70" fmla="*/ 4 w 106"/>
                  <a:gd name="T71" fmla="*/ 52 h 99"/>
                  <a:gd name="T72" fmla="*/ 7 w 106"/>
                  <a:gd name="T73" fmla="*/ 52 h 99"/>
                  <a:gd name="T74" fmla="*/ 4 w 106"/>
                  <a:gd name="T75" fmla="*/ 45 h 99"/>
                  <a:gd name="T76" fmla="*/ 2 w 106"/>
                  <a:gd name="T77" fmla="*/ 41 h 99"/>
                  <a:gd name="T78" fmla="*/ 6 w 106"/>
                  <a:gd name="T79" fmla="*/ 43 h 99"/>
                  <a:gd name="T80" fmla="*/ 4 w 106"/>
                  <a:gd name="T81" fmla="*/ 36 h 99"/>
                  <a:gd name="T82" fmla="*/ 7 w 106"/>
                  <a:gd name="T83" fmla="*/ 30 h 99"/>
                  <a:gd name="T84" fmla="*/ 13 w 106"/>
                  <a:gd name="T85" fmla="*/ 29 h 99"/>
                  <a:gd name="T86" fmla="*/ 9 w 106"/>
                  <a:gd name="T87" fmla="*/ 27 h 99"/>
                  <a:gd name="T88" fmla="*/ 11 w 106"/>
                  <a:gd name="T89" fmla="*/ 16 h 99"/>
                  <a:gd name="T90" fmla="*/ 20 w 106"/>
                  <a:gd name="T91" fmla="*/ 13 h 99"/>
                  <a:gd name="T92" fmla="*/ 23 w 106"/>
                  <a:gd name="T93" fmla="*/ 7 h 99"/>
                  <a:gd name="T94" fmla="*/ 34 w 106"/>
                  <a:gd name="T95" fmla="*/ 0 h 99"/>
                  <a:gd name="T96" fmla="*/ 34 w 106"/>
                  <a:gd name="T97" fmla="*/ 5 h 99"/>
                  <a:gd name="T98" fmla="*/ 41 w 106"/>
                  <a:gd name="T99" fmla="*/ 16 h 99"/>
                  <a:gd name="T100" fmla="*/ 47 w 106"/>
                  <a:gd name="T101" fmla="*/ 16 h 99"/>
                  <a:gd name="T102" fmla="*/ 49 w 106"/>
                  <a:gd name="T103" fmla="*/ 22 h 99"/>
                  <a:gd name="T104" fmla="*/ 49 w 106"/>
                  <a:gd name="T105" fmla="*/ 27 h 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6"/>
                  <a:gd name="T160" fmla="*/ 0 h 99"/>
                  <a:gd name="T161" fmla="*/ 106 w 106"/>
                  <a:gd name="T162" fmla="*/ 99 h 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6" h="99">
                    <a:moveTo>
                      <a:pt x="52" y="25"/>
                    </a:moveTo>
                    <a:lnTo>
                      <a:pt x="52" y="27"/>
                    </a:lnTo>
                    <a:lnTo>
                      <a:pt x="52" y="29"/>
                    </a:lnTo>
                    <a:lnTo>
                      <a:pt x="54" y="27"/>
                    </a:lnTo>
                    <a:lnTo>
                      <a:pt x="59" y="29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6" y="36"/>
                    </a:lnTo>
                    <a:lnTo>
                      <a:pt x="57" y="36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9" y="39"/>
                    </a:lnTo>
                    <a:lnTo>
                      <a:pt x="61" y="41"/>
                    </a:lnTo>
                    <a:lnTo>
                      <a:pt x="63" y="39"/>
                    </a:lnTo>
                    <a:lnTo>
                      <a:pt x="66" y="41"/>
                    </a:lnTo>
                    <a:lnTo>
                      <a:pt x="66" y="39"/>
                    </a:lnTo>
                    <a:lnTo>
                      <a:pt x="66" y="32"/>
                    </a:lnTo>
                    <a:lnTo>
                      <a:pt x="68" y="30"/>
                    </a:lnTo>
                    <a:lnTo>
                      <a:pt x="66" y="27"/>
                    </a:lnTo>
                    <a:lnTo>
                      <a:pt x="65" y="14"/>
                    </a:lnTo>
                    <a:lnTo>
                      <a:pt x="68" y="11"/>
                    </a:lnTo>
                    <a:lnTo>
                      <a:pt x="70" y="9"/>
                    </a:lnTo>
                    <a:lnTo>
                      <a:pt x="77" y="14"/>
                    </a:lnTo>
                    <a:lnTo>
                      <a:pt x="86" y="32"/>
                    </a:lnTo>
                    <a:lnTo>
                      <a:pt x="90" y="32"/>
                    </a:lnTo>
                    <a:lnTo>
                      <a:pt x="91" y="34"/>
                    </a:lnTo>
                    <a:lnTo>
                      <a:pt x="91" y="38"/>
                    </a:lnTo>
                    <a:lnTo>
                      <a:pt x="86" y="54"/>
                    </a:lnTo>
                    <a:lnTo>
                      <a:pt x="90" y="70"/>
                    </a:lnTo>
                    <a:lnTo>
                      <a:pt x="93" y="75"/>
                    </a:lnTo>
                    <a:lnTo>
                      <a:pt x="100" y="77"/>
                    </a:lnTo>
                    <a:lnTo>
                      <a:pt x="106" y="81"/>
                    </a:lnTo>
                    <a:lnTo>
                      <a:pt x="106" y="82"/>
                    </a:lnTo>
                    <a:lnTo>
                      <a:pt x="106" y="84"/>
                    </a:lnTo>
                    <a:lnTo>
                      <a:pt x="100" y="86"/>
                    </a:lnTo>
                    <a:lnTo>
                      <a:pt x="93" y="82"/>
                    </a:lnTo>
                    <a:lnTo>
                      <a:pt x="91" y="88"/>
                    </a:lnTo>
                    <a:lnTo>
                      <a:pt x="88" y="90"/>
                    </a:lnTo>
                    <a:lnTo>
                      <a:pt x="83" y="81"/>
                    </a:lnTo>
                    <a:lnTo>
                      <a:pt x="84" y="81"/>
                    </a:lnTo>
                    <a:lnTo>
                      <a:pt x="84" y="77"/>
                    </a:lnTo>
                    <a:lnTo>
                      <a:pt x="81" y="75"/>
                    </a:lnTo>
                    <a:lnTo>
                      <a:pt x="77" y="81"/>
                    </a:lnTo>
                    <a:lnTo>
                      <a:pt x="65" y="84"/>
                    </a:lnTo>
                    <a:lnTo>
                      <a:pt x="61" y="90"/>
                    </a:lnTo>
                    <a:lnTo>
                      <a:pt x="54" y="91"/>
                    </a:lnTo>
                    <a:lnTo>
                      <a:pt x="50" y="91"/>
                    </a:lnTo>
                    <a:lnTo>
                      <a:pt x="49" y="90"/>
                    </a:lnTo>
                    <a:lnTo>
                      <a:pt x="50" y="90"/>
                    </a:lnTo>
                    <a:lnTo>
                      <a:pt x="52" y="88"/>
                    </a:lnTo>
                    <a:lnTo>
                      <a:pt x="49" y="86"/>
                    </a:lnTo>
                    <a:lnTo>
                      <a:pt x="47" y="82"/>
                    </a:lnTo>
                    <a:lnTo>
                      <a:pt x="47" y="75"/>
                    </a:lnTo>
                    <a:lnTo>
                      <a:pt x="43" y="79"/>
                    </a:lnTo>
                    <a:lnTo>
                      <a:pt x="41" y="86"/>
                    </a:lnTo>
                    <a:lnTo>
                      <a:pt x="45" y="84"/>
                    </a:lnTo>
                    <a:lnTo>
                      <a:pt x="41" y="95"/>
                    </a:lnTo>
                    <a:lnTo>
                      <a:pt x="40" y="99"/>
                    </a:lnTo>
                    <a:lnTo>
                      <a:pt x="38" y="99"/>
                    </a:lnTo>
                    <a:lnTo>
                      <a:pt x="32" y="95"/>
                    </a:lnTo>
                    <a:lnTo>
                      <a:pt x="25" y="95"/>
                    </a:lnTo>
                    <a:lnTo>
                      <a:pt x="20" y="91"/>
                    </a:lnTo>
                    <a:lnTo>
                      <a:pt x="15" y="77"/>
                    </a:lnTo>
                    <a:lnTo>
                      <a:pt x="13" y="77"/>
                    </a:lnTo>
                    <a:lnTo>
                      <a:pt x="4" y="72"/>
                    </a:lnTo>
                    <a:lnTo>
                      <a:pt x="0" y="57"/>
                    </a:lnTo>
                    <a:lnTo>
                      <a:pt x="2" y="56"/>
                    </a:lnTo>
                    <a:lnTo>
                      <a:pt x="6" y="57"/>
                    </a:lnTo>
                    <a:lnTo>
                      <a:pt x="9" y="57"/>
                    </a:lnTo>
                    <a:lnTo>
                      <a:pt x="7" y="54"/>
                    </a:lnTo>
                    <a:lnTo>
                      <a:pt x="6" y="54"/>
                    </a:lnTo>
                    <a:lnTo>
                      <a:pt x="4" y="52"/>
                    </a:lnTo>
                    <a:lnTo>
                      <a:pt x="6" y="52"/>
                    </a:lnTo>
                    <a:lnTo>
                      <a:pt x="7" y="52"/>
                    </a:lnTo>
                    <a:lnTo>
                      <a:pt x="7" y="48"/>
                    </a:lnTo>
                    <a:lnTo>
                      <a:pt x="4" y="45"/>
                    </a:lnTo>
                    <a:lnTo>
                      <a:pt x="2" y="41"/>
                    </a:lnTo>
                    <a:lnTo>
                      <a:pt x="6" y="45"/>
                    </a:lnTo>
                    <a:lnTo>
                      <a:pt x="6" y="43"/>
                    </a:lnTo>
                    <a:lnTo>
                      <a:pt x="6" y="39"/>
                    </a:lnTo>
                    <a:lnTo>
                      <a:pt x="4" y="36"/>
                    </a:lnTo>
                    <a:lnTo>
                      <a:pt x="4" y="32"/>
                    </a:lnTo>
                    <a:lnTo>
                      <a:pt x="7" y="30"/>
                    </a:lnTo>
                    <a:lnTo>
                      <a:pt x="11" y="30"/>
                    </a:lnTo>
                    <a:lnTo>
                      <a:pt x="13" y="29"/>
                    </a:lnTo>
                    <a:lnTo>
                      <a:pt x="11" y="25"/>
                    </a:lnTo>
                    <a:lnTo>
                      <a:pt x="9" y="27"/>
                    </a:lnTo>
                    <a:lnTo>
                      <a:pt x="7" y="20"/>
                    </a:lnTo>
                    <a:lnTo>
                      <a:pt x="11" y="16"/>
                    </a:lnTo>
                    <a:lnTo>
                      <a:pt x="20" y="13"/>
                    </a:lnTo>
                    <a:lnTo>
                      <a:pt x="22" y="5"/>
                    </a:lnTo>
                    <a:lnTo>
                      <a:pt x="23" y="7"/>
                    </a:lnTo>
                    <a:lnTo>
                      <a:pt x="31" y="2"/>
                    </a:lnTo>
                    <a:lnTo>
                      <a:pt x="34" y="0"/>
                    </a:lnTo>
                    <a:lnTo>
                      <a:pt x="36" y="2"/>
                    </a:lnTo>
                    <a:lnTo>
                      <a:pt x="34" y="5"/>
                    </a:lnTo>
                    <a:lnTo>
                      <a:pt x="34" y="7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7" y="16"/>
                    </a:lnTo>
                    <a:lnTo>
                      <a:pt x="47" y="20"/>
                    </a:lnTo>
                    <a:lnTo>
                      <a:pt x="49" y="22"/>
                    </a:lnTo>
                    <a:lnTo>
                      <a:pt x="47" y="23"/>
                    </a:lnTo>
                    <a:lnTo>
                      <a:pt x="49" y="27"/>
                    </a:lnTo>
                    <a:lnTo>
                      <a:pt x="5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3" name="Freeform 3611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4" name="Freeform 3612"/>
              <p:cNvSpPr>
                <a:spLocks/>
              </p:cNvSpPr>
              <p:nvPr/>
            </p:nvSpPr>
            <p:spPr bwMode="auto">
              <a:xfrm>
                <a:off x="4969" y="771"/>
                <a:ext cx="66" cy="74"/>
              </a:xfrm>
              <a:custGeom>
                <a:avLst/>
                <a:gdLst>
                  <a:gd name="T0" fmla="*/ 0 w 66"/>
                  <a:gd name="T1" fmla="*/ 0 h 74"/>
                  <a:gd name="T2" fmla="*/ 5 w 66"/>
                  <a:gd name="T3" fmla="*/ 4 h 74"/>
                  <a:gd name="T4" fmla="*/ 10 w 66"/>
                  <a:gd name="T5" fmla="*/ 9 h 74"/>
                  <a:gd name="T6" fmla="*/ 12 w 66"/>
                  <a:gd name="T7" fmla="*/ 11 h 74"/>
                  <a:gd name="T8" fmla="*/ 16 w 66"/>
                  <a:gd name="T9" fmla="*/ 18 h 74"/>
                  <a:gd name="T10" fmla="*/ 19 w 66"/>
                  <a:gd name="T11" fmla="*/ 20 h 74"/>
                  <a:gd name="T12" fmla="*/ 26 w 66"/>
                  <a:gd name="T13" fmla="*/ 22 h 74"/>
                  <a:gd name="T14" fmla="*/ 32 w 66"/>
                  <a:gd name="T15" fmla="*/ 18 h 74"/>
                  <a:gd name="T16" fmla="*/ 34 w 66"/>
                  <a:gd name="T17" fmla="*/ 17 h 74"/>
                  <a:gd name="T18" fmla="*/ 41 w 66"/>
                  <a:gd name="T19" fmla="*/ 20 h 74"/>
                  <a:gd name="T20" fmla="*/ 44 w 66"/>
                  <a:gd name="T21" fmla="*/ 27 h 74"/>
                  <a:gd name="T22" fmla="*/ 59 w 66"/>
                  <a:gd name="T23" fmla="*/ 36 h 74"/>
                  <a:gd name="T24" fmla="*/ 64 w 66"/>
                  <a:gd name="T25" fmla="*/ 42 h 74"/>
                  <a:gd name="T26" fmla="*/ 66 w 66"/>
                  <a:gd name="T27" fmla="*/ 42 h 74"/>
                  <a:gd name="T28" fmla="*/ 66 w 66"/>
                  <a:gd name="T29" fmla="*/ 43 h 74"/>
                  <a:gd name="T30" fmla="*/ 60 w 66"/>
                  <a:gd name="T31" fmla="*/ 42 h 74"/>
                  <a:gd name="T32" fmla="*/ 57 w 66"/>
                  <a:gd name="T33" fmla="*/ 43 h 74"/>
                  <a:gd name="T34" fmla="*/ 57 w 66"/>
                  <a:gd name="T35" fmla="*/ 45 h 74"/>
                  <a:gd name="T36" fmla="*/ 53 w 66"/>
                  <a:gd name="T37" fmla="*/ 47 h 74"/>
                  <a:gd name="T38" fmla="*/ 55 w 66"/>
                  <a:gd name="T39" fmla="*/ 47 h 74"/>
                  <a:gd name="T40" fmla="*/ 53 w 66"/>
                  <a:gd name="T41" fmla="*/ 54 h 74"/>
                  <a:gd name="T42" fmla="*/ 55 w 66"/>
                  <a:gd name="T43" fmla="*/ 58 h 74"/>
                  <a:gd name="T44" fmla="*/ 53 w 66"/>
                  <a:gd name="T45" fmla="*/ 60 h 74"/>
                  <a:gd name="T46" fmla="*/ 53 w 66"/>
                  <a:gd name="T47" fmla="*/ 65 h 74"/>
                  <a:gd name="T48" fmla="*/ 50 w 66"/>
                  <a:gd name="T49" fmla="*/ 67 h 74"/>
                  <a:gd name="T50" fmla="*/ 48 w 66"/>
                  <a:gd name="T51" fmla="*/ 68 h 74"/>
                  <a:gd name="T52" fmla="*/ 41 w 66"/>
                  <a:gd name="T53" fmla="*/ 74 h 74"/>
                  <a:gd name="T54" fmla="*/ 37 w 66"/>
                  <a:gd name="T55" fmla="*/ 70 h 74"/>
                  <a:gd name="T56" fmla="*/ 26 w 66"/>
                  <a:gd name="T57" fmla="*/ 68 h 74"/>
                  <a:gd name="T58" fmla="*/ 23 w 66"/>
                  <a:gd name="T59" fmla="*/ 65 h 74"/>
                  <a:gd name="T60" fmla="*/ 16 w 66"/>
                  <a:gd name="T61" fmla="*/ 49 h 74"/>
                  <a:gd name="T62" fmla="*/ 21 w 66"/>
                  <a:gd name="T63" fmla="*/ 25 h 74"/>
                  <a:gd name="T64" fmla="*/ 19 w 66"/>
                  <a:gd name="T65" fmla="*/ 25 h 74"/>
                  <a:gd name="T66" fmla="*/ 17 w 66"/>
                  <a:gd name="T67" fmla="*/ 22 h 74"/>
                  <a:gd name="T68" fmla="*/ 0 w 66"/>
                  <a:gd name="T69" fmla="*/ 0 h 7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6"/>
                  <a:gd name="T106" fmla="*/ 0 h 74"/>
                  <a:gd name="T107" fmla="*/ 66 w 66"/>
                  <a:gd name="T108" fmla="*/ 74 h 7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6" h="74">
                    <a:moveTo>
                      <a:pt x="0" y="0"/>
                    </a:moveTo>
                    <a:lnTo>
                      <a:pt x="5" y="4"/>
                    </a:lnTo>
                    <a:lnTo>
                      <a:pt x="10" y="9"/>
                    </a:lnTo>
                    <a:lnTo>
                      <a:pt x="12" y="11"/>
                    </a:lnTo>
                    <a:lnTo>
                      <a:pt x="16" y="18"/>
                    </a:lnTo>
                    <a:lnTo>
                      <a:pt x="19" y="20"/>
                    </a:lnTo>
                    <a:lnTo>
                      <a:pt x="26" y="22"/>
                    </a:lnTo>
                    <a:lnTo>
                      <a:pt x="32" y="18"/>
                    </a:lnTo>
                    <a:lnTo>
                      <a:pt x="34" y="17"/>
                    </a:lnTo>
                    <a:lnTo>
                      <a:pt x="41" y="20"/>
                    </a:lnTo>
                    <a:lnTo>
                      <a:pt x="44" y="27"/>
                    </a:lnTo>
                    <a:lnTo>
                      <a:pt x="59" y="36"/>
                    </a:lnTo>
                    <a:lnTo>
                      <a:pt x="64" y="42"/>
                    </a:lnTo>
                    <a:lnTo>
                      <a:pt x="66" y="42"/>
                    </a:lnTo>
                    <a:lnTo>
                      <a:pt x="66" y="43"/>
                    </a:lnTo>
                    <a:lnTo>
                      <a:pt x="60" y="42"/>
                    </a:lnTo>
                    <a:lnTo>
                      <a:pt x="57" y="43"/>
                    </a:lnTo>
                    <a:lnTo>
                      <a:pt x="57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3" y="54"/>
                    </a:lnTo>
                    <a:lnTo>
                      <a:pt x="55" y="58"/>
                    </a:lnTo>
                    <a:lnTo>
                      <a:pt x="53" y="60"/>
                    </a:lnTo>
                    <a:lnTo>
                      <a:pt x="53" y="65"/>
                    </a:lnTo>
                    <a:lnTo>
                      <a:pt x="50" y="67"/>
                    </a:lnTo>
                    <a:lnTo>
                      <a:pt x="48" y="68"/>
                    </a:lnTo>
                    <a:lnTo>
                      <a:pt x="41" y="74"/>
                    </a:lnTo>
                    <a:lnTo>
                      <a:pt x="37" y="70"/>
                    </a:lnTo>
                    <a:lnTo>
                      <a:pt x="26" y="68"/>
                    </a:lnTo>
                    <a:lnTo>
                      <a:pt x="23" y="65"/>
                    </a:lnTo>
                    <a:lnTo>
                      <a:pt x="16" y="49"/>
                    </a:lnTo>
                    <a:lnTo>
                      <a:pt x="21" y="25"/>
                    </a:lnTo>
                    <a:lnTo>
                      <a:pt x="19" y="25"/>
                    </a:lnTo>
                    <a:lnTo>
                      <a:pt x="17" y="2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5" name="Freeform 3613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6" name="Freeform 3614"/>
              <p:cNvSpPr>
                <a:spLocks/>
              </p:cNvSpPr>
              <p:nvPr/>
            </p:nvSpPr>
            <p:spPr bwMode="auto">
              <a:xfrm>
                <a:off x="5047" y="811"/>
                <a:ext cx="79" cy="52"/>
              </a:xfrm>
              <a:custGeom>
                <a:avLst/>
                <a:gdLst>
                  <a:gd name="T0" fmla="*/ 2 w 79"/>
                  <a:gd name="T1" fmla="*/ 0 h 52"/>
                  <a:gd name="T2" fmla="*/ 4 w 79"/>
                  <a:gd name="T3" fmla="*/ 2 h 52"/>
                  <a:gd name="T4" fmla="*/ 6 w 79"/>
                  <a:gd name="T5" fmla="*/ 2 h 52"/>
                  <a:gd name="T6" fmla="*/ 7 w 79"/>
                  <a:gd name="T7" fmla="*/ 3 h 52"/>
                  <a:gd name="T8" fmla="*/ 9 w 79"/>
                  <a:gd name="T9" fmla="*/ 7 h 52"/>
                  <a:gd name="T10" fmla="*/ 16 w 79"/>
                  <a:gd name="T11" fmla="*/ 9 h 52"/>
                  <a:gd name="T12" fmla="*/ 20 w 79"/>
                  <a:gd name="T13" fmla="*/ 9 h 52"/>
                  <a:gd name="T14" fmla="*/ 22 w 79"/>
                  <a:gd name="T15" fmla="*/ 9 h 52"/>
                  <a:gd name="T16" fmla="*/ 38 w 79"/>
                  <a:gd name="T17" fmla="*/ 11 h 52"/>
                  <a:gd name="T18" fmla="*/ 40 w 79"/>
                  <a:gd name="T19" fmla="*/ 14 h 52"/>
                  <a:gd name="T20" fmla="*/ 36 w 79"/>
                  <a:gd name="T21" fmla="*/ 14 h 52"/>
                  <a:gd name="T22" fmla="*/ 36 w 79"/>
                  <a:gd name="T23" fmla="*/ 16 h 52"/>
                  <a:gd name="T24" fmla="*/ 33 w 79"/>
                  <a:gd name="T25" fmla="*/ 20 h 52"/>
                  <a:gd name="T26" fmla="*/ 47 w 79"/>
                  <a:gd name="T27" fmla="*/ 20 h 52"/>
                  <a:gd name="T28" fmla="*/ 49 w 79"/>
                  <a:gd name="T29" fmla="*/ 18 h 52"/>
                  <a:gd name="T30" fmla="*/ 52 w 79"/>
                  <a:gd name="T31" fmla="*/ 18 h 52"/>
                  <a:gd name="T32" fmla="*/ 54 w 79"/>
                  <a:gd name="T33" fmla="*/ 20 h 52"/>
                  <a:gd name="T34" fmla="*/ 56 w 79"/>
                  <a:gd name="T35" fmla="*/ 21 h 52"/>
                  <a:gd name="T36" fmla="*/ 61 w 79"/>
                  <a:gd name="T37" fmla="*/ 21 h 52"/>
                  <a:gd name="T38" fmla="*/ 65 w 79"/>
                  <a:gd name="T39" fmla="*/ 23 h 52"/>
                  <a:gd name="T40" fmla="*/ 67 w 79"/>
                  <a:gd name="T41" fmla="*/ 25 h 52"/>
                  <a:gd name="T42" fmla="*/ 79 w 79"/>
                  <a:gd name="T43" fmla="*/ 28 h 52"/>
                  <a:gd name="T44" fmla="*/ 76 w 79"/>
                  <a:gd name="T45" fmla="*/ 30 h 52"/>
                  <a:gd name="T46" fmla="*/ 76 w 79"/>
                  <a:gd name="T47" fmla="*/ 39 h 52"/>
                  <a:gd name="T48" fmla="*/ 72 w 79"/>
                  <a:gd name="T49" fmla="*/ 45 h 52"/>
                  <a:gd name="T50" fmla="*/ 61 w 79"/>
                  <a:gd name="T51" fmla="*/ 50 h 52"/>
                  <a:gd name="T52" fmla="*/ 59 w 79"/>
                  <a:gd name="T53" fmla="*/ 52 h 52"/>
                  <a:gd name="T54" fmla="*/ 58 w 79"/>
                  <a:gd name="T55" fmla="*/ 48 h 52"/>
                  <a:gd name="T56" fmla="*/ 56 w 79"/>
                  <a:gd name="T57" fmla="*/ 50 h 52"/>
                  <a:gd name="T58" fmla="*/ 52 w 79"/>
                  <a:gd name="T59" fmla="*/ 50 h 52"/>
                  <a:gd name="T60" fmla="*/ 52 w 79"/>
                  <a:gd name="T61" fmla="*/ 46 h 52"/>
                  <a:gd name="T62" fmla="*/ 50 w 79"/>
                  <a:gd name="T63" fmla="*/ 50 h 52"/>
                  <a:gd name="T64" fmla="*/ 47 w 79"/>
                  <a:gd name="T65" fmla="*/ 50 h 52"/>
                  <a:gd name="T66" fmla="*/ 43 w 79"/>
                  <a:gd name="T67" fmla="*/ 48 h 52"/>
                  <a:gd name="T68" fmla="*/ 40 w 79"/>
                  <a:gd name="T69" fmla="*/ 45 h 52"/>
                  <a:gd name="T70" fmla="*/ 36 w 79"/>
                  <a:gd name="T71" fmla="*/ 45 h 52"/>
                  <a:gd name="T72" fmla="*/ 31 w 79"/>
                  <a:gd name="T73" fmla="*/ 43 h 52"/>
                  <a:gd name="T74" fmla="*/ 29 w 79"/>
                  <a:gd name="T75" fmla="*/ 39 h 52"/>
                  <a:gd name="T76" fmla="*/ 25 w 79"/>
                  <a:gd name="T77" fmla="*/ 39 h 52"/>
                  <a:gd name="T78" fmla="*/ 24 w 79"/>
                  <a:gd name="T79" fmla="*/ 36 h 52"/>
                  <a:gd name="T80" fmla="*/ 18 w 79"/>
                  <a:gd name="T81" fmla="*/ 34 h 52"/>
                  <a:gd name="T82" fmla="*/ 15 w 79"/>
                  <a:gd name="T83" fmla="*/ 32 h 52"/>
                  <a:gd name="T84" fmla="*/ 15 w 79"/>
                  <a:gd name="T85" fmla="*/ 23 h 52"/>
                  <a:gd name="T86" fmla="*/ 11 w 79"/>
                  <a:gd name="T87" fmla="*/ 18 h 52"/>
                  <a:gd name="T88" fmla="*/ 9 w 79"/>
                  <a:gd name="T89" fmla="*/ 12 h 52"/>
                  <a:gd name="T90" fmla="*/ 2 w 79"/>
                  <a:gd name="T91" fmla="*/ 5 h 52"/>
                  <a:gd name="T92" fmla="*/ 0 w 79"/>
                  <a:gd name="T93" fmla="*/ 0 h 52"/>
                  <a:gd name="T94" fmla="*/ 2 w 79"/>
                  <a:gd name="T95" fmla="*/ 0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79"/>
                  <a:gd name="T145" fmla="*/ 0 h 52"/>
                  <a:gd name="T146" fmla="*/ 79 w 79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79" h="52">
                    <a:moveTo>
                      <a:pt x="2" y="0"/>
                    </a:moveTo>
                    <a:lnTo>
                      <a:pt x="4" y="2"/>
                    </a:lnTo>
                    <a:lnTo>
                      <a:pt x="6" y="2"/>
                    </a:lnTo>
                    <a:lnTo>
                      <a:pt x="7" y="3"/>
                    </a:lnTo>
                    <a:lnTo>
                      <a:pt x="9" y="7"/>
                    </a:lnTo>
                    <a:lnTo>
                      <a:pt x="16" y="9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38" y="11"/>
                    </a:lnTo>
                    <a:lnTo>
                      <a:pt x="40" y="14"/>
                    </a:lnTo>
                    <a:lnTo>
                      <a:pt x="36" y="14"/>
                    </a:lnTo>
                    <a:lnTo>
                      <a:pt x="36" y="16"/>
                    </a:lnTo>
                    <a:lnTo>
                      <a:pt x="33" y="20"/>
                    </a:lnTo>
                    <a:lnTo>
                      <a:pt x="47" y="20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6" y="21"/>
                    </a:lnTo>
                    <a:lnTo>
                      <a:pt x="61" y="21"/>
                    </a:lnTo>
                    <a:lnTo>
                      <a:pt x="65" y="23"/>
                    </a:lnTo>
                    <a:lnTo>
                      <a:pt x="67" y="25"/>
                    </a:lnTo>
                    <a:lnTo>
                      <a:pt x="79" y="28"/>
                    </a:lnTo>
                    <a:lnTo>
                      <a:pt x="76" y="30"/>
                    </a:lnTo>
                    <a:lnTo>
                      <a:pt x="76" y="39"/>
                    </a:lnTo>
                    <a:lnTo>
                      <a:pt x="72" y="45"/>
                    </a:lnTo>
                    <a:lnTo>
                      <a:pt x="61" y="50"/>
                    </a:lnTo>
                    <a:lnTo>
                      <a:pt x="59" y="52"/>
                    </a:lnTo>
                    <a:lnTo>
                      <a:pt x="58" y="48"/>
                    </a:lnTo>
                    <a:lnTo>
                      <a:pt x="56" y="50"/>
                    </a:lnTo>
                    <a:lnTo>
                      <a:pt x="52" y="50"/>
                    </a:lnTo>
                    <a:lnTo>
                      <a:pt x="52" y="46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3" y="48"/>
                    </a:lnTo>
                    <a:lnTo>
                      <a:pt x="40" y="45"/>
                    </a:lnTo>
                    <a:lnTo>
                      <a:pt x="36" y="45"/>
                    </a:lnTo>
                    <a:lnTo>
                      <a:pt x="31" y="43"/>
                    </a:lnTo>
                    <a:lnTo>
                      <a:pt x="29" y="39"/>
                    </a:lnTo>
                    <a:lnTo>
                      <a:pt x="25" y="39"/>
                    </a:lnTo>
                    <a:lnTo>
                      <a:pt x="24" y="36"/>
                    </a:lnTo>
                    <a:lnTo>
                      <a:pt x="18" y="34"/>
                    </a:lnTo>
                    <a:lnTo>
                      <a:pt x="15" y="32"/>
                    </a:lnTo>
                    <a:lnTo>
                      <a:pt x="15" y="23"/>
                    </a:lnTo>
                    <a:lnTo>
                      <a:pt x="11" y="18"/>
                    </a:lnTo>
                    <a:lnTo>
                      <a:pt x="9" y="12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7" name="Freeform 3615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8" name="Freeform 3616"/>
              <p:cNvSpPr>
                <a:spLocks/>
              </p:cNvSpPr>
              <p:nvPr/>
            </p:nvSpPr>
            <p:spPr bwMode="auto">
              <a:xfrm>
                <a:off x="4949" y="888"/>
                <a:ext cx="16" cy="23"/>
              </a:xfrm>
              <a:custGeom>
                <a:avLst/>
                <a:gdLst>
                  <a:gd name="T0" fmla="*/ 14 w 16"/>
                  <a:gd name="T1" fmla="*/ 9 h 23"/>
                  <a:gd name="T2" fmla="*/ 14 w 16"/>
                  <a:gd name="T3" fmla="*/ 3 h 23"/>
                  <a:gd name="T4" fmla="*/ 12 w 16"/>
                  <a:gd name="T5" fmla="*/ 2 h 23"/>
                  <a:gd name="T6" fmla="*/ 7 w 16"/>
                  <a:gd name="T7" fmla="*/ 0 h 23"/>
                  <a:gd name="T8" fmla="*/ 3 w 16"/>
                  <a:gd name="T9" fmla="*/ 2 h 23"/>
                  <a:gd name="T10" fmla="*/ 0 w 16"/>
                  <a:gd name="T11" fmla="*/ 5 h 23"/>
                  <a:gd name="T12" fmla="*/ 2 w 16"/>
                  <a:gd name="T13" fmla="*/ 21 h 23"/>
                  <a:gd name="T14" fmla="*/ 7 w 16"/>
                  <a:gd name="T15" fmla="*/ 23 h 23"/>
                  <a:gd name="T16" fmla="*/ 7 w 16"/>
                  <a:gd name="T17" fmla="*/ 23 h 23"/>
                  <a:gd name="T18" fmla="*/ 5 w 16"/>
                  <a:gd name="T19" fmla="*/ 23 h 23"/>
                  <a:gd name="T20" fmla="*/ 5 w 16"/>
                  <a:gd name="T21" fmla="*/ 21 h 23"/>
                  <a:gd name="T22" fmla="*/ 9 w 16"/>
                  <a:gd name="T23" fmla="*/ 19 h 23"/>
                  <a:gd name="T24" fmla="*/ 11 w 16"/>
                  <a:gd name="T25" fmla="*/ 18 h 23"/>
                  <a:gd name="T26" fmla="*/ 12 w 16"/>
                  <a:gd name="T27" fmla="*/ 16 h 23"/>
                  <a:gd name="T28" fmla="*/ 14 w 16"/>
                  <a:gd name="T29" fmla="*/ 14 h 23"/>
                  <a:gd name="T30" fmla="*/ 16 w 16"/>
                  <a:gd name="T31" fmla="*/ 12 h 23"/>
                  <a:gd name="T32" fmla="*/ 14 w 16"/>
                  <a:gd name="T33" fmla="*/ 11 h 23"/>
                  <a:gd name="T34" fmla="*/ 14 w 16"/>
                  <a:gd name="T35" fmla="*/ 9 h 2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23"/>
                  <a:gd name="T56" fmla="*/ 16 w 16"/>
                  <a:gd name="T57" fmla="*/ 23 h 2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23">
                    <a:moveTo>
                      <a:pt x="14" y="9"/>
                    </a:moveTo>
                    <a:lnTo>
                      <a:pt x="14" y="3"/>
                    </a:lnTo>
                    <a:lnTo>
                      <a:pt x="12" y="2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2" y="21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9" y="19"/>
                    </a:lnTo>
                    <a:lnTo>
                      <a:pt x="11" y="18"/>
                    </a:lnTo>
                    <a:lnTo>
                      <a:pt x="12" y="16"/>
                    </a:lnTo>
                    <a:lnTo>
                      <a:pt x="14" y="14"/>
                    </a:lnTo>
                    <a:lnTo>
                      <a:pt x="16" y="12"/>
                    </a:lnTo>
                    <a:lnTo>
                      <a:pt x="14" y="11"/>
                    </a:lnTo>
                    <a:lnTo>
                      <a:pt x="1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9" name="Freeform 3617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0" name="Freeform 3618"/>
              <p:cNvSpPr>
                <a:spLocks/>
              </p:cNvSpPr>
              <p:nvPr/>
            </p:nvSpPr>
            <p:spPr bwMode="auto">
              <a:xfrm>
                <a:off x="4942" y="909"/>
                <a:ext cx="62" cy="40"/>
              </a:xfrm>
              <a:custGeom>
                <a:avLst/>
                <a:gdLst>
                  <a:gd name="T0" fmla="*/ 27 w 62"/>
                  <a:gd name="T1" fmla="*/ 2 h 40"/>
                  <a:gd name="T2" fmla="*/ 32 w 62"/>
                  <a:gd name="T3" fmla="*/ 0 h 40"/>
                  <a:gd name="T4" fmla="*/ 37 w 62"/>
                  <a:gd name="T5" fmla="*/ 0 h 40"/>
                  <a:gd name="T6" fmla="*/ 41 w 62"/>
                  <a:gd name="T7" fmla="*/ 2 h 40"/>
                  <a:gd name="T8" fmla="*/ 43 w 62"/>
                  <a:gd name="T9" fmla="*/ 6 h 40"/>
                  <a:gd name="T10" fmla="*/ 46 w 62"/>
                  <a:gd name="T11" fmla="*/ 6 h 40"/>
                  <a:gd name="T12" fmla="*/ 50 w 62"/>
                  <a:gd name="T13" fmla="*/ 11 h 40"/>
                  <a:gd name="T14" fmla="*/ 55 w 62"/>
                  <a:gd name="T15" fmla="*/ 15 h 40"/>
                  <a:gd name="T16" fmla="*/ 61 w 62"/>
                  <a:gd name="T17" fmla="*/ 24 h 40"/>
                  <a:gd name="T18" fmla="*/ 62 w 62"/>
                  <a:gd name="T19" fmla="*/ 40 h 40"/>
                  <a:gd name="T20" fmla="*/ 59 w 62"/>
                  <a:gd name="T21" fmla="*/ 40 h 40"/>
                  <a:gd name="T22" fmla="*/ 57 w 62"/>
                  <a:gd name="T23" fmla="*/ 40 h 40"/>
                  <a:gd name="T24" fmla="*/ 53 w 62"/>
                  <a:gd name="T25" fmla="*/ 40 h 40"/>
                  <a:gd name="T26" fmla="*/ 50 w 62"/>
                  <a:gd name="T27" fmla="*/ 38 h 40"/>
                  <a:gd name="T28" fmla="*/ 41 w 62"/>
                  <a:gd name="T29" fmla="*/ 38 h 40"/>
                  <a:gd name="T30" fmla="*/ 36 w 62"/>
                  <a:gd name="T31" fmla="*/ 36 h 40"/>
                  <a:gd name="T32" fmla="*/ 34 w 62"/>
                  <a:gd name="T33" fmla="*/ 32 h 40"/>
                  <a:gd name="T34" fmla="*/ 30 w 62"/>
                  <a:gd name="T35" fmla="*/ 34 h 40"/>
                  <a:gd name="T36" fmla="*/ 25 w 62"/>
                  <a:gd name="T37" fmla="*/ 32 h 40"/>
                  <a:gd name="T38" fmla="*/ 19 w 62"/>
                  <a:gd name="T39" fmla="*/ 29 h 40"/>
                  <a:gd name="T40" fmla="*/ 14 w 62"/>
                  <a:gd name="T41" fmla="*/ 29 h 40"/>
                  <a:gd name="T42" fmla="*/ 7 w 62"/>
                  <a:gd name="T43" fmla="*/ 32 h 40"/>
                  <a:gd name="T44" fmla="*/ 3 w 62"/>
                  <a:gd name="T45" fmla="*/ 32 h 40"/>
                  <a:gd name="T46" fmla="*/ 0 w 62"/>
                  <a:gd name="T47" fmla="*/ 29 h 40"/>
                  <a:gd name="T48" fmla="*/ 3 w 62"/>
                  <a:gd name="T49" fmla="*/ 27 h 40"/>
                  <a:gd name="T50" fmla="*/ 10 w 62"/>
                  <a:gd name="T51" fmla="*/ 25 h 40"/>
                  <a:gd name="T52" fmla="*/ 18 w 62"/>
                  <a:gd name="T53" fmla="*/ 9 h 40"/>
                  <a:gd name="T54" fmla="*/ 18 w 62"/>
                  <a:gd name="T55" fmla="*/ 6 h 40"/>
                  <a:gd name="T56" fmla="*/ 19 w 62"/>
                  <a:gd name="T57" fmla="*/ 4 h 40"/>
                  <a:gd name="T58" fmla="*/ 27 w 62"/>
                  <a:gd name="T59" fmla="*/ 2 h 4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62"/>
                  <a:gd name="T91" fmla="*/ 0 h 40"/>
                  <a:gd name="T92" fmla="*/ 62 w 62"/>
                  <a:gd name="T93" fmla="*/ 40 h 4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62" h="40">
                    <a:moveTo>
                      <a:pt x="27" y="2"/>
                    </a:moveTo>
                    <a:lnTo>
                      <a:pt x="32" y="0"/>
                    </a:lnTo>
                    <a:lnTo>
                      <a:pt x="37" y="0"/>
                    </a:lnTo>
                    <a:lnTo>
                      <a:pt x="41" y="2"/>
                    </a:lnTo>
                    <a:lnTo>
                      <a:pt x="43" y="6"/>
                    </a:lnTo>
                    <a:lnTo>
                      <a:pt x="46" y="6"/>
                    </a:lnTo>
                    <a:lnTo>
                      <a:pt x="50" y="11"/>
                    </a:lnTo>
                    <a:lnTo>
                      <a:pt x="55" y="15"/>
                    </a:lnTo>
                    <a:lnTo>
                      <a:pt x="61" y="24"/>
                    </a:lnTo>
                    <a:lnTo>
                      <a:pt x="62" y="40"/>
                    </a:lnTo>
                    <a:lnTo>
                      <a:pt x="59" y="40"/>
                    </a:lnTo>
                    <a:lnTo>
                      <a:pt x="57" y="40"/>
                    </a:lnTo>
                    <a:lnTo>
                      <a:pt x="53" y="40"/>
                    </a:lnTo>
                    <a:lnTo>
                      <a:pt x="50" y="38"/>
                    </a:lnTo>
                    <a:lnTo>
                      <a:pt x="41" y="38"/>
                    </a:lnTo>
                    <a:lnTo>
                      <a:pt x="36" y="36"/>
                    </a:lnTo>
                    <a:lnTo>
                      <a:pt x="34" y="32"/>
                    </a:lnTo>
                    <a:lnTo>
                      <a:pt x="30" y="34"/>
                    </a:lnTo>
                    <a:lnTo>
                      <a:pt x="25" y="32"/>
                    </a:lnTo>
                    <a:lnTo>
                      <a:pt x="19" y="29"/>
                    </a:lnTo>
                    <a:lnTo>
                      <a:pt x="14" y="29"/>
                    </a:lnTo>
                    <a:lnTo>
                      <a:pt x="7" y="32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7"/>
                    </a:lnTo>
                    <a:lnTo>
                      <a:pt x="10" y="25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9" y="4"/>
                    </a:lnTo>
                    <a:lnTo>
                      <a:pt x="27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1" name="Freeform 3619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2" name="Freeform 3620"/>
              <p:cNvSpPr>
                <a:spLocks/>
              </p:cNvSpPr>
              <p:nvPr/>
            </p:nvSpPr>
            <p:spPr bwMode="auto">
              <a:xfrm>
                <a:off x="3530" y="941"/>
                <a:ext cx="98" cy="149"/>
              </a:xfrm>
              <a:custGeom>
                <a:avLst/>
                <a:gdLst>
                  <a:gd name="T0" fmla="*/ 43 w 98"/>
                  <a:gd name="T1" fmla="*/ 8 h 149"/>
                  <a:gd name="T2" fmla="*/ 57 w 98"/>
                  <a:gd name="T3" fmla="*/ 0 h 149"/>
                  <a:gd name="T4" fmla="*/ 66 w 98"/>
                  <a:gd name="T5" fmla="*/ 6 h 149"/>
                  <a:gd name="T6" fmla="*/ 78 w 98"/>
                  <a:gd name="T7" fmla="*/ 13 h 149"/>
                  <a:gd name="T8" fmla="*/ 78 w 98"/>
                  <a:gd name="T9" fmla="*/ 20 h 149"/>
                  <a:gd name="T10" fmla="*/ 66 w 98"/>
                  <a:gd name="T11" fmla="*/ 26 h 149"/>
                  <a:gd name="T12" fmla="*/ 77 w 98"/>
                  <a:gd name="T13" fmla="*/ 27 h 149"/>
                  <a:gd name="T14" fmla="*/ 69 w 98"/>
                  <a:gd name="T15" fmla="*/ 34 h 149"/>
                  <a:gd name="T16" fmla="*/ 68 w 98"/>
                  <a:gd name="T17" fmla="*/ 34 h 149"/>
                  <a:gd name="T18" fmla="*/ 66 w 98"/>
                  <a:gd name="T19" fmla="*/ 47 h 149"/>
                  <a:gd name="T20" fmla="*/ 64 w 98"/>
                  <a:gd name="T21" fmla="*/ 49 h 149"/>
                  <a:gd name="T22" fmla="*/ 62 w 98"/>
                  <a:gd name="T23" fmla="*/ 63 h 149"/>
                  <a:gd name="T24" fmla="*/ 62 w 98"/>
                  <a:gd name="T25" fmla="*/ 79 h 149"/>
                  <a:gd name="T26" fmla="*/ 71 w 98"/>
                  <a:gd name="T27" fmla="*/ 110 h 149"/>
                  <a:gd name="T28" fmla="*/ 85 w 98"/>
                  <a:gd name="T29" fmla="*/ 129 h 149"/>
                  <a:gd name="T30" fmla="*/ 98 w 98"/>
                  <a:gd name="T31" fmla="*/ 138 h 149"/>
                  <a:gd name="T32" fmla="*/ 93 w 98"/>
                  <a:gd name="T33" fmla="*/ 144 h 149"/>
                  <a:gd name="T34" fmla="*/ 91 w 98"/>
                  <a:gd name="T35" fmla="*/ 145 h 149"/>
                  <a:gd name="T36" fmla="*/ 85 w 98"/>
                  <a:gd name="T37" fmla="*/ 147 h 149"/>
                  <a:gd name="T38" fmla="*/ 82 w 98"/>
                  <a:gd name="T39" fmla="*/ 138 h 149"/>
                  <a:gd name="T40" fmla="*/ 75 w 98"/>
                  <a:gd name="T41" fmla="*/ 142 h 149"/>
                  <a:gd name="T42" fmla="*/ 78 w 98"/>
                  <a:gd name="T43" fmla="*/ 144 h 149"/>
                  <a:gd name="T44" fmla="*/ 71 w 98"/>
                  <a:gd name="T45" fmla="*/ 144 h 149"/>
                  <a:gd name="T46" fmla="*/ 69 w 98"/>
                  <a:gd name="T47" fmla="*/ 145 h 149"/>
                  <a:gd name="T48" fmla="*/ 62 w 98"/>
                  <a:gd name="T49" fmla="*/ 140 h 149"/>
                  <a:gd name="T50" fmla="*/ 60 w 98"/>
                  <a:gd name="T51" fmla="*/ 144 h 149"/>
                  <a:gd name="T52" fmla="*/ 51 w 98"/>
                  <a:gd name="T53" fmla="*/ 140 h 149"/>
                  <a:gd name="T54" fmla="*/ 53 w 98"/>
                  <a:gd name="T55" fmla="*/ 136 h 149"/>
                  <a:gd name="T56" fmla="*/ 41 w 98"/>
                  <a:gd name="T57" fmla="*/ 138 h 149"/>
                  <a:gd name="T58" fmla="*/ 35 w 98"/>
                  <a:gd name="T59" fmla="*/ 135 h 149"/>
                  <a:gd name="T60" fmla="*/ 34 w 98"/>
                  <a:gd name="T61" fmla="*/ 124 h 149"/>
                  <a:gd name="T62" fmla="*/ 39 w 98"/>
                  <a:gd name="T63" fmla="*/ 124 h 149"/>
                  <a:gd name="T64" fmla="*/ 44 w 98"/>
                  <a:gd name="T65" fmla="*/ 122 h 149"/>
                  <a:gd name="T66" fmla="*/ 43 w 98"/>
                  <a:gd name="T67" fmla="*/ 119 h 149"/>
                  <a:gd name="T68" fmla="*/ 32 w 98"/>
                  <a:gd name="T69" fmla="*/ 113 h 149"/>
                  <a:gd name="T70" fmla="*/ 34 w 98"/>
                  <a:gd name="T71" fmla="*/ 110 h 149"/>
                  <a:gd name="T72" fmla="*/ 30 w 98"/>
                  <a:gd name="T73" fmla="*/ 111 h 149"/>
                  <a:gd name="T74" fmla="*/ 30 w 98"/>
                  <a:gd name="T75" fmla="*/ 99 h 149"/>
                  <a:gd name="T76" fmla="*/ 23 w 98"/>
                  <a:gd name="T77" fmla="*/ 104 h 149"/>
                  <a:gd name="T78" fmla="*/ 19 w 98"/>
                  <a:gd name="T79" fmla="*/ 95 h 149"/>
                  <a:gd name="T80" fmla="*/ 14 w 98"/>
                  <a:gd name="T81" fmla="*/ 102 h 149"/>
                  <a:gd name="T82" fmla="*/ 12 w 98"/>
                  <a:gd name="T83" fmla="*/ 102 h 149"/>
                  <a:gd name="T84" fmla="*/ 3 w 98"/>
                  <a:gd name="T85" fmla="*/ 99 h 149"/>
                  <a:gd name="T86" fmla="*/ 0 w 98"/>
                  <a:gd name="T87" fmla="*/ 72 h 149"/>
                  <a:gd name="T88" fmla="*/ 8 w 98"/>
                  <a:gd name="T89" fmla="*/ 68 h 149"/>
                  <a:gd name="T90" fmla="*/ 12 w 98"/>
                  <a:gd name="T91" fmla="*/ 74 h 149"/>
                  <a:gd name="T92" fmla="*/ 16 w 98"/>
                  <a:gd name="T93" fmla="*/ 61 h 149"/>
                  <a:gd name="T94" fmla="*/ 16 w 98"/>
                  <a:gd name="T95" fmla="*/ 56 h 149"/>
                  <a:gd name="T96" fmla="*/ 19 w 98"/>
                  <a:gd name="T97" fmla="*/ 51 h 149"/>
                  <a:gd name="T98" fmla="*/ 23 w 98"/>
                  <a:gd name="T99" fmla="*/ 43 h 149"/>
                  <a:gd name="T100" fmla="*/ 21 w 98"/>
                  <a:gd name="T101" fmla="*/ 42 h 149"/>
                  <a:gd name="T102" fmla="*/ 14 w 98"/>
                  <a:gd name="T103" fmla="*/ 33 h 149"/>
                  <a:gd name="T104" fmla="*/ 25 w 98"/>
                  <a:gd name="T105" fmla="*/ 27 h 149"/>
                  <a:gd name="T106" fmla="*/ 25 w 98"/>
                  <a:gd name="T107" fmla="*/ 24 h 149"/>
                  <a:gd name="T108" fmla="*/ 26 w 98"/>
                  <a:gd name="T109" fmla="*/ 20 h 149"/>
                  <a:gd name="T110" fmla="*/ 30 w 98"/>
                  <a:gd name="T111" fmla="*/ 9 h 1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8"/>
                  <a:gd name="T169" fmla="*/ 0 h 149"/>
                  <a:gd name="T170" fmla="*/ 98 w 98"/>
                  <a:gd name="T171" fmla="*/ 149 h 14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8" h="149">
                    <a:moveTo>
                      <a:pt x="35" y="6"/>
                    </a:moveTo>
                    <a:lnTo>
                      <a:pt x="35" y="6"/>
                    </a:lnTo>
                    <a:lnTo>
                      <a:pt x="43" y="8"/>
                    </a:lnTo>
                    <a:lnTo>
                      <a:pt x="46" y="4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4"/>
                    </a:lnTo>
                    <a:lnTo>
                      <a:pt x="62" y="4"/>
                    </a:lnTo>
                    <a:lnTo>
                      <a:pt x="66" y="6"/>
                    </a:lnTo>
                    <a:lnTo>
                      <a:pt x="73" y="9"/>
                    </a:lnTo>
                    <a:lnTo>
                      <a:pt x="77" y="9"/>
                    </a:lnTo>
                    <a:lnTo>
                      <a:pt x="78" y="13"/>
                    </a:lnTo>
                    <a:lnTo>
                      <a:pt x="80" y="17"/>
                    </a:lnTo>
                    <a:lnTo>
                      <a:pt x="69" y="18"/>
                    </a:lnTo>
                    <a:lnTo>
                      <a:pt x="78" y="20"/>
                    </a:lnTo>
                    <a:lnTo>
                      <a:pt x="77" y="22"/>
                    </a:lnTo>
                    <a:lnTo>
                      <a:pt x="73" y="22"/>
                    </a:lnTo>
                    <a:lnTo>
                      <a:pt x="66" y="26"/>
                    </a:lnTo>
                    <a:lnTo>
                      <a:pt x="69" y="26"/>
                    </a:lnTo>
                    <a:lnTo>
                      <a:pt x="77" y="24"/>
                    </a:lnTo>
                    <a:lnTo>
                      <a:pt x="77" y="27"/>
                    </a:lnTo>
                    <a:lnTo>
                      <a:pt x="75" y="31"/>
                    </a:lnTo>
                    <a:lnTo>
                      <a:pt x="73" y="33"/>
                    </a:lnTo>
                    <a:lnTo>
                      <a:pt x="69" y="34"/>
                    </a:lnTo>
                    <a:lnTo>
                      <a:pt x="64" y="33"/>
                    </a:lnTo>
                    <a:lnTo>
                      <a:pt x="64" y="36"/>
                    </a:lnTo>
                    <a:lnTo>
                      <a:pt x="68" y="34"/>
                    </a:lnTo>
                    <a:lnTo>
                      <a:pt x="69" y="38"/>
                    </a:lnTo>
                    <a:lnTo>
                      <a:pt x="68" y="42"/>
                    </a:lnTo>
                    <a:lnTo>
                      <a:pt x="66" y="47"/>
                    </a:lnTo>
                    <a:lnTo>
                      <a:pt x="64" y="45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64" y="52"/>
                    </a:lnTo>
                    <a:lnTo>
                      <a:pt x="62" y="52"/>
                    </a:lnTo>
                    <a:lnTo>
                      <a:pt x="62" y="63"/>
                    </a:lnTo>
                    <a:lnTo>
                      <a:pt x="64" y="67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4" y="81"/>
                    </a:lnTo>
                    <a:lnTo>
                      <a:pt x="66" y="101"/>
                    </a:lnTo>
                    <a:lnTo>
                      <a:pt x="71" y="110"/>
                    </a:lnTo>
                    <a:lnTo>
                      <a:pt x="73" y="115"/>
                    </a:lnTo>
                    <a:lnTo>
                      <a:pt x="82" y="128"/>
                    </a:lnTo>
                    <a:lnTo>
                      <a:pt x="85" y="129"/>
                    </a:lnTo>
                    <a:lnTo>
                      <a:pt x="93" y="136"/>
                    </a:lnTo>
                    <a:lnTo>
                      <a:pt x="94" y="136"/>
                    </a:lnTo>
                    <a:lnTo>
                      <a:pt x="98" y="138"/>
                    </a:lnTo>
                    <a:lnTo>
                      <a:pt x="94" y="140"/>
                    </a:lnTo>
                    <a:lnTo>
                      <a:pt x="94" y="142"/>
                    </a:lnTo>
                    <a:lnTo>
                      <a:pt x="93" y="144"/>
                    </a:lnTo>
                    <a:lnTo>
                      <a:pt x="87" y="142"/>
                    </a:lnTo>
                    <a:lnTo>
                      <a:pt x="85" y="144"/>
                    </a:lnTo>
                    <a:lnTo>
                      <a:pt x="91" y="145"/>
                    </a:lnTo>
                    <a:lnTo>
                      <a:pt x="89" y="147"/>
                    </a:lnTo>
                    <a:lnTo>
                      <a:pt x="89" y="149"/>
                    </a:lnTo>
                    <a:lnTo>
                      <a:pt x="85" y="147"/>
                    </a:lnTo>
                    <a:lnTo>
                      <a:pt x="82" y="142"/>
                    </a:lnTo>
                    <a:lnTo>
                      <a:pt x="80" y="142"/>
                    </a:lnTo>
                    <a:lnTo>
                      <a:pt x="82" y="138"/>
                    </a:lnTo>
                    <a:lnTo>
                      <a:pt x="78" y="140"/>
                    </a:lnTo>
                    <a:lnTo>
                      <a:pt x="77" y="140"/>
                    </a:lnTo>
                    <a:lnTo>
                      <a:pt x="75" y="142"/>
                    </a:lnTo>
                    <a:lnTo>
                      <a:pt x="75" y="144"/>
                    </a:lnTo>
                    <a:lnTo>
                      <a:pt x="77" y="144"/>
                    </a:lnTo>
                    <a:lnTo>
                      <a:pt x="78" y="144"/>
                    </a:lnTo>
                    <a:lnTo>
                      <a:pt x="78" y="145"/>
                    </a:lnTo>
                    <a:lnTo>
                      <a:pt x="75" y="147"/>
                    </a:lnTo>
                    <a:lnTo>
                      <a:pt x="71" y="144"/>
                    </a:lnTo>
                    <a:lnTo>
                      <a:pt x="69" y="144"/>
                    </a:lnTo>
                    <a:lnTo>
                      <a:pt x="71" y="145"/>
                    </a:lnTo>
                    <a:lnTo>
                      <a:pt x="69" y="145"/>
                    </a:lnTo>
                    <a:lnTo>
                      <a:pt x="68" y="142"/>
                    </a:lnTo>
                    <a:lnTo>
                      <a:pt x="66" y="142"/>
                    </a:lnTo>
                    <a:lnTo>
                      <a:pt x="62" y="140"/>
                    </a:lnTo>
                    <a:lnTo>
                      <a:pt x="62" y="144"/>
                    </a:lnTo>
                    <a:lnTo>
                      <a:pt x="60" y="142"/>
                    </a:lnTo>
                    <a:lnTo>
                      <a:pt x="60" y="144"/>
                    </a:lnTo>
                    <a:lnTo>
                      <a:pt x="60" y="147"/>
                    </a:lnTo>
                    <a:lnTo>
                      <a:pt x="59" y="147"/>
                    </a:lnTo>
                    <a:lnTo>
                      <a:pt x="51" y="140"/>
                    </a:lnTo>
                    <a:lnTo>
                      <a:pt x="50" y="138"/>
                    </a:lnTo>
                    <a:lnTo>
                      <a:pt x="53" y="138"/>
                    </a:lnTo>
                    <a:lnTo>
                      <a:pt x="53" y="136"/>
                    </a:lnTo>
                    <a:lnTo>
                      <a:pt x="50" y="136"/>
                    </a:lnTo>
                    <a:lnTo>
                      <a:pt x="43" y="138"/>
                    </a:lnTo>
                    <a:lnTo>
                      <a:pt x="41" y="138"/>
                    </a:lnTo>
                    <a:lnTo>
                      <a:pt x="39" y="135"/>
                    </a:lnTo>
                    <a:lnTo>
                      <a:pt x="37" y="136"/>
                    </a:lnTo>
                    <a:lnTo>
                      <a:pt x="35" y="135"/>
                    </a:lnTo>
                    <a:lnTo>
                      <a:pt x="35" y="126"/>
                    </a:lnTo>
                    <a:lnTo>
                      <a:pt x="34" y="124"/>
                    </a:lnTo>
                    <a:lnTo>
                      <a:pt x="35" y="124"/>
                    </a:lnTo>
                    <a:lnTo>
                      <a:pt x="39" y="126"/>
                    </a:lnTo>
                    <a:lnTo>
                      <a:pt x="39" y="124"/>
                    </a:lnTo>
                    <a:lnTo>
                      <a:pt x="37" y="122"/>
                    </a:lnTo>
                    <a:lnTo>
                      <a:pt x="41" y="122"/>
                    </a:lnTo>
                    <a:lnTo>
                      <a:pt x="44" y="122"/>
                    </a:lnTo>
                    <a:lnTo>
                      <a:pt x="44" y="120"/>
                    </a:lnTo>
                    <a:lnTo>
                      <a:pt x="41" y="120"/>
                    </a:lnTo>
                    <a:lnTo>
                      <a:pt x="43" y="119"/>
                    </a:lnTo>
                    <a:lnTo>
                      <a:pt x="41" y="117"/>
                    </a:lnTo>
                    <a:lnTo>
                      <a:pt x="35" y="117"/>
                    </a:lnTo>
                    <a:lnTo>
                      <a:pt x="32" y="113"/>
                    </a:lnTo>
                    <a:lnTo>
                      <a:pt x="32" y="111"/>
                    </a:lnTo>
                    <a:lnTo>
                      <a:pt x="34" y="111"/>
                    </a:lnTo>
                    <a:lnTo>
                      <a:pt x="34" y="110"/>
                    </a:lnTo>
                    <a:lnTo>
                      <a:pt x="39" y="102"/>
                    </a:lnTo>
                    <a:lnTo>
                      <a:pt x="35" y="104"/>
                    </a:lnTo>
                    <a:lnTo>
                      <a:pt x="30" y="111"/>
                    </a:lnTo>
                    <a:lnTo>
                      <a:pt x="30" y="108"/>
                    </a:lnTo>
                    <a:lnTo>
                      <a:pt x="30" y="104"/>
                    </a:lnTo>
                    <a:lnTo>
                      <a:pt x="30" y="99"/>
                    </a:lnTo>
                    <a:lnTo>
                      <a:pt x="26" y="102"/>
                    </a:lnTo>
                    <a:lnTo>
                      <a:pt x="25" y="101"/>
                    </a:lnTo>
                    <a:lnTo>
                      <a:pt x="23" y="104"/>
                    </a:lnTo>
                    <a:lnTo>
                      <a:pt x="21" y="102"/>
                    </a:lnTo>
                    <a:lnTo>
                      <a:pt x="21" y="104"/>
                    </a:lnTo>
                    <a:lnTo>
                      <a:pt x="19" y="95"/>
                    </a:lnTo>
                    <a:lnTo>
                      <a:pt x="17" y="94"/>
                    </a:lnTo>
                    <a:lnTo>
                      <a:pt x="16" y="99"/>
                    </a:lnTo>
                    <a:lnTo>
                      <a:pt x="14" y="102"/>
                    </a:lnTo>
                    <a:lnTo>
                      <a:pt x="14" y="97"/>
                    </a:lnTo>
                    <a:lnTo>
                      <a:pt x="12" y="99"/>
                    </a:lnTo>
                    <a:lnTo>
                      <a:pt x="12" y="102"/>
                    </a:lnTo>
                    <a:lnTo>
                      <a:pt x="7" y="102"/>
                    </a:lnTo>
                    <a:lnTo>
                      <a:pt x="5" y="101"/>
                    </a:lnTo>
                    <a:lnTo>
                      <a:pt x="3" y="99"/>
                    </a:lnTo>
                    <a:lnTo>
                      <a:pt x="0" y="90"/>
                    </a:lnTo>
                    <a:lnTo>
                      <a:pt x="0" y="76"/>
                    </a:lnTo>
                    <a:lnTo>
                      <a:pt x="0" y="72"/>
                    </a:lnTo>
                    <a:lnTo>
                      <a:pt x="5" y="68"/>
                    </a:lnTo>
                    <a:lnTo>
                      <a:pt x="7" y="70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72"/>
                    </a:lnTo>
                    <a:lnTo>
                      <a:pt x="12" y="74"/>
                    </a:lnTo>
                    <a:lnTo>
                      <a:pt x="14" y="68"/>
                    </a:lnTo>
                    <a:lnTo>
                      <a:pt x="16" y="67"/>
                    </a:lnTo>
                    <a:lnTo>
                      <a:pt x="16" y="61"/>
                    </a:lnTo>
                    <a:lnTo>
                      <a:pt x="17" y="61"/>
                    </a:lnTo>
                    <a:lnTo>
                      <a:pt x="17" y="58"/>
                    </a:lnTo>
                    <a:lnTo>
                      <a:pt x="16" y="56"/>
                    </a:lnTo>
                    <a:lnTo>
                      <a:pt x="19" y="54"/>
                    </a:lnTo>
                    <a:lnTo>
                      <a:pt x="19" y="51"/>
                    </a:lnTo>
                    <a:lnTo>
                      <a:pt x="21" y="47"/>
                    </a:lnTo>
                    <a:lnTo>
                      <a:pt x="23" y="45"/>
                    </a:lnTo>
                    <a:lnTo>
                      <a:pt x="23" y="43"/>
                    </a:lnTo>
                    <a:lnTo>
                      <a:pt x="21" y="47"/>
                    </a:lnTo>
                    <a:lnTo>
                      <a:pt x="19" y="45"/>
                    </a:lnTo>
                    <a:lnTo>
                      <a:pt x="21" y="42"/>
                    </a:lnTo>
                    <a:lnTo>
                      <a:pt x="17" y="42"/>
                    </a:lnTo>
                    <a:lnTo>
                      <a:pt x="14" y="38"/>
                    </a:lnTo>
                    <a:lnTo>
                      <a:pt x="14" y="33"/>
                    </a:lnTo>
                    <a:lnTo>
                      <a:pt x="19" y="29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5" y="24"/>
                    </a:lnTo>
                    <a:lnTo>
                      <a:pt x="26" y="22"/>
                    </a:lnTo>
                    <a:lnTo>
                      <a:pt x="28" y="22"/>
                    </a:lnTo>
                    <a:lnTo>
                      <a:pt x="26" y="20"/>
                    </a:lnTo>
                    <a:lnTo>
                      <a:pt x="25" y="18"/>
                    </a:lnTo>
                    <a:lnTo>
                      <a:pt x="25" y="15"/>
                    </a:lnTo>
                    <a:lnTo>
                      <a:pt x="30" y="9"/>
                    </a:lnTo>
                    <a:lnTo>
                      <a:pt x="3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3" name="Freeform 3621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4" name="Freeform 3622"/>
              <p:cNvSpPr>
                <a:spLocks/>
              </p:cNvSpPr>
              <p:nvPr/>
            </p:nvSpPr>
            <p:spPr bwMode="auto">
              <a:xfrm>
                <a:off x="3564" y="716"/>
                <a:ext cx="247" cy="233"/>
              </a:xfrm>
              <a:custGeom>
                <a:avLst/>
                <a:gdLst>
                  <a:gd name="T0" fmla="*/ 9 w 247"/>
                  <a:gd name="T1" fmla="*/ 197 h 233"/>
                  <a:gd name="T2" fmla="*/ 25 w 247"/>
                  <a:gd name="T3" fmla="*/ 184 h 233"/>
                  <a:gd name="T4" fmla="*/ 25 w 247"/>
                  <a:gd name="T5" fmla="*/ 181 h 233"/>
                  <a:gd name="T6" fmla="*/ 25 w 247"/>
                  <a:gd name="T7" fmla="*/ 170 h 233"/>
                  <a:gd name="T8" fmla="*/ 32 w 247"/>
                  <a:gd name="T9" fmla="*/ 163 h 233"/>
                  <a:gd name="T10" fmla="*/ 37 w 247"/>
                  <a:gd name="T11" fmla="*/ 150 h 233"/>
                  <a:gd name="T12" fmla="*/ 41 w 247"/>
                  <a:gd name="T13" fmla="*/ 145 h 233"/>
                  <a:gd name="T14" fmla="*/ 35 w 247"/>
                  <a:gd name="T15" fmla="*/ 134 h 233"/>
                  <a:gd name="T16" fmla="*/ 30 w 247"/>
                  <a:gd name="T17" fmla="*/ 131 h 233"/>
                  <a:gd name="T18" fmla="*/ 35 w 247"/>
                  <a:gd name="T19" fmla="*/ 120 h 233"/>
                  <a:gd name="T20" fmla="*/ 48 w 247"/>
                  <a:gd name="T21" fmla="*/ 115 h 233"/>
                  <a:gd name="T22" fmla="*/ 66 w 247"/>
                  <a:gd name="T23" fmla="*/ 100 h 233"/>
                  <a:gd name="T24" fmla="*/ 78 w 247"/>
                  <a:gd name="T25" fmla="*/ 89 h 233"/>
                  <a:gd name="T26" fmla="*/ 100 w 247"/>
                  <a:gd name="T27" fmla="*/ 68 h 233"/>
                  <a:gd name="T28" fmla="*/ 111 w 247"/>
                  <a:gd name="T29" fmla="*/ 68 h 233"/>
                  <a:gd name="T30" fmla="*/ 116 w 247"/>
                  <a:gd name="T31" fmla="*/ 54 h 233"/>
                  <a:gd name="T32" fmla="*/ 123 w 247"/>
                  <a:gd name="T33" fmla="*/ 45 h 233"/>
                  <a:gd name="T34" fmla="*/ 143 w 247"/>
                  <a:gd name="T35" fmla="*/ 52 h 233"/>
                  <a:gd name="T36" fmla="*/ 164 w 247"/>
                  <a:gd name="T37" fmla="*/ 48 h 233"/>
                  <a:gd name="T38" fmla="*/ 173 w 247"/>
                  <a:gd name="T39" fmla="*/ 43 h 233"/>
                  <a:gd name="T40" fmla="*/ 193 w 247"/>
                  <a:gd name="T41" fmla="*/ 32 h 233"/>
                  <a:gd name="T42" fmla="*/ 202 w 247"/>
                  <a:gd name="T43" fmla="*/ 12 h 233"/>
                  <a:gd name="T44" fmla="*/ 220 w 247"/>
                  <a:gd name="T45" fmla="*/ 0 h 233"/>
                  <a:gd name="T46" fmla="*/ 243 w 247"/>
                  <a:gd name="T47" fmla="*/ 11 h 233"/>
                  <a:gd name="T48" fmla="*/ 243 w 247"/>
                  <a:gd name="T49" fmla="*/ 32 h 233"/>
                  <a:gd name="T50" fmla="*/ 236 w 247"/>
                  <a:gd name="T51" fmla="*/ 55 h 233"/>
                  <a:gd name="T52" fmla="*/ 207 w 247"/>
                  <a:gd name="T53" fmla="*/ 68 h 233"/>
                  <a:gd name="T54" fmla="*/ 187 w 247"/>
                  <a:gd name="T55" fmla="*/ 73 h 233"/>
                  <a:gd name="T56" fmla="*/ 162 w 247"/>
                  <a:gd name="T57" fmla="*/ 91 h 233"/>
                  <a:gd name="T58" fmla="*/ 157 w 247"/>
                  <a:gd name="T59" fmla="*/ 91 h 233"/>
                  <a:gd name="T60" fmla="*/ 137 w 247"/>
                  <a:gd name="T61" fmla="*/ 107 h 233"/>
                  <a:gd name="T62" fmla="*/ 111 w 247"/>
                  <a:gd name="T63" fmla="*/ 129 h 233"/>
                  <a:gd name="T64" fmla="*/ 112 w 247"/>
                  <a:gd name="T65" fmla="*/ 136 h 233"/>
                  <a:gd name="T66" fmla="*/ 96 w 247"/>
                  <a:gd name="T67" fmla="*/ 149 h 233"/>
                  <a:gd name="T68" fmla="*/ 89 w 247"/>
                  <a:gd name="T69" fmla="*/ 152 h 233"/>
                  <a:gd name="T70" fmla="*/ 89 w 247"/>
                  <a:gd name="T71" fmla="*/ 161 h 233"/>
                  <a:gd name="T72" fmla="*/ 84 w 247"/>
                  <a:gd name="T73" fmla="*/ 168 h 233"/>
                  <a:gd name="T74" fmla="*/ 80 w 247"/>
                  <a:gd name="T75" fmla="*/ 174 h 233"/>
                  <a:gd name="T76" fmla="*/ 77 w 247"/>
                  <a:gd name="T77" fmla="*/ 179 h 233"/>
                  <a:gd name="T78" fmla="*/ 73 w 247"/>
                  <a:gd name="T79" fmla="*/ 186 h 233"/>
                  <a:gd name="T80" fmla="*/ 62 w 247"/>
                  <a:gd name="T81" fmla="*/ 177 h 233"/>
                  <a:gd name="T82" fmla="*/ 64 w 247"/>
                  <a:gd name="T83" fmla="*/ 191 h 233"/>
                  <a:gd name="T84" fmla="*/ 66 w 247"/>
                  <a:gd name="T85" fmla="*/ 206 h 233"/>
                  <a:gd name="T86" fmla="*/ 51 w 247"/>
                  <a:gd name="T87" fmla="*/ 202 h 233"/>
                  <a:gd name="T88" fmla="*/ 59 w 247"/>
                  <a:gd name="T89" fmla="*/ 215 h 233"/>
                  <a:gd name="T90" fmla="*/ 53 w 247"/>
                  <a:gd name="T91" fmla="*/ 218 h 233"/>
                  <a:gd name="T92" fmla="*/ 50 w 247"/>
                  <a:gd name="T93" fmla="*/ 229 h 233"/>
                  <a:gd name="T94" fmla="*/ 34 w 247"/>
                  <a:gd name="T95" fmla="*/ 227 h 233"/>
                  <a:gd name="T96" fmla="*/ 7 w 247"/>
                  <a:gd name="T97" fmla="*/ 227 h 233"/>
                  <a:gd name="T98" fmla="*/ 10 w 247"/>
                  <a:gd name="T99" fmla="*/ 217 h 233"/>
                  <a:gd name="T100" fmla="*/ 19 w 247"/>
                  <a:gd name="T101" fmla="*/ 206 h 233"/>
                  <a:gd name="T102" fmla="*/ 5 w 247"/>
                  <a:gd name="T103" fmla="*/ 209 h 23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7"/>
                  <a:gd name="T157" fmla="*/ 0 h 233"/>
                  <a:gd name="T158" fmla="*/ 247 w 247"/>
                  <a:gd name="T159" fmla="*/ 233 h 233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7" h="233">
                    <a:moveTo>
                      <a:pt x="0" y="202"/>
                    </a:moveTo>
                    <a:lnTo>
                      <a:pt x="0" y="202"/>
                    </a:lnTo>
                    <a:lnTo>
                      <a:pt x="1" y="202"/>
                    </a:lnTo>
                    <a:lnTo>
                      <a:pt x="5" y="202"/>
                    </a:lnTo>
                    <a:lnTo>
                      <a:pt x="9" y="197"/>
                    </a:lnTo>
                    <a:lnTo>
                      <a:pt x="17" y="193"/>
                    </a:lnTo>
                    <a:lnTo>
                      <a:pt x="16" y="191"/>
                    </a:lnTo>
                    <a:lnTo>
                      <a:pt x="17" y="186"/>
                    </a:lnTo>
                    <a:lnTo>
                      <a:pt x="23" y="183"/>
                    </a:lnTo>
                    <a:lnTo>
                      <a:pt x="25" y="184"/>
                    </a:lnTo>
                    <a:lnTo>
                      <a:pt x="30" y="184"/>
                    </a:lnTo>
                    <a:lnTo>
                      <a:pt x="34" y="188"/>
                    </a:lnTo>
                    <a:lnTo>
                      <a:pt x="39" y="190"/>
                    </a:lnTo>
                    <a:lnTo>
                      <a:pt x="35" y="184"/>
                    </a:lnTo>
                    <a:lnTo>
                      <a:pt x="25" y="181"/>
                    </a:lnTo>
                    <a:lnTo>
                      <a:pt x="23" y="177"/>
                    </a:lnTo>
                    <a:lnTo>
                      <a:pt x="25" y="177"/>
                    </a:lnTo>
                    <a:lnTo>
                      <a:pt x="30" y="177"/>
                    </a:lnTo>
                    <a:lnTo>
                      <a:pt x="32" y="174"/>
                    </a:lnTo>
                    <a:lnTo>
                      <a:pt x="25" y="170"/>
                    </a:lnTo>
                    <a:lnTo>
                      <a:pt x="25" y="168"/>
                    </a:lnTo>
                    <a:lnTo>
                      <a:pt x="35" y="166"/>
                    </a:lnTo>
                    <a:lnTo>
                      <a:pt x="37" y="166"/>
                    </a:lnTo>
                    <a:lnTo>
                      <a:pt x="35" y="163"/>
                    </a:lnTo>
                    <a:lnTo>
                      <a:pt x="32" y="163"/>
                    </a:lnTo>
                    <a:lnTo>
                      <a:pt x="28" y="157"/>
                    </a:lnTo>
                    <a:lnTo>
                      <a:pt x="28" y="154"/>
                    </a:lnTo>
                    <a:lnTo>
                      <a:pt x="28" y="152"/>
                    </a:lnTo>
                    <a:lnTo>
                      <a:pt x="30" y="154"/>
                    </a:lnTo>
                    <a:lnTo>
                      <a:pt x="37" y="150"/>
                    </a:lnTo>
                    <a:lnTo>
                      <a:pt x="44" y="152"/>
                    </a:lnTo>
                    <a:lnTo>
                      <a:pt x="48" y="150"/>
                    </a:lnTo>
                    <a:lnTo>
                      <a:pt x="44" y="150"/>
                    </a:lnTo>
                    <a:lnTo>
                      <a:pt x="43" y="149"/>
                    </a:lnTo>
                    <a:lnTo>
                      <a:pt x="41" y="145"/>
                    </a:lnTo>
                    <a:lnTo>
                      <a:pt x="37" y="145"/>
                    </a:lnTo>
                    <a:lnTo>
                      <a:pt x="32" y="147"/>
                    </a:lnTo>
                    <a:lnTo>
                      <a:pt x="30" y="143"/>
                    </a:lnTo>
                    <a:lnTo>
                      <a:pt x="32" y="141"/>
                    </a:lnTo>
                    <a:lnTo>
                      <a:pt x="35" y="134"/>
                    </a:lnTo>
                    <a:lnTo>
                      <a:pt x="34" y="134"/>
                    </a:lnTo>
                    <a:lnTo>
                      <a:pt x="34" y="132"/>
                    </a:lnTo>
                    <a:lnTo>
                      <a:pt x="32" y="131"/>
                    </a:lnTo>
                    <a:lnTo>
                      <a:pt x="30" y="134"/>
                    </a:lnTo>
                    <a:lnTo>
                      <a:pt x="30" y="131"/>
                    </a:lnTo>
                    <a:lnTo>
                      <a:pt x="28" y="129"/>
                    </a:lnTo>
                    <a:lnTo>
                      <a:pt x="30" y="125"/>
                    </a:lnTo>
                    <a:lnTo>
                      <a:pt x="28" y="123"/>
                    </a:lnTo>
                    <a:lnTo>
                      <a:pt x="30" y="120"/>
                    </a:lnTo>
                    <a:lnTo>
                      <a:pt x="35" y="120"/>
                    </a:lnTo>
                    <a:lnTo>
                      <a:pt x="35" y="125"/>
                    </a:lnTo>
                    <a:lnTo>
                      <a:pt x="39" y="127"/>
                    </a:lnTo>
                    <a:lnTo>
                      <a:pt x="44" y="123"/>
                    </a:lnTo>
                    <a:lnTo>
                      <a:pt x="48" y="118"/>
                    </a:lnTo>
                    <a:lnTo>
                      <a:pt x="48" y="115"/>
                    </a:lnTo>
                    <a:lnTo>
                      <a:pt x="53" y="111"/>
                    </a:lnTo>
                    <a:lnTo>
                      <a:pt x="60" y="113"/>
                    </a:lnTo>
                    <a:lnTo>
                      <a:pt x="66" y="107"/>
                    </a:lnTo>
                    <a:lnTo>
                      <a:pt x="68" y="104"/>
                    </a:lnTo>
                    <a:lnTo>
                      <a:pt x="66" y="100"/>
                    </a:lnTo>
                    <a:lnTo>
                      <a:pt x="69" y="98"/>
                    </a:lnTo>
                    <a:lnTo>
                      <a:pt x="68" y="95"/>
                    </a:lnTo>
                    <a:lnTo>
                      <a:pt x="73" y="91"/>
                    </a:lnTo>
                    <a:lnTo>
                      <a:pt x="75" y="91"/>
                    </a:lnTo>
                    <a:lnTo>
                      <a:pt x="78" y="89"/>
                    </a:lnTo>
                    <a:lnTo>
                      <a:pt x="77" y="88"/>
                    </a:lnTo>
                    <a:lnTo>
                      <a:pt x="78" y="82"/>
                    </a:lnTo>
                    <a:lnTo>
                      <a:pt x="80" y="79"/>
                    </a:lnTo>
                    <a:lnTo>
                      <a:pt x="96" y="72"/>
                    </a:lnTo>
                    <a:lnTo>
                      <a:pt x="100" y="68"/>
                    </a:lnTo>
                    <a:lnTo>
                      <a:pt x="102" y="63"/>
                    </a:lnTo>
                    <a:lnTo>
                      <a:pt x="109" y="57"/>
                    </a:lnTo>
                    <a:lnTo>
                      <a:pt x="112" y="59"/>
                    </a:lnTo>
                    <a:lnTo>
                      <a:pt x="109" y="68"/>
                    </a:lnTo>
                    <a:lnTo>
                      <a:pt x="111" y="68"/>
                    </a:lnTo>
                    <a:lnTo>
                      <a:pt x="112" y="64"/>
                    </a:lnTo>
                    <a:lnTo>
                      <a:pt x="118" y="63"/>
                    </a:lnTo>
                    <a:lnTo>
                      <a:pt x="119" y="59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6" y="50"/>
                    </a:lnTo>
                    <a:lnTo>
                      <a:pt x="118" y="50"/>
                    </a:lnTo>
                    <a:lnTo>
                      <a:pt x="119" y="48"/>
                    </a:lnTo>
                    <a:lnTo>
                      <a:pt x="118" y="46"/>
                    </a:lnTo>
                    <a:lnTo>
                      <a:pt x="123" y="45"/>
                    </a:lnTo>
                    <a:lnTo>
                      <a:pt x="125" y="48"/>
                    </a:lnTo>
                    <a:lnTo>
                      <a:pt x="137" y="48"/>
                    </a:lnTo>
                    <a:lnTo>
                      <a:pt x="137" y="55"/>
                    </a:lnTo>
                    <a:lnTo>
                      <a:pt x="141" y="55"/>
                    </a:lnTo>
                    <a:lnTo>
                      <a:pt x="143" y="52"/>
                    </a:lnTo>
                    <a:lnTo>
                      <a:pt x="146" y="54"/>
                    </a:lnTo>
                    <a:lnTo>
                      <a:pt x="159" y="45"/>
                    </a:lnTo>
                    <a:lnTo>
                      <a:pt x="162" y="45"/>
                    </a:lnTo>
                    <a:lnTo>
                      <a:pt x="162" y="46"/>
                    </a:lnTo>
                    <a:lnTo>
                      <a:pt x="164" y="48"/>
                    </a:lnTo>
                    <a:lnTo>
                      <a:pt x="166" y="46"/>
                    </a:lnTo>
                    <a:lnTo>
                      <a:pt x="168" y="45"/>
                    </a:lnTo>
                    <a:lnTo>
                      <a:pt x="170" y="46"/>
                    </a:lnTo>
                    <a:lnTo>
                      <a:pt x="171" y="43"/>
                    </a:lnTo>
                    <a:lnTo>
                      <a:pt x="173" y="43"/>
                    </a:lnTo>
                    <a:lnTo>
                      <a:pt x="180" y="36"/>
                    </a:lnTo>
                    <a:lnTo>
                      <a:pt x="186" y="38"/>
                    </a:lnTo>
                    <a:lnTo>
                      <a:pt x="187" y="30"/>
                    </a:lnTo>
                    <a:lnTo>
                      <a:pt x="191" y="32"/>
                    </a:lnTo>
                    <a:lnTo>
                      <a:pt x="193" y="32"/>
                    </a:lnTo>
                    <a:lnTo>
                      <a:pt x="195" y="29"/>
                    </a:lnTo>
                    <a:lnTo>
                      <a:pt x="193" y="21"/>
                    </a:lnTo>
                    <a:lnTo>
                      <a:pt x="195" y="18"/>
                    </a:lnTo>
                    <a:lnTo>
                      <a:pt x="198" y="16"/>
                    </a:lnTo>
                    <a:lnTo>
                      <a:pt x="202" y="12"/>
                    </a:lnTo>
                    <a:lnTo>
                      <a:pt x="204" y="12"/>
                    </a:lnTo>
                    <a:lnTo>
                      <a:pt x="207" y="9"/>
                    </a:lnTo>
                    <a:lnTo>
                      <a:pt x="207" y="5"/>
                    </a:lnTo>
                    <a:lnTo>
                      <a:pt x="213" y="7"/>
                    </a:lnTo>
                    <a:lnTo>
                      <a:pt x="220" y="0"/>
                    </a:lnTo>
                    <a:lnTo>
                      <a:pt x="229" y="0"/>
                    </a:lnTo>
                    <a:lnTo>
                      <a:pt x="238" y="4"/>
                    </a:lnTo>
                    <a:lnTo>
                      <a:pt x="239" y="7"/>
                    </a:lnTo>
                    <a:lnTo>
                      <a:pt x="241" y="9"/>
                    </a:lnTo>
                    <a:lnTo>
                      <a:pt x="243" y="11"/>
                    </a:lnTo>
                    <a:lnTo>
                      <a:pt x="243" y="14"/>
                    </a:lnTo>
                    <a:lnTo>
                      <a:pt x="247" y="23"/>
                    </a:lnTo>
                    <a:lnTo>
                      <a:pt x="247" y="27"/>
                    </a:lnTo>
                    <a:lnTo>
                      <a:pt x="243" y="29"/>
                    </a:lnTo>
                    <a:lnTo>
                      <a:pt x="243" y="32"/>
                    </a:lnTo>
                    <a:lnTo>
                      <a:pt x="247" y="34"/>
                    </a:lnTo>
                    <a:lnTo>
                      <a:pt x="245" y="36"/>
                    </a:lnTo>
                    <a:lnTo>
                      <a:pt x="243" y="38"/>
                    </a:lnTo>
                    <a:lnTo>
                      <a:pt x="234" y="52"/>
                    </a:lnTo>
                    <a:lnTo>
                      <a:pt x="236" y="55"/>
                    </a:lnTo>
                    <a:lnTo>
                      <a:pt x="230" y="54"/>
                    </a:lnTo>
                    <a:lnTo>
                      <a:pt x="229" y="54"/>
                    </a:lnTo>
                    <a:lnTo>
                      <a:pt x="225" y="54"/>
                    </a:lnTo>
                    <a:lnTo>
                      <a:pt x="214" y="64"/>
                    </a:lnTo>
                    <a:lnTo>
                      <a:pt x="207" y="68"/>
                    </a:lnTo>
                    <a:lnTo>
                      <a:pt x="205" y="68"/>
                    </a:lnTo>
                    <a:lnTo>
                      <a:pt x="198" y="72"/>
                    </a:lnTo>
                    <a:lnTo>
                      <a:pt x="195" y="70"/>
                    </a:lnTo>
                    <a:lnTo>
                      <a:pt x="189" y="72"/>
                    </a:lnTo>
                    <a:lnTo>
                      <a:pt x="187" y="73"/>
                    </a:lnTo>
                    <a:lnTo>
                      <a:pt x="186" y="77"/>
                    </a:lnTo>
                    <a:lnTo>
                      <a:pt x="184" y="80"/>
                    </a:lnTo>
                    <a:lnTo>
                      <a:pt x="182" y="77"/>
                    </a:lnTo>
                    <a:lnTo>
                      <a:pt x="179" y="80"/>
                    </a:lnTo>
                    <a:lnTo>
                      <a:pt x="162" y="91"/>
                    </a:lnTo>
                    <a:lnTo>
                      <a:pt x="161" y="91"/>
                    </a:lnTo>
                    <a:lnTo>
                      <a:pt x="159" y="86"/>
                    </a:lnTo>
                    <a:lnTo>
                      <a:pt x="157" y="86"/>
                    </a:lnTo>
                    <a:lnTo>
                      <a:pt x="157" y="89"/>
                    </a:lnTo>
                    <a:lnTo>
                      <a:pt x="157" y="91"/>
                    </a:lnTo>
                    <a:lnTo>
                      <a:pt x="155" y="93"/>
                    </a:lnTo>
                    <a:lnTo>
                      <a:pt x="148" y="102"/>
                    </a:lnTo>
                    <a:lnTo>
                      <a:pt x="141" y="104"/>
                    </a:lnTo>
                    <a:lnTo>
                      <a:pt x="137" y="109"/>
                    </a:lnTo>
                    <a:lnTo>
                      <a:pt x="137" y="107"/>
                    </a:lnTo>
                    <a:lnTo>
                      <a:pt x="123" y="127"/>
                    </a:lnTo>
                    <a:lnTo>
                      <a:pt x="116" y="129"/>
                    </a:lnTo>
                    <a:lnTo>
                      <a:pt x="114" y="131"/>
                    </a:lnTo>
                    <a:lnTo>
                      <a:pt x="114" y="127"/>
                    </a:lnTo>
                    <a:lnTo>
                      <a:pt x="111" y="129"/>
                    </a:lnTo>
                    <a:lnTo>
                      <a:pt x="109" y="127"/>
                    </a:lnTo>
                    <a:lnTo>
                      <a:pt x="107" y="131"/>
                    </a:lnTo>
                    <a:lnTo>
                      <a:pt x="109" y="132"/>
                    </a:lnTo>
                    <a:lnTo>
                      <a:pt x="112" y="132"/>
                    </a:lnTo>
                    <a:lnTo>
                      <a:pt x="112" y="136"/>
                    </a:lnTo>
                    <a:lnTo>
                      <a:pt x="105" y="145"/>
                    </a:lnTo>
                    <a:lnTo>
                      <a:pt x="105" y="147"/>
                    </a:lnTo>
                    <a:lnTo>
                      <a:pt x="105" y="150"/>
                    </a:lnTo>
                    <a:lnTo>
                      <a:pt x="100" y="150"/>
                    </a:lnTo>
                    <a:lnTo>
                      <a:pt x="96" y="149"/>
                    </a:lnTo>
                    <a:lnTo>
                      <a:pt x="93" y="147"/>
                    </a:lnTo>
                    <a:lnTo>
                      <a:pt x="93" y="149"/>
                    </a:lnTo>
                    <a:lnTo>
                      <a:pt x="96" y="152"/>
                    </a:lnTo>
                    <a:lnTo>
                      <a:pt x="100" y="159"/>
                    </a:lnTo>
                    <a:lnTo>
                      <a:pt x="89" y="152"/>
                    </a:lnTo>
                    <a:lnTo>
                      <a:pt x="85" y="152"/>
                    </a:lnTo>
                    <a:lnTo>
                      <a:pt x="85" y="154"/>
                    </a:lnTo>
                    <a:lnTo>
                      <a:pt x="85" y="156"/>
                    </a:lnTo>
                    <a:lnTo>
                      <a:pt x="87" y="159"/>
                    </a:lnTo>
                    <a:lnTo>
                      <a:pt x="89" y="161"/>
                    </a:lnTo>
                    <a:lnTo>
                      <a:pt x="85" y="159"/>
                    </a:lnTo>
                    <a:lnTo>
                      <a:pt x="85" y="161"/>
                    </a:lnTo>
                    <a:lnTo>
                      <a:pt x="87" y="165"/>
                    </a:lnTo>
                    <a:lnTo>
                      <a:pt x="85" y="166"/>
                    </a:lnTo>
                    <a:lnTo>
                      <a:pt x="84" y="168"/>
                    </a:lnTo>
                    <a:lnTo>
                      <a:pt x="82" y="165"/>
                    </a:lnTo>
                    <a:lnTo>
                      <a:pt x="73" y="157"/>
                    </a:lnTo>
                    <a:lnTo>
                      <a:pt x="73" y="161"/>
                    </a:lnTo>
                    <a:lnTo>
                      <a:pt x="77" y="165"/>
                    </a:lnTo>
                    <a:lnTo>
                      <a:pt x="80" y="174"/>
                    </a:lnTo>
                    <a:lnTo>
                      <a:pt x="82" y="177"/>
                    </a:lnTo>
                    <a:lnTo>
                      <a:pt x="80" y="177"/>
                    </a:lnTo>
                    <a:lnTo>
                      <a:pt x="78" y="183"/>
                    </a:lnTo>
                    <a:lnTo>
                      <a:pt x="77" y="179"/>
                    </a:lnTo>
                    <a:lnTo>
                      <a:pt x="77" y="183"/>
                    </a:lnTo>
                    <a:lnTo>
                      <a:pt x="77" y="184"/>
                    </a:lnTo>
                    <a:lnTo>
                      <a:pt x="77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9" y="190"/>
                    </a:lnTo>
                    <a:lnTo>
                      <a:pt x="68" y="188"/>
                    </a:lnTo>
                    <a:lnTo>
                      <a:pt x="62" y="177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7" y="188"/>
                    </a:lnTo>
                    <a:lnTo>
                      <a:pt x="62" y="190"/>
                    </a:lnTo>
                    <a:lnTo>
                      <a:pt x="64" y="191"/>
                    </a:lnTo>
                    <a:lnTo>
                      <a:pt x="64" y="195"/>
                    </a:lnTo>
                    <a:lnTo>
                      <a:pt x="68" y="195"/>
                    </a:lnTo>
                    <a:lnTo>
                      <a:pt x="66" y="197"/>
                    </a:lnTo>
                    <a:lnTo>
                      <a:pt x="66" y="199"/>
                    </a:lnTo>
                    <a:lnTo>
                      <a:pt x="66" y="206"/>
                    </a:lnTo>
                    <a:lnTo>
                      <a:pt x="62" y="206"/>
                    </a:lnTo>
                    <a:lnTo>
                      <a:pt x="62" y="200"/>
                    </a:lnTo>
                    <a:lnTo>
                      <a:pt x="51" y="199"/>
                    </a:lnTo>
                    <a:lnTo>
                      <a:pt x="50" y="200"/>
                    </a:lnTo>
                    <a:lnTo>
                      <a:pt x="51" y="202"/>
                    </a:lnTo>
                    <a:lnTo>
                      <a:pt x="57" y="202"/>
                    </a:lnTo>
                    <a:lnTo>
                      <a:pt x="60" y="209"/>
                    </a:lnTo>
                    <a:lnTo>
                      <a:pt x="60" y="213"/>
                    </a:lnTo>
                    <a:lnTo>
                      <a:pt x="60" y="215"/>
                    </a:lnTo>
                    <a:lnTo>
                      <a:pt x="59" y="215"/>
                    </a:lnTo>
                    <a:lnTo>
                      <a:pt x="59" y="217"/>
                    </a:lnTo>
                    <a:lnTo>
                      <a:pt x="55" y="215"/>
                    </a:lnTo>
                    <a:lnTo>
                      <a:pt x="53" y="211"/>
                    </a:lnTo>
                    <a:lnTo>
                      <a:pt x="50" y="209"/>
                    </a:lnTo>
                    <a:lnTo>
                      <a:pt x="53" y="218"/>
                    </a:lnTo>
                    <a:lnTo>
                      <a:pt x="55" y="220"/>
                    </a:lnTo>
                    <a:lnTo>
                      <a:pt x="55" y="222"/>
                    </a:lnTo>
                    <a:lnTo>
                      <a:pt x="53" y="225"/>
                    </a:lnTo>
                    <a:lnTo>
                      <a:pt x="51" y="229"/>
                    </a:lnTo>
                    <a:lnTo>
                      <a:pt x="50" y="229"/>
                    </a:lnTo>
                    <a:lnTo>
                      <a:pt x="48" y="233"/>
                    </a:lnTo>
                    <a:lnTo>
                      <a:pt x="46" y="233"/>
                    </a:lnTo>
                    <a:lnTo>
                      <a:pt x="44" y="231"/>
                    </a:lnTo>
                    <a:lnTo>
                      <a:pt x="39" y="231"/>
                    </a:lnTo>
                    <a:lnTo>
                      <a:pt x="34" y="227"/>
                    </a:lnTo>
                    <a:lnTo>
                      <a:pt x="28" y="227"/>
                    </a:lnTo>
                    <a:lnTo>
                      <a:pt x="23" y="224"/>
                    </a:lnTo>
                    <a:lnTo>
                      <a:pt x="17" y="224"/>
                    </a:lnTo>
                    <a:lnTo>
                      <a:pt x="10" y="227"/>
                    </a:lnTo>
                    <a:lnTo>
                      <a:pt x="7" y="227"/>
                    </a:lnTo>
                    <a:lnTo>
                      <a:pt x="10" y="225"/>
                    </a:lnTo>
                    <a:lnTo>
                      <a:pt x="10" y="222"/>
                    </a:lnTo>
                    <a:lnTo>
                      <a:pt x="9" y="222"/>
                    </a:lnTo>
                    <a:lnTo>
                      <a:pt x="10" y="218"/>
                    </a:lnTo>
                    <a:lnTo>
                      <a:pt x="10" y="217"/>
                    </a:lnTo>
                    <a:lnTo>
                      <a:pt x="16" y="211"/>
                    </a:lnTo>
                    <a:lnTo>
                      <a:pt x="17" y="213"/>
                    </a:lnTo>
                    <a:lnTo>
                      <a:pt x="23" y="209"/>
                    </a:lnTo>
                    <a:lnTo>
                      <a:pt x="23" y="208"/>
                    </a:lnTo>
                    <a:lnTo>
                      <a:pt x="19" y="206"/>
                    </a:lnTo>
                    <a:lnTo>
                      <a:pt x="17" y="208"/>
                    </a:lnTo>
                    <a:lnTo>
                      <a:pt x="16" y="209"/>
                    </a:lnTo>
                    <a:lnTo>
                      <a:pt x="12" y="213"/>
                    </a:lnTo>
                    <a:lnTo>
                      <a:pt x="5" y="213"/>
                    </a:lnTo>
                    <a:lnTo>
                      <a:pt x="5" y="209"/>
                    </a:lnTo>
                    <a:lnTo>
                      <a:pt x="1" y="208"/>
                    </a:lnTo>
                    <a:lnTo>
                      <a:pt x="0" y="20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5" name="Freeform 3623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6" name="Freeform 3624"/>
              <p:cNvSpPr>
                <a:spLocks/>
              </p:cNvSpPr>
              <p:nvPr/>
            </p:nvSpPr>
            <p:spPr bwMode="auto">
              <a:xfrm>
                <a:off x="3542" y="1049"/>
                <a:ext cx="14" cy="23"/>
              </a:xfrm>
              <a:custGeom>
                <a:avLst/>
                <a:gdLst>
                  <a:gd name="T0" fmla="*/ 0 w 14"/>
                  <a:gd name="T1" fmla="*/ 2 h 23"/>
                  <a:gd name="T2" fmla="*/ 0 w 14"/>
                  <a:gd name="T3" fmla="*/ 2 h 23"/>
                  <a:gd name="T4" fmla="*/ 4 w 14"/>
                  <a:gd name="T5" fmla="*/ 0 h 23"/>
                  <a:gd name="T6" fmla="*/ 7 w 14"/>
                  <a:gd name="T7" fmla="*/ 0 h 23"/>
                  <a:gd name="T8" fmla="*/ 9 w 14"/>
                  <a:gd name="T9" fmla="*/ 3 h 23"/>
                  <a:gd name="T10" fmla="*/ 11 w 14"/>
                  <a:gd name="T11" fmla="*/ 2 h 23"/>
                  <a:gd name="T12" fmla="*/ 14 w 14"/>
                  <a:gd name="T13" fmla="*/ 7 h 23"/>
                  <a:gd name="T14" fmla="*/ 14 w 14"/>
                  <a:gd name="T15" fmla="*/ 14 h 23"/>
                  <a:gd name="T16" fmla="*/ 13 w 14"/>
                  <a:gd name="T17" fmla="*/ 16 h 23"/>
                  <a:gd name="T18" fmla="*/ 14 w 14"/>
                  <a:gd name="T19" fmla="*/ 21 h 23"/>
                  <a:gd name="T20" fmla="*/ 13 w 14"/>
                  <a:gd name="T21" fmla="*/ 23 h 23"/>
                  <a:gd name="T22" fmla="*/ 7 w 14"/>
                  <a:gd name="T23" fmla="*/ 7 h 23"/>
                  <a:gd name="T24" fmla="*/ 0 w 14"/>
                  <a:gd name="T25" fmla="*/ 3 h 23"/>
                  <a:gd name="T26" fmla="*/ 0 w 14"/>
                  <a:gd name="T27" fmla="*/ 2 h 2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23"/>
                  <a:gd name="T44" fmla="*/ 14 w 14"/>
                  <a:gd name="T45" fmla="*/ 23 h 2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23">
                    <a:moveTo>
                      <a:pt x="0" y="2"/>
                    </a:moveTo>
                    <a:lnTo>
                      <a:pt x="0" y="2"/>
                    </a:lnTo>
                    <a:lnTo>
                      <a:pt x="4" y="0"/>
                    </a:lnTo>
                    <a:lnTo>
                      <a:pt x="7" y="0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4" y="7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14" y="21"/>
                    </a:lnTo>
                    <a:lnTo>
                      <a:pt x="13" y="23"/>
                    </a:lnTo>
                    <a:lnTo>
                      <a:pt x="7" y="7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7" name="Freeform 3625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8" name="Freeform 3626"/>
              <p:cNvSpPr>
                <a:spLocks/>
              </p:cNvSpPr>
              <p:nvPr/>
            </p:nvSpPr>
            <p:spPr bwMode="auto">
              <a:xfrm>
                <a:off x="4412" y="625"/>
                <a:ext cx="20" cy="10"/>
              </a:xfrm>
              <a:custGeom>
                <a:avLst/>
                <a:gdLst>
                  <a:gd name="T0" fmla="*/ 7 w 20"/>
                  <a:gd name="T1" fmla="*/ 0 h 10"/>
                  <a:gd name="T2" fmla="*/ 11 w 20"/>
                  <a:gd name="T3" fmla="*/ 3 h 10"/>
                  <a:gd name="T4" fmla="*/ 14 w 20"/>
                  <a:gd name="T5" fmla="*/ 0 h 10"/>
                  <a:gd name="T6" fmla="*/ 16 w 20"/>
                  <a:gd name="T7" fmla="*/ 0 h 10"/>
                  <a:gd name="T8" fmla="*/ 18 w 20"/>
                  <a:gd name="T9" fmla="*/ 1 h 10"/>
                  <a:gd name="T10" fmla="*/ 20 w 20"/>
                  <a:gd name="T11" fmla="*/ 1 h 10"/>
                  <a:gd name="T12" fmla="*/ 20 w 20"/>
                  <a:gd name="T13" fmla="*/ 5 h 10"/>
                  <a:gd name="T14" fmla="*/ 18 w 20"/>
                  <a:gd name="T15" fmla="*/ 9 h 10"/>
                  <a:gd name="T16" fmla="*/ 16 w 20"/>
                  <a:gd name="T17" fmla="*/ 10 h 10"/>
                  <a:gd name="T18" fmla="*/ 14 w 20"/>
                  <a:gd name="T19" fmla="*/ 9 h 10"/>
                  <a:gd name="T20" fmla="*/ 0 w 20"/>
                  <a:gd name="T21" fmla="*/ 5 h 10"/>
                  <a:gd name="T22" fmla="*/ 0 w 20"/>
                  <a:gd name="T23" fmla="*/ 3 h 10"/>
                  <a:gd name="T24" fmla="*/ 4 w 20"/>
                  <a:gd name="T25" fmla="*/ 3 h 10"/>
                  <a:gd name="T26" fmla="*/ 4 w 20"/>
                  <a:gd name="T27" fmla="*/ 1 h 10"/>
                  <a:gd name="T28" fmla="*/ 7 w 20"/>
                  <a:gd name="T29" fmla="*/ 0 h 1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0"/>
                  <a:gd name="T46" fmla="*/ 0 h 10"/>
                  <a:gd name="T47" fmla="*/ 20 w 20"/>
                  <a:gd name="T48" fmla="*/ 10 h 1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0" h="10">
                    <a:moveTo>
                      <a:pt x="7" y="0"/>
                    </a:moveTo>
                    <a:lnTo>
                      <a:pt x="11" y="3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5"/>
                    </a:lnTo>
                    <a:lnTo>
                      <a:pt x="18" y="9"/>
                    </a:lnTo>
                    <a:lnTo>
                      <a:pt x="16" y="10"/>
                    </a:lnTo>
                    <a:lnTo>
                      <a:pt x="14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9" name="Freeform 3627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0" name="Freeform 3628"/>
              <p:cNvSpPr>
                <a:spLocks/>
              </p:cNvSpPr>
              <p:nvPr/>
            </p:nvSpPr>
            <p:spPr bwMode="auto">
              <a:xfrm>
                <a:off x="4133" y="691"/>
                <a:ext cx="7" cy="12"/>
              </a:xfrm>
              <a:custGeom>
                <a:avLst/>
                <a:gdLst>
                  <a:gd name="T0" fmla="*/ 5 w 7"/>
                  <a:gd name="T1" fmla="*/ 0 h 12"/>
                  <a:gd name="T2" fmla="*/ 5 w 7"/>
                  <a:gd name="T3" fmla="*/ 0 h 12"/>
                  <a:gd name="T4" fmla="*/ 5 w 7"/>
                  <a:gd name="T5" fmla="*/ 3 h 12"/>
                  <a:gd name="T6" fmla="*/ 5 w 7"/>
                  <a:gd name="T7" fmla="*/ 3 h 12"/>
                  <a:gd name="T8" fmla="*/ 5 w 7"/>
                  <a:gd name="T9" fmla="*/ 7 h 12"/>
                  <a:gd name="T10" fmla="*/ 7 w 7"/>
                  <a:gd name="T11" fmla="*/ 7 h 12"/>
                  <a:gd name="T12" fmla="*/ 7 w 7"/>
                  <a:gd name="T13" fmla="*/ 11 h 12"/>
                  <a:gd name="T14" fmla="*/ 5 w 7"/>
                  <a:gd name="T15" fmla="*/ 12 h 12"/>
                  <a:gd name="T16" fmla="*/ 3 w 7"/>
                  <a:gd name="T17" fmla="*/ 11 h 12"/>
                  <a:gd name="T18" fmla="*/ 2 w 7"/>
                  <a:gd name="T19" fmla="*/ 12 h 12"/>
                  <a:gd name="T20" fmla="*/ 0 w 7"/>
                  <a:gd name="T21" fmla="*/ 12 h 12"/>
                  <a:gd name="T22" fmla="*/ 0 w 7"/>
                  <a:gd name="T23" fmla="*/ 7 h 12"/>
                  <a:gd name="T24" fmla="*/ 0 w 7"/>
                  <a:gd name="T25" fmla="*/ 3 h 12"/>
                  <a:gd name="T26" fmla="*/ 2 w 7"/>
                  <a:gd name="T27" fmla="*/ 2 h 12"/>
                  <a:gd name="T28" fmla="*/ 5 w 7"/>
                  <a:gd name="T29" fmla="*/ 0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7"/>
                  <a:gd name="T46" fmla="*/ 0 h 12"/>
                  <a:gd name="T47" fmla="*/ 7 w 7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7" h="12">
                    <a:moveTo>
                      <a:pt x="5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5" y="12"/>
                    </a:lnTo>
                    <a:lnTo>
                      <a:pt x="3" y="11"/>
                    </a:lnTo>
                    <a:lnTo>
                      <a:pt x="2" y="12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1" name="Freeform 3629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2" name="Freeform 3630"/>
              <p:cNvSpPr>
                <a:spLocks/>
              </p:cNvSpPr>
              <p:nvPr/>
            </p:nvSpPr>
            <p:spPr bwMode="auto">
              <a:xfrm>
                <a:off x="4231" y="761"/>
                <a:ext cx="20" cy="12"/>
              </a:xfrm>
              <a:custGeom>
                <a:avLst/>
                <a:gdLst>
                  <a:gd name="T0" fmla="*/ 16 w 20"/>
                  <a:gd name="T1" fmla="*/ 1 h 12"/>
                  <a:gd name="T2" fmla="*/ 16 w 20"/>
                  <a:gd name="T3" fmla="*/ 3 h 12"/>
                  <a:gd name="T4" fmla="*/ 16 w 20"/>
                  <a:gd name="T5" fmla="*/ 5 h 12"/>
                  <a:gd name="T6" fmla="*/ 16 w 20"/>
                  <a:gd name="T7" fmla="*/ 9 h 12"/>
                  <a:gd name="T8" fmla="*/ 16 w 20"/>
                  <a:gd name="T9" fmla="*/ 12 h 12"/>
                  <a:gd name="T10" fmla="*/ 7 w 20"/>
                  <a:gd name="T11" fmla="*/ 10 h 12"/>
                  <a:gd name="T12" fmla="*/ 0 w 20"/>
                  <a:gd name="T13" fmla="*/ 7 h 12"/>
                  <a:gd name="T14" fmla="*/ 0 w 20"/>
                  <a:gd name="T15" fmla="*/ 3 h 12"/>
                  <a:gd name="T16" fmla="*/ 0 w 20"/>
                  <a:gd name="T17" fmla="*/ 3 h 12"/>
                  <a:gd name="T18" fmla="*/ 2 w 20"/>
                  <a:gd name="T19" fmla="*/ 3 h 12"/>
                  <a:gd name="T20" fmla="*/ 2 w 20"/>
                  <a:gd name="T21" fmla="*/ 5 h 12"/>
                  <a:gd name="T22" fmla="*/ 4 w 20"/>
                  <a:gd name="T23" fmla="*/ 3 h 12"/>
                  <a:gd name="T24" fmla="*/ 6 w 20"/>
                  <a:gd name="T25" fmla="*/ 3 h 12"/>
                  <a:gd name="T26" fmla="*/ 7 w 20"/>
                  <a:gd name="T27" fmla="*/ 0 h 12"/>
                  <a:gd name="T28" fmla="*/ 13 w 20"/>
                  <a:gd name="T29" fmla="*/ 5 h 12"/>
                  <a:gd name="T30" fmla="*/ 16 w 20"/>
                  <a:gd name="T31" fmla="*/ 1 h 12"/>
                  <a:gd name="T32" fmla="*/ 18 w 20"/>
                  <a:gd name="T33" fmla="*/ 1 h 12"/>
                  <a:gd name="T34" fmla="*/ 20 w 20"/>
                  <a:gd name="T35" fmla="*/ 3 h 12"/>
                  <a:gd name="T36" fmla="*/ 20 w 20"/>
                  <a:gd name="T37" fmla="*/ 5 h 12"/>
                  <a:gd name="T38" fmla="*/ 20 w 20"/>
                  <a:gd name="T39" fmla="*/ 10 h 12"/>
                  <a:gd name="T40" fmla="*/ 20 w 20"/>
                  <a:gd name="T41" fmla="*/ 5 h 12"/>
                  <a:gd name="T42" fmla="*/ 16 w 20"/>
                  <a:gd name="T43" fmla="*/ 1 h 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2"/>
                  <a:gd name="T68" fmla="*/ 20 w 20"/>
                  <a:gd name="T69" fmla="*/ 12 h 1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2">
                    <a:moveTo>
                      <a:pt x="16" y="1"/>
                    </a:moveTo>
                    <a:lnTo>
                      <a:pt x="16" y="3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6" y="12"/>
                    </a:lnTo>
                    <a:lnTo>
                      <a:pt x="7" y="10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0"/>
                    </a:lnTo>
                    <a:lnTo>
                      <a:pt x="13" y="5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20" y="10"/>
                    </a:lnTo>
                    <a:lnTo>
                      <a:pt x="20" y="5"/>
                    </a:lnTo>
                    <a:lnTo>
                      <a:pt x="16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3" name="Freeform 3631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4" name="Freeform 3632"/>
              <p:cNvSpPr>
                <a:spLocks/>
              </p:cNvSpPr>
              <p:nvPr/>
            </p:nvSpPr>
            <p:spPr bwMode="auto">
              <a:xfrm>
                <a:off x="4229" y="702"/>
                <a:ext cx="20" cy="21"/>
              </a:xfrm>
              <a:custGeom>
                <a:avLst/>
                <a:gdLst>
                  <a:gd name="T0" fmla="*/ 18 w 20"/>
                  <a:gd name="T1" fmla="*/ 10 h 21"/>
                  <a:gd name="T2" fmla="*/ 18 w 20"/>
                  <a:gd name="T3" fmla="*/ 12 h 21"/>
                  <a:gd name="T4" fmla="*/ 13 w 20"/>
                  <a:gd name="T5" fmla="*/ 18 h 21"/>
                  <a:gd name="T6" fmla="*/ 9 w 20"/>
                  <a:gd name="T7" fmla="*/ 21 h 21"/>
                  <a:gd name="T8" fmla="*/ 8 w 20"/>
                  <a:gd name="T9" fmla="*/ 19 h 21"/>
                  <a:gd name="T10" fmla="*/ 8 w 20"/>
                  <a:gd name="T11" fmla="*/ 18 h 21"/>
                  <a:gd name="T12" fmla="*/ 9 w 20"/>
                  <a:gd name="T13" fmla="*/ 18 h 21"/>
                  <a:gd name="T14" fmla="*/ 11 w 20"/>
                  <a:gd name="T15" fmla="*/ 16 h 21"/>
                  <a:gd name="T16" fmla="*/ 11 w 20"/>
                  <a:gd name="T17" fmla="*/ 14 h 21"/>
                  <a:gd name="T18" fmla="*/ 8 w 20"/>
                  <a:gd name="T19" fmla="*/ 18 h 21"/>
                  <a:gd name="T20" fmla="*/ 0 w 20"/>
                  <a:gd name="T21" fmla="*/ 18 h 21"/>
                  <a:gd name="T22" fmla="*/ 0 w 20"/>
                  <a:gd name="T23" fmla="*/ 16 h 21"/>
                  <a:gd name="T24" fmla="*/ 6 w 20"/>
                  <a:gd name="T25" fmla="*/ 10 h 21"/>
                  <a:gd name="T26" fmla="*/ 8 w 20"/>
                  <a:gd name="T27" fmla="*/ 10 h 21"/>
                  <a:gd name="T28" fmla="*/ 15 w 20"/>
                  <a:gd name="T29" fmla="*/ 5 h 21"/>
                  <a:gd name="T30" fmla="*/ 18 w 20"/>
                  <a:gd name="T31" fmla="*/ 0 h 21"/>
                  <a:gd name="T32" fmla="*/ 20 w 20"/>
                  <a:gd name="T33" fmla="*/ 3 h 21"/>
                  <a:gd name="T34" fmla="*/ 20 w 20"/>
                  <a:gd name="T35" fmla="*/ 10 h 21"/>
                  <a:gd name="T36" fmla="*/ 18 w 20"/>
                  <a:gd name="T37" fmla="*/ 10 h 21"/>
                  <a:gd name="T38" fmla="*/ 18 w 20"/>
                  <a:gd name="T39" fmla="*/ 10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0"/>
                  <a:gd name="T61" fmla="*/ 0 h 21"/>
                  <a:gd name="T62" fmla="*/ 20 w 20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0" h="21">
                    <a:moveTo>
                      <a:pt x="18" y="10"/>
                    </a:moveTo>
                    <a:lnTo>
                      <a:pt x="18" y="12"/>
                    </a:lnTo>
                    <a:lnTo>
                      <a:pt x="13" y="18"/>
                    </a:lnTo>
                    <a:lnTo>
                      <a:pt x="9" y="21"/>
                    </a:lnTo>
                    <a:lnTo>
                      <a:pt x="8" y="19"/>
                    </a:lnTo>
                    <a:lnTo>
                      <a:pt x="8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1" y="14"/>
                    </a:lnTo>
                    <a:lnTo>
                      <a:pt x="8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6" y="10"/>
                    </a:lnTo>
                    <a:lnTo>
                      <a:pt x="8" y="10"/>
                    </a:lnTo>
                    <a:lnTo>
                      <a:pt x="15" y="5"/>
                    </a:lnTo>
                    <a:lnTo>
                      <a:pt x="18" y="0"/>
                    </a:lnTo>
                    <a:lnTo>
                      <a:pt x="20" y="3"/>
                    </a:lnTo>
                    <a:lnTo>
                      <a:pt x="20" y="10"/>
                    </a:lnTo>
                    <a:lnTo>
                      <a:pt x="18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5" name="Freeform 3633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6" name="Freeform 3634"/>
              <p:cNvSpPr>
                <a:spLocks/>
              </p:cNvSpPr>
              <p:nvPr/>
            </p:nvSpPr>
            <p:spPr bwMode="auto">
              <a:xfrm>
                <a:off x="4491" y="873"/>
                <a:ext cx="30" cy="27"/>
              </a:xfrm>
              <a:custGeom>
                <a:avLst/>
                <a:gdLst>
                  <a:gd name="T0" fmla="*/ 25 w 30"/>
                  <a:gd name="T1" fmla="*/ 2 h 27"/>
                  <a:gd name="T2" fmla="*/ 27 w 30"/>
                  <a:gd name="T3" fmla="*/ 6 h 27"/>
                  <a:gd name="T4" fmla="*/ 28 w 30"/>
                  <a:gd name="T5" fmla="*/ 6 h 27"/>
                  <a:gd name="T6" fmla="*/ 30 w 30"/>
                  <a:gd name="T7" fmla="*/ 6 h 27"/>
                  <a:gd name="T8" fmla="*/ 27 w 30"/>
                  <a:gd name="T9" fmla="*/ 20 h 27"/>
                  <a:gd name="T10" fmla="*/ 21 w 30"/>
                  <a:gd name="T11" fmla="*/ 27 h 27"/>
                  <a:gd name="T12" fmla="*/ 14 w 30"/>
                  <a:gd name="T13" fmla="*/ 24 h 27"/>
                  <a:gd name="T14" fmla="*/ 10 w 30"/>
                  <a:gd name="T15" fmla="*/ 24 h 27"/>
                  <a:gd name="T16" fmla="*/ 7 w 30"/>
                  <a:gd name="T17" fmla="*/ 20 h 27"/>
                  <a:gd name="T18" fmla="*/ 1 w 30"/>
                  <a:gd name="T19" fmla="*/ 18 h 27"/>
                  <a:gd name="T20" fmla="*/ 0 w 30"/>
                  <a:gd name="T21" fmla="*/ 15 h 27"/>
                  <a:gd name="T22" fmla="*/ 0 w 30"/>
                  <a:gd name="T23" fmla="*/ 13 h 27"/>
                  <a:gd name="T24" fmla="*/ 1 w 30"/>
                  <a:gd name="T25" fmla="*/ 11 h 27"/>
                  <a:gd name="T26" fmla="*/ 3 w 30"/>
                  <a:gd name="T27" fmla="*/ 13 h 27"/>
                  <a:gd name="T28" fmla="*/ 5 w 30"/>
                  <a:gd name="T29" fmla="*/ 13 h 27"/>
                  <a:gd name="T30" fmla="*/ 7 w 30"/>
                  <a:gd name="T31" fmla="*/ 11 h 27"/>
                  <a:gd name="T32" fmla="*/ 9 w 30"/>
                  <a:gd name="T33" fmla="*/ 8 h 27"/>
                  <a:gd name="T34" fmla="*/ 7 w 30"/>
                  <a:gd name="T35" fmla="*/ 2 h 27"/>
                  <a:gd name="T36" fmla="*/ 9 w 30"/>
                  <a:gd name="T37" fmla="*/ 0 h 27"/>
                  <a:gd name="T38" fmla="*/ 21 w 30"/>
                  <a:gd name="T39" fmla="*/ 2 h 27"/>
                  <a:gd name="T40" fmla="*/ 25 w 30"/>
                  <a:gd name="T41" fmla="*/ 2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27"/>
                  <a:gd name="T65" fmla="*/ 30 w 30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27">
                    <a:moveTo>
                      <a:pt x="25" y="2"/>
                    </a:moveTo>
                    <a:lnTo>
                      <a:pt x="27" y="6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27" y="20"/>
                    </a:lnTo>
                    <a:lnTo>
                      <a:pt x="21" y="27"/>
                    </a:lnTo>
                    <a:lnTo>
                      <a:pt x="14" y="24"/>
                    </a:lnTo>
                    <a:lnTo>
                      <a:pt x="10" y="24"/>
                    </a:lnTo>
                    <a:lnTo>
                      <a:pt x="7" y="20"/>
                    </a:lnTo>
                    <a:lnTo>
                      <a:pt x="1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1" y="11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7" y="11"/>
                    </a:lnTo>
                    <a:lnTo>
                      <a:pt x="9" y="8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21" y="2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7" name="Freeform 3635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8" name="Freeform 3636"/>
              <p:cNvSpPr>
                <a:spLocks/>
              </p:cNvSpPr>
              <p:nvPr/>
            </p:nvSpPr>
            <p:spPr bwMode="auto">
              <a:xfrm>
                <a:off x="5395" y="1111"/>
                <a:ext cx="25" cy="24"/>
              </a:xfrm>
              <a:custGeom>
                <a:avLst/>
                <a:gdLst>
                  <a:gd name="T0" fmla="*/ 3 w 25"/>
                  <a:gd name="T1" fmla="*/ 2 h 24"/>
                  <a:gd name="T2" fmla="*/ 7 w 25"/>
                  <a:gd name="T3" fmla="*/ 0 h 24"/>
                  <a:gd name="T4" fmla="*/ 10 w 25"/>
                  <a:gd name="T5" fmla="*/ 2 h 24"/>
                  <a:gd name="T6" fmla="*/ 23 w 25"/>
                  <a:gd name="T7" fmla="*/ 9 h 24"/>
                  <a:gd name="T8" fmla="*/ 25 w 25"/>
                  <a:gd name="T9" fmla="*/ 13 h 24"/>
                  <a:gd name="T10" fmla="*/ 25 w 25"/>
                  <a:gd name="T11" fmla="*/ 15 h 24"/>
                  <a:gd name="T12" fmla="*/ 23 w 25"/>
                  <a:gd name="T13" fmla="*/ 17 h 24"/>
                  <a:gd name="T14" fmla="*/ 21 w 25"/>
                  <a:gd name="T15" fmla="*/ 24 h 24"/>
                  <a:gd name="T16" fmla="*/ 19 w 25"/>
                  <a:gd name="T17" fmla="*/ 24 h 24"/>
                  <a:gd name="T18" fmla="*/ 10 w 25"/>
                  <a:gd name="T19" fmla="*/ 22 h 24"/>
                  <a:gd name="T20" fmla="*/ 9 w 25"/>
                  <a:gd name="T21" fmla="*/ 18 h 24"/>
                  <a:gd name="T22" fmla="*/ 5 w 25"/>
                  <a:gd name="T23" fmla="*/ 17 h 24"/>
                  <a:gd name="T24" fmla="*/ 5 w 25"/>
                  <a:gd name="T25" fmla="*/ 13 h 24"/>
                  <a:gd name="T26" fmla="*/ 1 w 25"/>
                  <a:gd name="T27" fmla="*/ 11 h 24"/>
                  <a:gd name="T28" fmla="*/ 0 w 25"/>
                  <a:gd name="T29" fmla="*/ 8 h 24"/>
                  <a:gd name="T30" fmla="*/ 0 w 25"/>
                  <a:gd name="T31" fmla="*/ 4 h 24"/>
                  <a:gd name="T32" fmla="*/ 3 w 25"/>
                  <a:gd name="T33" fmla="*/ 2 h 2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4"/>
                  <a:gd name="T53" fmla="*/ 25 w 25"/>
                  <a:gd name="T54" fmla="*/ 24 h 2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4">
                    <a:moveTo>
                      <a:pt x="3" y="2"/>
                    </a:moveTo>
                    <a:lnTo>
                      <a:pt x="7" y="0"/>
                    </a:lnTo>
                    <a:lnTo>
                      <a:pt x="10" y="2"/>
                    </a:lnTo>
                    <a:lnTo>
                      <a:pt x="23" y="9"/>
                    </a:lnTo>
                    <a:lnTo>
                      <a:pt x="25" y="13"/>
                    </a:lnTo>
                    <a:lnTo>
                      <a:pt x="25" y="15"/>
                    </a:lnTo>
                    <a:lnTo>
                      <a:pt x="23" y="17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0" y="22"/>
                    </a:lnTo>
                    <a:lnTo>
                      <a:pt x="9" y="18"/>
                    </a:lnTo>
                    <a:lnTo>
                      <a:pt x="5" y="17"/>
                    </a:lnTo>
                    <a:lnTo>
                      <a:pt x="5" y="13"/>
                    </a:lnTo>
                    <a:lnTo>
                      <a:pt x="1" y="11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9" name="Freeform 3637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0" name="Freeform 3638"/>
              <p:cNvSpPr>
                <a:spLocks/>
              </p:cNvSpPr>
              <p:nvPr/>
            </p:nvSpPr>
            <p:spPr bwMode="auto">
              <a:xfrm>
                <a:off x="3476" y="1137"/>
                <a:ext cx="34" cy="37"/>
              </a:xfrm>
              <a:custGeom>
                <a:avLst/>
                <a:gdLst>
                  <a:gd name="T0" fmla="*/ 7 w 34"/>
                  <a:gd name="T1" fmla="*/ 3 h 37"/>
                  <a:gd name="T2" fmla="*/ 9 w 34"/>
                  <a:gd name="T3" fmla="*/ 1 h 37"/>
                  <a:gd name="T4" fmla="*/ 9 w 34"/>
                  <a:gd name="T5" fmla="*/ 1 h 37"/>
                  <a:gd name="T6" fmla="*/ 11 w 34"/>
                  <a:gd name="T7" fmla="*/ 1 h 37"/>
                  <a:gd name="T8" fmla="*/ 14 w 34"/>
                  <a:gd name="T9" fmla="*/ 0 h 37"/>
                  <a:gd name="T10" fmla="*/ 16 w 34"/>
                  <a:gd name="T11" fmla="*/ 0 h 37"/>
                  <a:gd name="T12" fmla="*/ 27 w 34"/>
                  <a:gd name="T13" fmla="*/ 10 h 37"/>
                  <a:gd name="T14" fmla="*/ 28 w 34"/>
                  <a:gd name="T15" fmla="*/ 16 h 37"/>
                  <a:gd name="T16" fmla="*/ 30 w 34"/>
                  <a:gd name="T17" fmla="*/ 16 h 37"/>
                  <a:gd name="T18" fmla="*/ 30 w 34"/>
                  <a:gd name="T19" fmla="*/ 10 h 37"/>
                  <a:gd name="T20" fmla="*/ 34 w 34"/>
                  <a:gd name="T21" fmla="*/ 19 h 37"/>
                  <a:gd name="T22" fmla="*/ 34 w 34"/>
                  <a:gd name="T23" fmla="*/ 23 h 37"/>
                  <a:gd name="T24" fmla="*/ 32 w 34"/>
                  <a:gd name="T25" fmla="*/ 19 h 37"/>
                  <a:gd name="T26" fmla="*/ 21 w 34"/>
                  <a:gd name="T27" fmla="*/ 30 h 37"/>
                  <a:gd name="T28" fmla="*/ 18 w 34"/>
                  <a:gd name="T29" fmla="*/ 34 h 37"/>
                  <a:gd name="T30" fmla="*/ 16 w 34"/>
                  <a:gd name="T31" fmla="*/ 34 h 37"/>
                  <a:gd name="T32" fmla="*/ 12 w 34"/>
                  <a:gd name="T33" fmla="*/ 35 h 37"/>
                  <a:gd name="T34" fmla="*/ 11 w 34"/>
                  <a:gd name="T35" fmla="*/ 37 h 37"/>
                  <a:gd name="T36" fmla="*/ 9 w 34"/>
                  <a:gd name="T37" fmla="*/ 34 h 37"/>
                  <a:gd name="T38" fmla="*/ 7 w 34"/>
                  <a:gd name="T39" fmla="*/ 37 h 37"/>
                  <a:gd name="T40" fmla="*/ 5 w 34"/>
                  <a:gd name="T41" fmla="*/ 34 h 37"/>
                  <a:gd name="T42" fmla="*/ 3 w 34"/>
                  <a:gd name="T43" fmla="*/ 30 h 37"/>
                  <a:gd name="T44" fmla="*/ 2 w 34"/>
                  <a:gd name="T45" fmla="*/ 30 h 37"/>
                  <a:gd name="T46" fmla="*/ 2 w 34"/>
                  <a:gd name="T47" fmla="*/ 34 h 37"/>
                  <a:gd name="T48" fmla="*/ 2 w 34"/>
                  <a:gd name="T49" fmla="*/ 37 h 37"/>
                  <a:gd name="T50" fmla="*/ 0 w 34"/>
                  <a:gd name="T51" fmla="*/ 30 h 37"/>
                  <a:gd name="T52" fmla="*/ 0 w 34"/>
                  <a:gd name="T53" fmla="*/ 16 h 37"/>
                  <a:gd name="T54" fmla="*/ 7 w 34"/>
                  <a:gd name="T55" fmla="*/ 3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4"/>
                  <a:gd name="T85" fmla="*/ 0 h 37"/>
                  <a:gd name="T86" fmla="*/ 34 w 34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4" h="37">
                    <a:moveTo>
                      <a:pt x="7" y="3"/>
                    </a:moveTo>
                    <a:lnTo>
                      <a:pt x="9" y="1"/>
                    </a:lnTo>
                    <a:lnTo>
                      <a:pt x="11" y="1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27" y="10"/>
                    </a:lnTo>
                    <a:lnTo>
                      <a:pt x="28" y="16"/>
                    </a:lnTo>
                    <a:lnTo>
                      <a:pt x="30" y="16"/>
                    </a:lnTo>
                    <a:lnTo>
                      <a:pt x="30" y="10"/>
                    </a:lnTo>
                    <a:lnTo>
                      <a:pt x="34" y="19"/>
                    </a:lnTo>
                    <a:lnTo>
                      <a:pt x="34" y="23"/>
                    </a:lnTo>
                    <a:lnTo>
                      <a:pt x="32" y="19"/>
                    </a:lnTo>
                    <a:lnTo>
                      <a:pt x="21" y="30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2" y="35"/>
                    </a:lnTo>
                    <a:lnTo>
                      <a:pt x="11" y="37"/>
                    </a:lnTo>
                    <a:lnTo>
                      <a:pt x="9" y="34"/>
                    </a:lnTo>
                    <a:lnTo>
                      <a:pt x="7" y="37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30"/>
                    </a:lnTo>
                    <a:lnTo>
                      <a:pt x="2" y="34"/>
                    </a:lnTo>
                    <a:lnTo>
                      <a:pt x="2" y="37"/>
                    </a:lnTo>
                    <a:lnTo>
                      <a:pt x="0" y="30"/>
                    </a:lnTo>
                    <a:lnTo>
                      <a:pt x="0" y="16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1" name="Freeform 3639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2" name="Freeform 3640"/>
              <p:cNvSpPr>
                <a:spLocks/>
              </p:cNvSpPr>
              <p:nvPr/>
            </p:nvSpPr>
            <p:spPr bwMode="auto">
              <a:xfrm>
                <a:off x="3642" y="1094"/>
                <a:ext cx="33" cy="35"/>
              </a:xfrm>
              <a:custGeom>
                <a:avLst/>
                <a:gdLst>
                  <a:gd name="T0" fmla="*/ 4 w 33"/>
                  <a:gd name="T1" fmla="*/ 21 h 35"/>
                  <a:gd name="T2" fmla="*/ 4 w 33"/>
                  <a:gd name="T3" fmla="*/ 21 h 35"/>
                  <a:gd name="T4" fmla="*/ 2 w 33"/>
                  <a:gd name="T5" fmla="*/ 16 h 35"/>
                  <a:gd name="T6" fmla="*/ 2 w 33"/>
                  <a:gd name="T7" fmla="*/ 14 h 35"/>
                  <a:gd name="T8" fmla="*/ 0 w 33"/>
                  <a:gd name="T9" fmla="*/ 12 h 35"/>
                  <a:gd name="T10" fmla="*/ 0 w 33"/>
                  <a:gd name="T11" fmla="*/ 10 h 35"/>
                  <a:gd name="T12" fmla="*/ 2 w 33"/>
                  <a:gd name="T13" fmla="*/ 10 h 35"/>
                  <a:gd name="T14" fmla="*/ 6 w 33"/>
                  <a:gd name="T15" fmla="*/ 10 h 35"/>
                  <a:gd name="T16" fmla="*/ 0 w 33"/>
                  <a:gd name="T17" fmla="*/ 7 h 35"/>
                  <a:gd name="T18" fmla="*/ 2 w 33"/>
                  <a:gd name="T19" fmla="*/ 7 h 35"/>
                  <a:gd name="T20" fmla="*/ 6 w 33"/>
                  <a:gd name="T21" fmla="*/ 0 h 35"/>
                  <a:gd name="T22" fmla="*/ 7 w 33"/>
                  <a:gd name="T23" fmla="*/ 0 h 35"/>
                  <a:gd name="T24" fmla="*/ 9 w 33"/>
                  <a:gd name="T25" fmla="*/ 5 h 35"/>
                  <a:gd name="T26" fmla="*/ 13 w 33"/>
                  <a:gd name="T27" fmla="*/ 7 h 35"/>
                  <a:gd name="T28" fmla="*/ 15 w 33"/>
                  <a:gd name="T29" fmla="*/ 10 h 35"/>
                  <a:gd name="T30" fmla="*/ 20 w 33"/>
                  <a:gd name="T31" fmla="*/ 12 h 35"/>
                  <a:gd name="T32" fmla="*/ 31 w 33"/>
                  <a:gd name="T33" fmla="*/ 28 h 35"/>
                  <a:gd name="T34" fmla="*/ 33 w 33"/>
                  <a:gd name="T35" fmla="*/ 32 h 35"/>
                  <a:gd name="T36" fmla="*/ 29 w 33"/>
                  <a:gd name="T37" fmla="*/ 35 h 35"/>
                  <a:gd name="T38" fmla="*/ 27 w 33"/>
                  <a:gd name="T39" fmla="*/ 34 h 35"/>
                  <a:gd name="T40" fmla="*/ 25 w 33"/>
                  <a:gd name="T41" fmla="*/ 34 h 35"/>
                  <a:gd name="T42" fmla="*/ 24 w 33"/>
                  <a:gd name="T43" fmla="*/ 35 h 35"/>
                  <a:gd name="T44" fmla="*/ 22 w 33"/>
                  <a:gd name="T45" fmla="*/ 35 h 35"/>
                  <a:gd name="T46" fmla="*/ 16 w 33"/>
                  <a:gd name="T47" fmla="*/ 32 h 35"/>
                  <a:gd name="T48" fmla="*/ 18 w 33"/>
                  <a:gd name="T49" fmla="*/ 30 h 35"/>
                  <a:gd name="T50" fmla="*/ 15 w 33"/>
                  <a:gd name="T51" fmla="*/ 26 h 35"/>
                  <a:gd name="T52" fmla="*/ 13 w 33"/>
                  <a:gd name="T53" fmla="*/ 26 h 35"/>
                  <a:gd name="T54" fmla="*/ 7 w 33"/>
                  <a:gd name="T55" fmla="*/ 23 h 35"/>
                  <a:gd name="T56" fmla="*/ 11 w 33"/>
                  <a:gd name="T57" fmla="*/ 30 h 35"/>
                  <a:gd name="T58" fmla="*/ 11 w 33"/>
                  <a:gd name="T59" fmla="*/ 32 h 35"/>
                  <a:gd name="T60" fmla="*/ 4 w 33"/>
                  <a:gd name="T61" fmla="*/ 21 h 3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3"/>
                  <a:gd name="T94" fmla="*/ 0 h 35"/>
                  <a:gd name="T95" fmla="*/ 33 w 33"/>
                  <a:gd name="T96" fmla="*/ 35 h 3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3" h="35">
                    <a:moveTo>
                      <a:pt x="4" y="21"/>
                    </a:moveTo>
                    <a:lnTo>
                      <a:pt x="4" y="21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0" y="12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6" y="10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5"/>
                    </a:lnTo>
                    <a:lnTo>
                      <a:pt x="13" y="7"/>
                    </a:lnTo>
                    <a:lnTo>
                      <a:pt x="15" y="10"/>
                    </a:lnTo>
                    <a:lnTo>
                      <a:pt x="20" y="12"/>
                    </a:lnTo>
                    <a:lnTo>
                      <a:pt x="31" y="28"/>
                    </a:lnTo>
                    <a:lnTo>
                      <a:pt x="33" y="32"/>
                    </a:lnTo>
                    <a:lnTo>
                      <a:pt x="29" y="35"/>
                    </a:lnTo>
                    <a:lnTo>
                      <a:pt x="27" y="34"/>
                    </a:lnTo>
                    <a:lnTo>
                      <a:pt x="25" y="34"/>
                    </a:lnTo>
                    <a:lnTo>
                      <a:pt x="24" y="35"/>
                    </a:lnTo>
                    <a:lnTo>
                      <a:pt x="22" y="35"/>
                    </a:lnTo>
                    <a:lnTo>
                      <a:pt x="16" y="32"/>
                    </a:lnTo>
                    <a:lnTo>
                      <a:pt x="18" y="30"/>
                    </a:lnTo>
                    <a:lnTo>
                      <a:pt x="15" y="26"/>
                    </a:lnTo>
                    <a:lnTo>
                      <a:pt x="13" y="26"/>
                    </a:lnTo>
                    <a:lnTo>
                      <a:pt x="7" y="23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4" y="2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3" name="Freeform 3641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4" name="Freeform 3642"/>
              <p:cNvSpPr>
                <a:spLocks/>
              </p:cNvSpPr>
              <p:nvPr/>
            </p:nvSpPr>
            <p:spPr bwMode="auto">
              <a:xfrm>
                <a:off x="3828" y="936"/>
                <a:ext cx="24" cy="25"/>
              </a:xfrm>
              <a:custGeom>
                <a:avLst/>
                <a:gdLst>
                  <a:gd name="T0" fmla="*/ 0 w 24"/>
                  <a:gd name="T1" fmla="*/ 25 h 25"/>
                  <a:gd name="T2" fmla="*/ 0 w 24"/>
                  <a:gd name="T3" fmla="*/ 25 h 25"/>
                  <a:gd name="T4" fmla="*/ 2 w 24"/>
                  <a:gd name="T5" fmla="*/ 18 h 25"/>
                  <a:gd name="T6" fmla="*/ 0 w 24"/>
                  <a:gd name="T7" fmla="*/ 11 h 25"/>
                  <a:gd name="T8" fmla="*/ 6 w 24"/>
                  <a:gd name="T9" fmla="*/ 2 h 25"/>
                  <a:gd name="T10" fmla="*/ 9 w 24"/>
                  <a:gd name="T11" fmla="*/ 0 h 25"/>
                  <a:gd name="T12" fmla="*/ 15 w 24"/>
                  <a:gd name="T13" fmla="*/ 2 h 25"/>
                  <a:gd name="T14" fmla="*/ 17 w 24"/>
                  <a:gd name="T15" fmla="*/ 5 h 25"/>
                  <a:gd name="T16" fmla="*/ 15 w 24"/>
                  <a:gd name="T17" fmla="*/ 13 h 25"/>
                  <a:gd name="T18" fmla="*/ 22 w 24"/>
                  <a:gd name="T19" fmla="*/ 13 h 25"/>
                  <a:gd name="T20" fmla="*/ 24 w 24"/>
                  <a:gd name="T21" fmla="*/ 16 h 25"/>
                  <a:gd name="T22" fmla="*/ 18 w 24"/>
                  <a:gd name="T23" fmla="*/ 18 h 25"/>
                  <a:gd name="T24" fmla="*/ 17 w 24"/>
                  <a:gd name="T25" fmla="*/ 22 h 25"/>
                  <a:gd name="T26" fmla="*/ 11 w 24"/>
                  <a:gd name="T27" fmla="*/ 20 h 25"/>
                  <a:gd name="T28" fmla="*/ 6 w 24"/>
                  <a:gd name="T29" fmla="*/ 23 h 25"/>
                  <a:gd name="T30" fmla="*/ 4 w 24"/>
                  <a:gd name="T31" fmla="*/ 20 h 25"/>
                  <a:gd name="T32" fmla="*/ 2 w 24"/>
                  <a:gd name="T33" fmla="*/ 25 h 25"/>
                  <a:gd name="T34" fmla="*/ 0 w 24"/>
                  <a:gd name="T35" fmla="*/ 25 h 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5"/>
                  <a:gd name="T56" fmla="*/ 24 w 24"/>
                  <a:gd name="T57" fmla="*/ 25 h 2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5">
                    <a:moveTo>
                      <a:pt x="0" y="25"/>
                    </a:moveTo>
                    <a:lnTo>
                      <a:pt x="0" y="25"/>
                    </a:lnTo>
                    <a:lnTo>
                      <a:pt x="2" y="18"/>
                    </a:lnTo>
                    <a:lnTo>
                      <a:pt x="0" y="11"/>
                    </a:lnTo>
                    <a:lnTo>
                      <a:pt x="6" y="2"/>
                    </a:lnTo>
                    <a:lnTo>
                      <a:pt x="9" y="0"/>
                    </a:lnTo>
                    <a:lnTo>
                      <a:pt x="15" y="2"/>
                    </a:lnTo>
                    <a:lnTo>
                      <a:pt x="17" y="5"/>
                    </a:lnTo>
                    <a:lnTo>
                      <a:pt x="15" y="13"/>
                    </a:lnTo>
                    <a:lnTo>
                      <a:pt x="22" y="13"/>
                    </a:lnTo>
                    <a:lnTo>
                      <a:pt x="24" y="16"/>
                    </a:lnTo>
                    <a:lnTo>
                      <a:pt x="18" y="18"/>
                    </a:lnTo>
                    <a:lnTo>
                      <a:pt x="17" y="22"/>
                    </a:lnTo>
                    <a:lnTo>
                      <a:pt x="11" y="20"/>
                    </a:lnTo>
                    <a:lnTo>
                      <a:pt x="6" y="23"/>
                    </a:lnTo>
                    <a:lnTo>
                      <a:pt x="4" y="20"/>
                    </a:lnTo>
                    <a:lnTo>
                      <a:pt x="2" y="25"/>
                    </a:lnTo>
                    <a:lnTo>
                      <a:pt x="0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5" name="Freeform 3643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6" name="Freeform 3644"/>
              <p:cNvSpPr>
                <a:spLocks/>
              </p:cNvSpPr>
              <p:nvPr/>
            </p:nvSpPr>
            <p:spPr bwMode="auto">
              <a:xfrm>
                <a:off x="3893" y="958"/>
                <a:ext cx="11" cy="12"/>
              </a:xfrm>
              <a:custGeom>
                <a:avLst/>
                <a:gdLst>
                  <a:gd name="T0" fmla="*/ 0 w 11"/>
                  <a:gd name="T1" fmla="*/ 3 h 12"/>
                  <a:gd name="T2" fmla="*/ 0 w 11"/>
                  <a:gd name="T3" fmla="*/ 0 h 12"/>
                  <a:gd name="T4" fmla="*/ 3 w 11"/>
                  <a:gd name="T5" fmla="*/ 0 h 12"/>
                  <a:gd name="T6" fmla="*/ 11 w 11"/>
                  <a:gd name="T7" fmla="*/ 1 h 12"/>
                  <a:gd name="T8" fmla="*/ 11 w 11"/>
                  <a:gd name="T9" fmla="*/ 3 h 12"/>
                  <a:gd name="T10" fmla="*/ 9 w 11"/>
                  <a:gd name="T11" fmla="*/ 3 h 12"/>
                  <a:gd name="T12" fmla="*/ 7 w 11"/>
                  <a:gd name="T13" fmla="*/ 12 h 12"/>
                  <a:gd name="T14" fmla="*/ 0 w 11"/>
                  <a:gd name="T15" fmla="*/ 5 h 12"/>
                  <a:gd name="T16" fmla="*/ 0 w 11"/>
                  <a:gd name="T17" fmla="*/ 3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12"/>
                  <a:gd name="T29" fmla="*/ 11 w 11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12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7" y="12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7" name="Freeform 3645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8" name="Freeform 3646"/>
              <p:cNvSpPr>
                <a:spLocks/>
              </p:cNvSpPr>
              <p:nvPr/>
            </p:nvSpPr>
            <p:spPr bwMode="auto">
              <a:xfrm>
                <a:off x="3964" y="959"/>
                <a:ext cx="15" cy="20"/>
              </a:xfrm>
              <a:custGeom>
                <a:avLst/>
                <a:gdLst>
                  <a:gd name="T0" fmla="*/ 9 w 15"/>
                  <a:gd name="T1" fmla="*/ 2 h 20"/>
                  <a:gd name="T2" fmla="*/ 9 w 15"/>
                  <a:gd name="T3" fmla="*/ 4 h 20"/>
                  <a:gd name="T4" fmla="*/ 13 w 15"/>
                  <a:gd name="T5" fmla="*/ 9 h 20"/>
                  <a:gd name="T6" fmla="*/ 15 w 15"/>
                  <a:gd name="T7" fmla="*/ 18 h 20"/>
                  <a:gd name="T8" fmla="*/ 13 w 15"/>
                  <a:gd name="T9" fmla="*/ 20 h 20"/>
                  <a:gd name="T10" fmla="*/ 11 w 15"/>
                  <a:gd name="T11" fmla="*/ 18 h 20"/>
                  <a:gd name="T12" fmla="*/ 6 w 15"/>
                  <a:gd name="T13" fmla="*/ 18 h 20"/>
                  <a:gd name="T14" fmla="*/ 2 w 15"/>
                  <a:gd name="T15" fmla="*/ 16 h 20"/>
                  <a:gd name="T16" fmla="*/ 0 w 15"/>
                  <a:gd name="T17" fmla="*/ 13 h 20"/>
                  <a:gd name="T18" fmla="*/ 9 w 15"/>
                  <a:gd name="T19" fmla="*/ 0 h 20"/>
                  <a:gd name="T20" fmla="*/ 11 w 15"/>
                  <a:gd name="T21" fmla="*/ 2 h 20"/>
                  <a:gd name="T22" fmla="*/ 9 w 15"/>
                  <a:gd name="T23" fmla="*/ 2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5"/>
                  <a:gd name="T37" fmla="*/ 0 h 20"/>
                  <a:gd name="T38" fmla="*/ 15 w 15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5" h="20">
                    <a:moveTo>
                      <a:pt x="9" y="2"/>
                    </a:moveTo>
                    <a:lnTo>
                      <a:pt x="9" y="4"/>
                    </a:lnTo>
                    <a:lnTo>
                      <a:pt x="13" y="9"/>
                    </a:lnTo>
                    <a:lnTo>
                      <a:pt x="15" y="18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3"/>
                    </a:lnTo>
                    <a:lnTo>
                      <a:pt x="9" y="0"/>
                    </a:lnTo>
                    <a:lnTo>
                      <a:pt x="11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9" name="Freeform 3647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0" name="Freeform 3648"/>
              <p:cNvSpPr>
                <a:spLocks/>
              </p:cNvSpPr>
              <p:nvPr/>
            </p:nvSpPr>
            <p:spPr bwMode="auto">
              <a:xfrm>
                <a:off x="3938" y="984"/>
                <a:ext cx="21" cy="18"/>
              </a:xfrm>
              <a:custGeom>
                <a:avLst/>
                <a:gdLst>
                  <a:gd name="T0" fmla="*/ 5 w 21"/>
                  <a:gd name="T1" fmla="*/ 4 h 18"/>
                  <a:gd name="T2" fmla="*/ 7 w 21"/>
                  <a:gd name="T3" fmla="*/ 4 h 18"/>
                  <a:gd name="T4" fmla="*/ 9 w 21"/>
                  <a:gd name="T5" fmla="*/ 0 h 18"/>
                  <a:gd name="T6" fmla="*/ 19 w 21"/>
                  <a:gd name="T7" fmla="*/ 4 h 18"/>
                  <a:gd name="T8" fmla="*/ 21 w 21"/>
                  <a:gd name="T9" fmla="*/ 6 h 18"/>
                  <a:gd name="T10" fmla="*/ 19 w 21"/>
                  <a:gd name="T11" fmla="*/ 9 h 18"/>
                  <a:gd name="T12" fmla="*/ 18 w 21"/>
                  <a:gd name="T13" fmla="*/ 11 h 18"/>
                  <a:gd name="T14" fmla="*/ 14 w 21"/>
                  <a:gd name="T15" fmla="*/ 17 h 18"/>
                  <a:gd name="T16" fmla="*/ 0 w 21"/>
                  <a:gd name="T17" fmla="*/ 18 h 18"/>
                  <a:gd name="T18" fmla="*/ 0 w 21"/>
                  <a:gd name="T19" fmla="*/ 17 h 18"/>
                  <a:gd name="T20" fmla="*/ 1 w 21"/>
                  <a:gd name="T21" fmla="*/ 11 h 18"/>
                  <a:gd name="T22" fmla="*/ 5 w 21"/>
                  <a:gd name="T23" fmla="*/ 4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18"/>
                  <a:gd name="T38" fmla="*/ 21 w 21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18">
                    <a:moveTo>
                      <a:pt x="5" y="4"/>
                    </a:moveTo>
                    <a:lnTo>
                      <a:pt x="7" y="4"/>
                    </a:lnTo>
                    <a:lnTo>
                      <a:pt x="9" y="0"/>
                    </a:lnTo>
                    <a:lnTo>
                      <a:pt x="19" y="4"/>
                    </a:lnTo>
                    <a:lnTo>
                      <a:pt x="21" y="6"/>
                    </a:lnTo>
                    <a:lnTo>
                      <a:pt x="19" y="9"/>
                    </a:lnTo>
                    <a:lnTo>
                      <a:pt x="18" y="11"/>
                    </a:lnTo>
                    <a:lnTo>
                      <a:pt x="14" y="17"/>
                    </a:lnTo>
                    <a:lnTo>
                      <a:pt x="0" y="18"/>
                    </a:lnTo>
                    <a:lnTo>
                      <a:pt x="0" y="17"/>
                    </a:lnTo>
                    <a:lnTo>
                      <a:pt x="1" y="11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1" name="Freeform 3649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2" name="Freeform 3650"/>
              <p:cNvSpPr>
                <a:spLocks/>
              </p:cNvSpPr>
              <p:nvPr/>
            </p:nvSpPr>
            <p:spPr bwMode="auto">
              <a:xfrm>
                <a:off x="4009" y="813"/>
                <a:ext cx="13" cy="21"/>
              </a:xfrm>
              <a:custGeom>
                <a:avLst/>
                <a:gdLst>
                  <a:gd name="T0" fmla="*/ 13 w 13"/>
                  <a:gd name="T1" fmla="*/ 7 h 21"/>
                  <a:gd name="T2" fmla="*/ 13 w 13"/>
                  <a:gd name="T3" fmla="*/ 7 h 21"/>
                  <a:gd name="T4" fmla="*/ 13 w 13"/>
                  <a:gd name="T5" fmla="*/ 10 h 21"/>
                  <a:gd name="T6" fmla="*/ 11 w 13"/>
                  <a:gd name="T7" fmla="*/ 10 h 21"/>
                  <a:gd name="T8" fmla="*/ 9 w 13"/>
                  <a:gd name="T9" fmla="*/ 14 h 21"/>
                  <a:gd name="T10" fmla="*/ 9 w 13"/>
                  <a:gd name="T11" fmla="*/ 21 h 21"/>
                  <a:gd name="T12" fmla="*/ 7 w 13"/>
                  <a:gd name="T13" fmla="*/ 18 h 21"/>
                  <a:gd name="T14" fmla="*/ 7 w 13"/>
                  <a:gd name="T15" fmla="*/ 10 h 21"/>
                  <a:gd name="T16" fmla="*/ 6 w 13"/>
                  <a:gd name="T17" fmla="*/ 12 h 21"/>
                  <a:gd name="T18" fmla="*/ 4 w 13"/>
                  <a:gd name="T19" fmla="*/ 9 h 21"/>
                  <a:gd name="T20" fmla="*/ 2 w 13"/>
                  <a:gd name="T21" fmla="*/ 9 h 21"/>
                  <a:gd name="T22" fmla="*/ 4 w 13"/>
                  <a:gd name="T23" fmla="*/ 19 h 21"/>
                  <a:gd name="T24" fmla="*/ 0 w 13"/>
                  <a:gd name="T25" fmla="*/ 9 h 21"/>
                  <a:gd name="T26" fmla="*/ 0 w 13"/>
                  <a:gd name="T27" fmla="*/ 5 h 21"/>
                  <a:gd name="T28" fmla="*/ 4 w 13"/>
                  <a:gd name="T29" fmla="*/ 3 h 21"/>
                  <a:gd name="T30" fmla="*/ 4 w 13"/>
                  <a:gd name="T31" fmla="*/ 5 h 21"/>
                  <a:gd name="T32" fmla="*/ 6 w 13"/>
                  <a:gd name="T33" fmla="*/ 7 h 21"/>
                  <a:gd name="T34" fmla="*/ 9 w 13"/>
                  <a:gd name="T35" fmla="*/ 1 h 21"/>
                  <a:gd name="T36" fmla="*/ 6 w 13"/>
                  <a:gd name="T37" fmla="*/ 1 h 21"/>
                  <a:gd name="T38" fmla="*/ 7 w 13"/>
                  <a:gd name="T39" fmla="*/ 0 h 21"/>
                  <a:gd name="T40" fmla="*/ 11 w 13"/>
                  <a:gd name="T41" fmla="*/ 0 h 21"/>
                  <a:gd name="T42" fmla="*/ 13 w 13"/>
                  <a:gd name="T43" fmla="*/ 1 h 21"/>
                  <a:gd name="T44" fmla="*/ 11 w 13"/>
                  <a:gd name="T45" fmla="*/ 3 h 21"/>
                  <a:gd name="T46" fmla="*/ 13 w 13"/>
                  <a:gd name="T47" fmla="*/ 7 h 2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21"/>
                  <a:gd name="T74" fmla="*/ 13 w 13"/>
                  <a:gd name="T75" fmla="*/ 21 h 2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21">
                    <a:moveTo>
                      <a:pt x="13" y="7"/>
                    </a:moveTo>
                    <a:lnTo>
                      <a:pt x="13" y="7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9" y="14"/>
                    </a:lnTo>
                    <a:lnTo>
                      <a:pt x="9" y="21"/>
                    </a:lnTo>
                    <a:lnTo>
                      <a:pt x="7" y="18"/>
                    </a:lnTo>
                    <a:lnTo>
                      <a:pt x="7" y="10"/>
                    </a:lnTo>
                    <a:lnTo>
                      <a:pt x="6" y="12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4" y="19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9" y="1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3" y="1"/>
                    </a:lnTo>
                    <a:lnTo>
                      <a:pt x="11" y="3"/>
                    </a:lnTo>
                    <a:lnTo>
                      <a:pt x="13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3" name="Freeform 3651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4" name="Freeform 3652"/>
              <p:cNvSpPr>
                <a:spLocks/>
              </p:cNvSpPr>
              <p:nvPr/>
            </p:nvSpPr>
            <p:spPr bwMode="auto">
              <a:xfrm>
                <a:off x="4024" y="1088"/>
                <a:ext cx="7" cy="18"/>
              </a:xfrm>
              <a:custGeom>
                <a:avLst/>
                <a:gdLst>
                  <a:gd name="T0" fmla="*/ 0 w 7"/>
                  <a:gd name="T1" fmla="*/ 7 h 18"/>
                  <a:gd name="T2" fmla="*/ 0 w 7"/>
                  <a:gd name="T3" fmla="*/ 4 h 18"/>
                  <a:gd name="T4" fmla="*/ 1 w 7"/>
                  <a:gd name="T5" fmla="*/ 2 h 18"/>
                  <a:gd name="T6" fmla="*/ 3 w 7"/>
                  <a:gd name="T7" fmla="*/ 0 h 18"/>
                  <a:gd name="T8" fmla="*/ 7 w 7"/>
                  <a:gd name="T9" fmla="*/ 15 h 18"/>
                  <a:gd name="T10" fmla="*/ 5 w 7"/>
                  <a:gd name="T11" fmla="*/ 18 h 18"/>
                  <a:gd name="T12" fmla="*/ 1 w 7"/>
                  <a:gd name="T13" fmla="*/ 16 h 18"/>
                  <a:gd name="T14" fmla="*/ 1 w 7"/>
                  <a:gd name="T15" fmla="*/ 15 h 18"/>
                  <a:gd name="T16" fmla="*/ 0 w 7"/>
                  <a:gd name="T17" fmla="*/ 9 h 18"/>
                  <a:gd name="T18" fmla="*/ 0 w 7"/>
                  <a:gd name="T19" fmla="*/ 7 h 1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8"/>
                  <a:gd name="T32" fmla="*/ 7 w 7"/>
                  <a:gd name="T33" fmla="*/ 18 h 1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8">
                    <a:moveTo>
                      <a:pt x="0" y="7"/>
                    </a:move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7" y="15"/>
                    </a:lnTo>
                    <a:lnTo>
                      <a:pt x="5" y="18"/>
                    </a:lnTo>
                    <a:lnTo>
                      <a:pt x="1" y="16"/>
                    </a:lnTo>
                    <a:lnTo>
                      <a:pt x="1" y="15"/>
                    </a:lnTo>
                    <a:lnTo>
                      <a:pt x="0" y="9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5" name="Freeform 3653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6" name="Freeform 3654"/>
              <p:cNvSpPr>
                <a:spLocks/>
              </p:cNvSpPr>
              <p:nvPr/>
            </p:nvSpPr>
            <p:spPr bwMode="auto">
              <a:xfrm>
                <a:off x="2538" y="1641"/>
                <a:ext cx="68" cy="100"/>
              </a:xfrm>
              <a:custGeom>
                <a:avLst/>
                <a:gdLst>
                  <a:gd name="T0" fmla="*/ 66 w 68"/>
                  <a:gd name="T1" fmla="*/ 32 h 100"/>
                  <a:gd name="T2" fmla="*/ 61 w 68"/>
                  <a:gd name="T3" fmla="*/ 22 h 100"/>
                  <a:gd name="T4" fmla="*/ 50 w 68"/>
                  <a:gd name="T5" fmla="*/ 27 h 100"/>
                  <a:gd name="T6" fmla="*/ 43 w 68"/>
                  <a:gd name="T7" fmla="*/ 29 h 100"/>
                  <a:gd name="T8" fmla="*/ 38 w 68"/>
                  <a:gd name="T9" fmla="*/ 20 h 100"/>
                  <a:gd name="T10" fmla="*/ 41 w 68"/>
                  <a:gd name="T11" fmla="*/ 15 h 100"/>
                  <a:gd name="T12" fmla="*/ 45 w 68"/>
                  <a:gd name="T13" fmla="*/ 11 h 100"/>
                  <a:gd name="T14" fmla="*/ 45 w 68"/>
                  <a:gd name="T15" fmla="*/ 0 h 100"/>
                  <a:gd name="T16" fmla="*/ 39 w 68"/>
                  <a:gd name="T17" fmla="*/ 2 h 100"/>
                  <a:gd name="T18" fmla="*/ 34 w 68"/>
                  <a:gd name="T19" fmla="*/ 6 h 100"/>
                  <a:gd name="T20" fmla="*/ 32 w 68"/>
                  <a:gd name="T21" fmla="*/ 9 h 100"/>
                  <a:gd name="T22" fmla="*/ 32 w 68"/>
                  <a:gd name="T23" fmla="*/ 11 h 100"/>
                  <a:gd name="T24" fmla="*/ 27 w 68"/>
                  <a:gd name="T25" fmla="*/ 16 h 100"/>
                  <a:gd name="T26" fmla="*/ 30 w 68"/>
                  <a:gd name="T27" fmla="*/ 18 h 100"/>
                  <a:gd name="T28" fmla="*/ 36 w 68"/>
                  <a:gd name="T29" fmla="*/ 16 h 100"/>
                  <a:gd name="T30" fmla="*/ 34 w 68"/>
                  <a:gd name="T31" fmla="*/ 20 h 100"/>
                  <a:gd name="T32" fmla="*/ 29 w 68"/>
                  <a:gd name="T33" fmla="*/ 25 h 100"/>
                  <a:gd name="T34" fmla="*/ 20 w 68"/>
                  <a:gd name="T35" fmla="*/ 27 h 100"/>
                  <a:gd name="T36" fmla="*/ 11 w 68"/>
                  <a:gd name="T37" fmla="*/ 25 h 100"/>
                  <a:gd name="T38" fmla="*/ 9 w 68"/>
                  <a:gd name="T39" fmla="*/ 34 h 100"/>
                  <a:gd name="T40" fmla="*/ 5 w 68"/>
                  <a:gd name="T41" fmla="*/ 34 h 100"/>
                  <a:gd name="T42" fmla="*/ 13 w 68"/>
                  <a:gd name="T43" fmla="*/ 38 h 100"/>
                  <a:gd name="T44" fmla="*/ 9 w 68"/>
                  <a:gd name="T45" fmla="*/ 43 h 100"/>
                  <a:gd name="T46" fmla="*/ 5 w 68"/>
                  <a:gd name="T47" fmla="*/ 47 h 100"/>
                  <a:gd name="T48" fmla="*/ 7 w 68"/>
                  <a:gd name="T49" fmla="*/ 50 h 100"/>
                  <a:gd name="T50" fmla="*/ 9 w 68"/>
                  <a:gd name="T51" fmla="*/ 52 h 100"/>
                  <a:gd name="T52" fmla="*/ 13 w 68"/>
                  <a:gd name="T53" fmla="*/ 54 h 100"/>
                  <a:gd name="T54" fmla="*/ 23 w 68"/>
                  <a:gd name="T55" fmla="*/ 56 h 100"/>
                  <a:gd name="T56" fmla="*/ 18 w 68"/>
                  <a:gd name="T57" fmla="*/ 59 h 100"/>
                  <a:gd name="T58" fmla="*/ 16 w 68"/>
                  <a:gd name="T59" fmla="*/ 65 h 100"/>
                  <a:gd name="T60" fmla="*/ 11 w 68"/>
                  <a:gd name="T61" fmla="*/ 72 h 100"/>
                  <a:gd name="T62" fmla="*/ 23 w 68"/>
                  <a:gd name="T63" fmla="*/ 66 h 100"/>
                  <a:gd name="T64" fmla="*/ 27 w 68"/>
                  <a:gd name="T65" fmla="*/ 70 h 100"/>
                  <a:gd name="T66" fmla="*/ 13 w 68"/>
                  <a:gd name="T67" fmla="*/ 74 h 100"/>
                  <a:gd name="T68" fmla="*/ 9 w 68"/>
                  <a:gd name="T69" fmla="*/ 81 h 100"/>
                  <a:gd name="T70" fmla="*/ 7 w 68"/>
                  <a:gd name="T71" fmla="*/ 81 h 100"/>
                  <a:gd name="T72" fmla="*/ 4 w 68"/>
                  <a:gd name="T73" fmla="*/ 81 h 100"/>
                  <a:gd name="T74" fmla="*/ 0 w 68"/>
                  <a:gd name="T75" fmla="*/ 84 h 100"/>
                  <a:gd name="T76" fmla="*/ 9 w 68"/>
                  <a:gd name="T77" fmla="*/ 86 h 100"/>
                  <a:gd name="T78" fmla="*/ 2 w 68"/>
                  <a:gd name="T79" fmla="*/ 90 h 100"/>
                  <a:gd name="T80" fmla="*/ 4 w 68"/>
                  <a:gd name="T81" fmla="*/ 91 h 100"/>
                  <a:gd name="T82" fmla="*/ 5 w 68"/>
                  <a:gd name="T83" fmla="*/ 93 h 100"/>
                  <a:gd name="T84" fmla="*/ 13 w 68"/>
                  <a:gd name="T85" fmla="*/ 93 h 100"/>
                  <a:gd name="T86" fmla="*/ 7 w 68"/>
                  <a:gd name="T87" fmla="*/ 97 h 100"/>
                  <a:gd name="T88" fmla="*/ 14 w 68"/>
                  <a:gd name="T89" fmla="*/ 95 h 100"/>
                  <a:gd name="T90" fmla="*/ 13 w 68"/>
                  <a:gd name="T91" fmla="*/ 97 h 100"/>
                  <a:gd name="T92" fmla="*/ 11 w 68"/>
                  <a:gd name="T93" fmla="*/ 99 h 100"/>
                  <a:gd name="T94" fmla="*/ 13 w 68"/>
                  <a:gd name="T95" fmla="*/ 99 h 100"/>
                  <a:gd name="T96" fmla="*/ 16 w 68"/>
                  <a:gd name="T97" fmla="*/ 100 h 100"/>
                  <a:gd name="T98" fmla="*/ 20 w 68"/>
                  <a:gd name="T99" fmla="*/ 99 h 100"/>
                  <a:gd name="T100" fmla="*/ 30 w 68"/>
                  <a:gd name="T101" fmla="*/ 95 h 100"/>
                  <a:gd name="T102" fmla="*/ 32 w 68"/>
                  <a:gd name="T103" fmla="*/ 90 h 100"/>
                  <a:gd name="T104" fmla="*/ 34 w 68"/>
                  <a:gd name="T105" fmla="*/ 91 h 100"/>
                  <a:gd name="T106" fmla="*/ 39 w 68"/>
                  <a:gd name="T107" fmla="*/ 91 h 100"/>
                  <a:gd name="T108" fmla="*/ 43 w 68"/>
                  <a:gd name="T109" fmla="*/ 90 h 100"/>
                  <a:gd name="T110" fmla="*/ 45 w 68"/>
                  <a:gd name="T111" fmla="*/ 86 h 100"/>
                  <a:gd name="T112" fmla="*/ 59 w 68"/>
                  <a:gd name="T113" fmla="*/ 83 h 100"/>
                  <a:gd name="T114" fmla="*/ 64 w 68"/>
                  <a:gd name="T115" fmla="*/ 83 h 100"/>
                  <a:gd name="T116" fmla="*/ 63 w 68"/>
                  <a:gd name="T117" fmla="*/ 79 h 100"/>
                  <a:gd name="T118" fmla="*/ 66 w 68"/>
                  <a:gd name="T119" fmla="*/ 52 h 100"/>
                  <a:gd name="T120" fmla="*/ 68 w 68"/>
                  <a:gd name="T121" fmla="*/ 47 h 100"/>
                  <a:gd name="T122" fmla="*/ 64 w 68"/>
                  <a:gd name="T123" fmla="*/ 34 h 10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68"/>
                  <a:gd name="T187" fmla="*/ 0 h 100"/>
                  <a:gd name="T188" fmla="*/ 68 w 68"/>
                  <a:gd name="T189" fmla="*/ 100 h 100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68" h="100">
                    <a:moveTo>
                      <a:pt x="66" y="34"/>
                    </a:moveTo>
                    <a:lnTo>
                      <a:pt x="66" y="32"/>
                    </a:lnTo>
                    <a:lnTo>
                      <a:pt x="66" y="25"/>
                    </a:lnTo>
                    <a:lnTo>
                      <a:pt x="61" y="22"/>
                    </a:lnTo>
                    <a:lnTo>
                      <a:pt x="52" y="23"/>
                    </a:lnTo>
                    <a:lnTo>
                      <a:pt x="50" y="27"/>
                    </a:lnTo>
                    <a:lnTo>
                      <a:pt x="47" y="31"/>
                    </a:lnTo>
                    <a:lnTo>
                      <a:pt x="43" y="29"/>
                    </a:lnTo>
                    <a:lnTo>
                      <a:pt x="41" y="23"/>
                    </a:lnTo>
                    <a:lnTo>
                      <a:pt x="38" y="20"/>
                    </a:lnTo>
                    <a:lnTo>
                      <a:pt x="41" y="18"/>
                    </a:lnTo>
                    <a:lnTo>
                      <a:pt x="41" y="15"/>
                    </a:lnTo>
                    <a:lnTo>
                      <a:pt x="43" y="15"/>
                    </a:lnTo>
                    <a:lnTo>
                      <a:pt x="45" y="11"/>
                    </a:lnTo>
                    <a:lnTo>
                      <a:pt x="45" y="0"/>
                    </a:lnTo>
                    <a:lnTo>
                      <a:pt x="43" y="0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34" y="6"/>
                    </a:lnTo>
                    <a:lnTo>
                      <a:pt x="32" y="6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27" y="15"/>
                    </a:lnTo>
                    <a:lnTo>
                      <a:pt x="27" y="16"/>
                    </a:lnTo>
                    <a:lnTo>
                      <a:pt x="29" y="16"/>
                    </a:lnTo>
                    <a:lnTo>
                      <a:pt x="30" y="18"/>
                    </a:lnTo>
                    <a:lnTo>
                      <a:pt x="32" y="16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4" y="20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7"/>
                    </a:lnTo>
                    <a:lnTo>
                      <a:pt x="20" y="27"/>
                    </a:lnTo>
                    <a:lnTo>
                      <a:pt x="18" y="25"/>
                    </a:lnTo>
                    <a:lnTo>
                      <a:pt x="11" y="25"/>
                    </a:lnTo>
                    <a:lnTo>
                      <a:pt x="7" y="31"/>
                    </a:lnTo>
                    <a:lnTo>
                      <a:pt x="9" y="34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7" y="38"/>
                    </a:lnTo>
                    <a:lnTo>
                      <a:pt x="13" y="38"/>
                    </a:lnTo>
                    <a:lnTo>
                      <a:pt x="14" y="40"/>
                    </a:lnTo>
                    <a:lnTo>
                      <a:pt x="9" y="43"/>
                    </a:lnTo>
                    <a:lnTo>
                      <a:pt x="7" y="45"/>
                    </a:lnTo>
                    <a:lnTo>
                      <a:pt x="5" y="47"/>
                    </a:lnTo>
                    <a:lnTo>
                      <a:pt x="5" y="49"/>
                    </a:lnTo>
                    <a:lnTo>
                      <a:pt x="7" y="50"/>
                    </a:lnTo>
                    <a:lnTo>
                      <a:pt x="9" y="50"/>
                    </a:lnTo>
                    <a:lnTo>
                      <a:pt x="9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23" y="54"/>
                    </a:lnTo>
                    <a:lnTo>
                      <a:pt x="23" y="56"/>
                    </a:lnTo>
                    <a:lnTo>
                      <a:pt x="21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6" y="65"/>
                    </a:lnTo>
                    <a:lnTo>
                      <a:pt x="14" y="68"/>
                    </a:lnTo>
                    <a:lnTo>
                      <a:pt x="11" y="72"/>
                    </a:lnTo>
                    <a:lnTo>
                      <a:pt x="20" y="70"/>
                    </a:lnTo>
                    <a:lnTo>
                      <a:pt x="23" y="66"/>
                    </a:lnTo>
                    <a:lnTo>
                      <a:pt x="25" y="70"/>
                    </a:lnTo>
                    <a:lnTo>
                      <a:pt x="27" y="70"/>
                    </a:lnTo>
                    <a:lnTo>
                      <a:pt x="13" y="74"/>
                    </a:lnTo>
                    <a:lnTo>
                      <a:pt x="9" y="77"/>
                    </a:lnTo>
                    <a:lnTo>
                      <a:pt x="9" y="81"/>
                    </a:lnTo>
                    <a:lnTo>
                      <a:pt x="7" y="81"/>
                    </a:lnTo>
                    <a:lnTo>
                      <a:pt x="5" y="81"/>
                    </a:lnTo>
                    <a:lnTo>
                      <a:pt x="4" y="81"/>
                    </a:lnTo>
                    <a:lnTo>
                      <a:pt x="2" y="83"/>
                    </a:lnTo>
                    <a:lnTo>
                      <a:pt x="0" y="84"/>
                    </a:lnTo>
                    <a:lnTo>
                      <a:pt x="7" y="84"/>
                    </a:lnTo>
                    <a:lnTo>
                      <a:pt x="9" y="86"/>
                    </a:lnTo>
                    <a:lnTo>
                      <a:pt x="4" y="88"/>
                    </a:lnTo>
                    <a:lnTo>
                      <a:pt x="2" y="90"/>
                    </a:lnTo>
                    <a:lnTo>
                      <a:pt x="2" y="91"/>
                    </a:lnTo>
                    <a:lnTo>
                      <a:pt x="4" y="91"/>
                    </a:lnTo>
                    <a:lnTo>
                      <a:pt x="4" y="93"/>
                    </a:lnTo>
                    <a:lnTo>
                      <a:pt x="5" y="93"/>
                    </a:lnTo>
                    <a:lnTo>
                      <a:pt x="11" y="91"/>
                    </a:lnTo>
                    <a:lnTo>
                      <a:pt x="13" y="93"/>
                    </a:lnTo>
                    <a:lnTo>
                      <a:pt x="5" y="97"/>
                    </a:lnTo>
                    <a:lnTo>
                      <a:pt x="7" y="97"/>
                    </a:lnTo>
                    <a:lnTo>
                      <a:pt x="14" y="95"/>
                    </a:lnTo>
                    <a:lnTo>
                      <a:pt x="14" y="97"/>
                    </a:lnTo>
                    <a:lnTo>
                      <a:pt x="13" y="97"/>
                    </a:lnTo>
                    <a:lnTo>
                      <a:pt x="11" y="99"/>
                    </a:lnTo>
                    <a:lnTo>
                      <a:pt x="11" y="100"/>
                    </a:lnTo>
                    <a:lnTo>
                      <a:pt x="13" y="99"/>
                    </a:lnTo>
                    <a:lnTo>
                      <a:pt x="16" y="99"/>
                    </a:lnTo>
                    <a:lnTo>
                      <a:pt x="16" y="100"/>
                    </a:lnTo>
                    <a:lnTo>
                      <a:pt x="18" y="100"/>
                    </a:lnTo>
                    <a:lnTo>
                      <a:pt x="20" y="99"/>
                    </a:lnTo>
                    <a:lnTo>
                      <a:pt x="21" y="99"/>
                    </a:lnTo>
                    <a:lnTo>
                      <a:pt x="30" y="95"/>
                    </a:lnTo>
                    <a:lnTo>
                      <a:pt x="32" y="93"/>
                    </a:lnTo>
                    <a:lnTo>
                      <a:pt x="32" y="90"/>
                    </a:lnTo>
                    <a:lnTo>
                      <a:pt x="34" y="90"/>
                    </a:lnTo>
                    <a:lnTo>
                      <a:pt x="34" y="91"/>
                    </a:lnTo>
                    <a:lnTo>
                      <a:pt x="36" y="93"/>
                    </a:lnTo>
                    <a:lnTo>
                      <a:pt x="39" y="91"/>
                    </a:lnTo>
                    <a:lnTo>
                      <a:pt x="39" y="88"/>
                    </a:lnTo>
                    <a:lnTo>
                      <a:pt x="43" y="90"/>
                    </a:lnTo>
                    <a:lnTo>
                      <a:pt x="43" y="88"/>
                    </a:lnTo>
                    <a:lnTo>
                      <a:pt x="45" y="86"/>
                    </a:lnTo>
                    <a:lnTo>
                      <a:pt x="45" y="84"/>
                    </a:lnTo>
                    <a:lnTo>
                      <a:pt x="59" y="83"/>
                    </a:lnTo>
                    <a:lnTo>
                      <a:pt x="61" y="83"/>
                    </a:lnTo>
                    <a:lnTo>
                      <a:pt x="64" y="83"/>
                    </a:lnTo>
                    <a:lnTo>
                      <a:pt x="64" y="81"/>
                    </a:lnTo>
                    <a:lnTo>
                      <a:pt x="63" y="79"/>
                    </a:lnTo>
                    <a:lnTo>
                      <a:pt x="68" y="6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4" y="38"/>
                    </a:lnTo>
                    <a:lnTo>
                      <a:pt x="64" y="34"/>
                    </a:lnTo>
                    <a:lnTo>
                      <a:pt x="66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7" name="Freeform 3655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8" name="Freeform 3656"/>
              <p:cNvSpPr>
                <a:spLocks/>
              </p:cNvSpPr>
              <p:nvPr/>
            </p:nvSpPr>
            <p:spPr bwMode="auto">
              <a:xfrm>
                <a:off x="2880" y="1156"/>
                <a:ext cx="209" cy="480"/>
              </a:xfrm>
              <a:custGeom>
                <a:avLst/>
                <a:gdLst>
                  <a:gd name="T0" fmla="*/ 3 w 209"/>
                  <a:gd name="T1" fmla="*/ 394 h 480"/>
                  <a:gd name="T2" fmla="*/ 7 w 209"/>
                  <a:gd name="T3" fmla="*/ 396 h 480"/>
                  <a:gd name="T4" fmla="*/ 9 w 209"/>
                  <a:gd name="T5" fmla="*/ 410 h 480"/>
                  <a:gd name="T6" fmla="*/ 14 w 209"/>
                  <a:gd name="T7" fmla="*/ 423 h 480"/>
                  <a:gd name="T8" fmla="*/ 28 w 209"/>
                  <a:gd name="T9" fmla="*/ 449 h 480"/>
                  <a:gd name="T10" fmla="*/ 21 w 209"/>
                  <a:gd name="T11" fmla="*/ 455 h 480"/>
                  <a:gd name="T12" fmla="*/ 27 w 209"/>
                  <a:gd name="T13" fmla="*/ 480 h 480"/>
                  <a:gd name="T14" fmla="*/ 48 w 209"/>
                  <a:gd name="T15" fmla="*/ 478 h 480"/>
                  <a:gd name="T16" fmla="*/ 59 w 209"/>
                  <a:gd name="T17" fmla="*/ 457 h 480"/>
                  <a:gd name="T18" fmla="*/ 84 w 209"/>
                  <a:gd name="T19" fmla="*/ 440 h 480"/>
                  <a:gd name="T20" fmla="*/ 86 w 209"/>
                  <a:gd name="T21" fmla="*/ 415 h 480"/>
                  <a:gd name="T22" fmla="*/ 88 w 209"/>
                  <a:gd name="T23" fmla="*/ 405 h 480"/>
                  <a:gd name="T24" fmla="*/ 89 w 209"/>
                  <a:gd name="T25" fmla="*/ 394 h 480"/>
                  <a:gd name="T26" fmla="*/ 91 w 209"/>
                  <a:gd name="T27" fmla="*/ 389 h 480"/>
                  <a:gd name="T28" fmla="*/ 93 w 209"/>
                  <a:gd name="T29" fmla="*/ 383 h 480"/>
                  <a:gd name="T30" fmla="*/ 105 w 209"/>
                  <a:gd name="T31" fmla="*/ 376 h 480"/>
                  <a:gd name="T32" fmla="*/ 116 w 209"/>
                  <a:gd name="T33" fmla="*/ 365 h 480"/>
                  <a:gd name="T34" fmla="*/ 98 w 209"/>
                  <a:gd name="T35" fmla="*/ 365 h 480"/>
                  <a:gd name="T36" fmla="*/ 84 w 209"/>
                  <a:gd name="T37" fmla="*/ 356 h 480"/>
                  <a:gd name="T38" fmla="*/ 96 w 209"/>
                  <a:gd name="T39" fmla="*/ 358 h 480"/>
                  <a:gd name="T40" fmla="*/ 105 w 209"/>
                  <a:gd name="T41" fmla="*/ 356 h 480"/>
                  <a:gd name="T42" fmla="*/ 123 w 209"/>
                  <a:gd name="T43" fmla="*/ 344 h 480"/>
                  <a:gd name="T44" fmla="*/ 111 w 209"/>
                  <a:gd name="T45" fmla="*/ 330 h 480"/>
                  <a:gd name="T46" fmla="*/ 100 w 209"/>
                  <a:gd name="T47" fmla="*/ 328 h 480"/>
                  <a:gd name="T48" fmla="*/ 88 w 209"/>
                  <a:gd name="T49" fmla="*/ 333 h 480"/>
                  <a:gd name="T50" fmla="*/ 96 w 209"/>
                  <a:gd name="T51" fmla="*/ 319 h 480"/>
                  <a:gd name="T52" fmla="*/ 96 w 209"/>
                  <a:gd name="T53" fmla="*/ 285 h 480"/>
                  <a:gd name="T54" fmla="*/ 98 w 209"/>
                  <a:gd name="T55" fmla="*/ 261 h 480"/>
                  <a:gd name="T56" fmla="*/ 107 w 209"/>
                  <a:gd name="T57" fmla="*/ 254 h 480"/>
                  <a:gd name="T58" fmla="*/ 111 w 209"/>
                  <a:gd name="T59" fmla="*/ 249 h 480"/>
                  <a:gd name="T60" fmla="*/ 113 w 209"/>
                  <a:gd name="T61" fmla="*/ 240 h 480"/>
                  <a:gd name="T62" fmla="*/ 122 w 209"/>
                  <a:gd name="T63" fmla="*/ 233 h 480"/>
                  <a:gd name="T64" fmla="*/ 136 w 209"/>
                  <a:gd name="T65" fmla="*/ 220 h 480"/>
                  <a:gd name="T66" fmla="*/ 147 w 209"/>
                  <a:gd name="T67" fmla="*/ 215 h 480"/>
                  <a:gd name="T68" fmla="*/ 166 w 209"/>
                  <a:gd name="T69" fmla="*/ 193 h 480"/>
                  <a:gd name="T70" fmla="*/ 163 w 209"/>
                  <a:gd name="T71" fmla="*/ 179 h 480"/>
                  <a:gd name="T72" fmla="*/ 166 w 209"/>
                  <a:gd name="T73" fmla="*/ 170 h 480"/>
                  <a:gd name="T74" fmla="*/ 170 w 209"/>
                  <a:gd name="T75" fmla="*/ 151 h 480"/>
                  <a:gd name="T76" fmla="*/ 177 w 209"/>
                  <a:gd name="T77" fmla="*/ 145 h 480"/>
                  <a:gd name="T78" fmla="*/ 179 w 209"/>
                  <a:gd name="T79" fmla="*/ 140 h 480"/>
                  <a:gd name="T80" fmla="*/ 182 w 209"/>
                  <a:gd name="T81" fmla="*/ 134 h 480"/>
                  <a:gd name="T82" fmla="*/ 191 w 209"/>
                  <a:gd name="T83" fmla="*/ 136 h 480"/>
                  <a:gd name="T84" fmla="*/ 207 w 209"/>
                  <a:gd name="T85" fmla="*/ 136 h 480"/>
                  <a:gd name="T86" fmla="*/ 200 w 209"/>
                  <a:gd name="T87" fmla="*/ 86 h 480"/>
                  <a:gd name="T88" fmla="*/ 200 w 209"/>
                  <a:gd name="T89" fmla="*/ 50 h 480"/>
                  <a:gd name="T90" fmla="*/ 147 w 209"/>
                  <a:gd name="T91" fmla="*/ 0 h 480"/>
                  <a:gd name="T92" fmla="*/ 145 w 209"/>
                  <a:gd name="T93" fmla="*/ 13 h 480"/>
                  <a:gd name="T94" fmla="*/ 141 w 209"/>
                  <a:gd name="T95" fmla="*/ 29 h 480"/>
                  <a:gd name="T96" fmla="*/ 113 w 209"/>
                  <a:gd name="T97" fmla="*/ 45 h 480"/>
                  <a:gd name="T98" fmla="*/ 89 w 209"/>
                  <a:gd name="T99" fmla="*/ 52 h 480"/>
                  <a:gd name="T100" fmla="*/ 70 w 209"/>
                  <a:gd name="T101" fmla="*/ 108 h 480"/>
                  <a:gd name="T102" fmla="*/ 43 w 209"/>
                  <a:gd name="T103" fmla="*/ 181 h 480"/>
                  <a:gd name="T104" fmla="*/ 30 w 209"/>
                  <a:gd name="T105" fmla="*/ 204 h 480"/>
                  <a:gd name="T106" fmla="*/ 20 w 209"/>
                  <a:gd name="T107" fmla="*/ 238 h 480"/>
                  <a:gd name="T108" fmla="*/ 20 w 209"/>
                  <a:gd name="T109" fmla="*/ 287 h 480"/>
                  <a:gd name="T110" fmla="*/ 18 w 209"/>
                  <a:gd name="T111" fmla="*/ 310 h 480"/>
                  <a:gd name="T112" fmla="*/ 20 w 209"/>
                  <a:gd name="T113" fmla="*/ 342 h 480"/>
                  <a:gd name="T114" fmla="*/ 5 w 209"/>
                  <a:gd name="T115" fmla="*/ 376 h 48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9"/>
                  <a:gd name="T175" fmla="*/ 0 h 480"/>
                  <a:gd name="T176" fmla="*/ 209 w 209"/>
                  <a:gd name="T177" fmla="*/ 480 h 480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9" h="480">
                    <a:moveTo>
                      <a:pt x="2" y="371"/>
                    </a:moveTo>
                    <a:lnTo>
                      <a:pt x="0" y="374"/>
                    </a:lnTo>
                    <a:lnTo>
                      <a:pt x="2" y="390"/>
                    </a:lnTo>
                    <a:lnTo>
                      <a:pt x="3" y="390"/>
                    </a:lnTo>
                    <a:lnTo>
                      <a:pt x="3" y="392"/>
                    </a:lnTo>
                    <a:lnTo>
                      <a:pt x="3" y="394"/>
                    </a:lnTo>
                    <a:lnTo>
                      <a:pt x="3" y="396"/>
                    </a:lnTo>
                    <a:lnTo>
                      <a:pt x="5" y="394"/>
                    </a:lnTo>
                    <a:lnTo>
                      <a:pt x="5" y="390"/>
                    </a:lnTo>
                    <a:lnTo>
                      <a:pt x="7" y="392"/>
                    </a:lnTo>
                    <a:lnTo>
                      <a:pt x="7" y="396"/>
                    </a:lnTo>
                    <a:lnTo>
                      <a:pt x="9" y="396"/>
                    </a:lnTo>
                    <a:lnTo>
                      <a:pt x="7" y="398"/>
                    </a:lnTo>
                    <a:lnTo>
                      <a:pt x="5" y="399"/>
                    </a:lnTo>
                    <a:lnTo>
                      <a:pt x="9" y="401"/>
                    </a:lnTo>
                    <a:lnTo>
                      <a:pt x="11" y="405"/>
                    </a:lnTo>
                    <a:lnTo>
                      <a:pt x="9" y="410"/>
                    </a:lnTo>
                    <a:lnTo>
                      <a:pt x="12" y="408"/>
                    </a:lnTo>
                    <a:lnTo>
                      <a:pt x="12" y="412"/>
                    </a:lnTo>
                    <a:lnTo>
                      <a:pt x="11" y="414"/>
                    </a:lnTo>
                    <a:lnTo>
                      <a:pt x="12" y="419"/>
                    </a:lnTo>
                    <a:lnTo>
                      <a:pt x="12" y="423"/>
                    </a:lnTo>
                    <a:lnTo>
                      <a:pt x="14" y="423"/>
                    </a:lnTo>
                    <a:lnTo>
                      <a:pt x="18" y="435"/>
                    </a:lnTo>
                    <a:lnTo>
                      <a:pt x="21" y="439"/>
                    </a:lnTo>
                    <a:lnTo>
                      <a:pt x="23" y="442"/>
                    </a:lnTo>
                    <a:lnTo>
                      <a:pt x="27" y="444"/>
                    </a:lnTo>
                    <a:lnTo>
                      <a:pt x="28" y="446"/>
                    </a:lnTo>
                    <a:lnTo>
                      <a:pt x="28" y="449"/>
                    </a:lnTo>
                    <a:lnTo>
                      <a:pt x="27" y="449"/>
                    </a:lnTo>
                    <a:lnTo>
                      <a:pt x="25" y="449"/>
                    </a:lnTo>
                    <a:lnTo>
                      <a:pt x="23" y="451"/>
                    </a:lnTo>
                    <a:lnTo>
                      <a:pt x="27" y="455"/>
                    </a:lnTo>
                    <a:lnTo>
                      <a:pt x="23" y="455"/>
                    </a:lnTo>
                    <a:lnTo>
                      <a:pt x="21" y="455"/>
                    </a:lnTo>
                    <a:lnTo>
                      <a:pt x="21" y="457"/>
                    </a:lnTo>
                    <a:lnTo>
                      <a:pt x="30" y="473"/>
                    </a:lnTo>
                    <a:lnTo>
                      <a:pt x="28" y="474"/>
                    </a:lnTo>
                    <a:lnTo>
                      <a:pt x="28" y="478"/>
                    </a:lnTo>
                    <a:lnTo>
                      <a:pt x="27" y="478"/>
                    </a:lnTo>
                    <a:lnTo>
                      <a:pt x="27" y="480"/>
                    </a:lnTo>
                    <a:lnTo>
                      <a:pt x="30" y="480"/>
                    </a:lnTo>
                    <a:lnTo>
                      <a:pt x="34" y="480"/>
                    </a:lnTo>
                    <a:lnTo>
                      <a:pt x="39" y="478"/>
                    </a:lnTo>
                    <a:lnTo>
                      <a:pt x="45" y="478"/>
                    </a:lnTo>
                    <a:lnTo>
                      <a:pt x="48" y="480"/>
                    </a:lnTo>
                    <a:lnTo>
                      <a:pt x="48" y="478"/>
                    </a:lnTo>
                    <a:lnTo>
                      <a:pt x="50" y="474"/>
                    </a:lnTo>
                    <a:lnTo>
                      <a:pt x="50" y="467"/>
                    </a:lnTo>
                    <a:lnTo>
                      <a:pt x="52" y="460"/>
                    </a:lnTo>
                    <a:lnTo>
                      <a:pt x="55" y="462"/>
                    </a:lnTo>
                    <a:lnTo>
                      <a:pt x="57" y="458"/>
                    </a:lnTo>
                    <a:lnTo>
                      <a:pt x="59" y="457"/>
                    </a:lnTo>
                    <a:lnTo>
                      <a:pt x="64" y="457"/>
                    </a:lnTo>
                    <a:lnTo>
                      <a:pt x="66" y="458"/>
                    </a:lnTo>
                    <a:lnTo>
                      <a:pt x="70" y="457"/>
                    </a:lnTo>
                    <a:lnTo>
                      <a:pt x="73" y="458"/>
                    </a:lnTo>
                    <a:lnTo>
                      <a:pt x="77" y="458"/>
                    </a:lnTo>
                    <a:lnTo>
                      <a:pt x="84" y="440"/>
                    </a:lnTo>
                    <a:lnTo>
                      <a:pt x="84" y="435"/>
                    </a:lnTo>
                    <a:lnTo>
                      <a:pt x="84" y="432"/>
                    </a:lnTo>
                    <a:lnTo>
                      <a:pt x="84" y="426"/>
                    </a:lnTo>
                    <a:lnTo>
                      <a:pt x="88" y="421"/>
                    </a:lnTo>
                    <a:lnTo>
                      <a:pt x="88" y="417"/>
                    </a:lnTo>
                    <a:lnTo>
                      <a:pt x="86" y="415"/>
                    </a:lnTo>
                    <a:lnTo>
                      <a:pt x="88" y="412"/>
                    </a:lnTo>
                    <a:lnTo>
                      <a:pt x="88" y="410"/>
                    </a:lnTo>
                    <a:lnTo>
                      <a:pt x="86" y="406"/>
                    </a:lnTo>
                    <a:lnTo>
                      <a:pt x="86" y="405"/>
                    </a:lnTo>
                    <a:lnTo>
                      <a:pt x="88" y="405"/>
                    </a:lnTo>
                    <a:lnTo>
                      <a:pt x="89" y="405"/>
                    </a:lnTo>
                    <a:lnTo>
                      <a:pt x="88" y="403"/>
                    </a:lnTo>
                    <a:lnTo>
                      <a:pt x="89" y="401"/>
                    </a:lnTo>
                    <a:lnTo>
                      <a:pt x="89" y="399"/>
                    </a:lnTo>
                    <a:lnTo>
                      <a:pt x="89" y="394"/>
                    </a:lnTo>
                    <a:lnTo>
                      <a:pt x="89" y="392"/>
                    </a:lnTo>
                    <a:lnTo>
                      <a:pt x="84" y="389"/>
                    </a:lnTo>
                    <a:lnTo>
                      <a:pt x="88" y="390"/>
                    </a:lnTo>
                    <a:lnTo>
                      <a:pt x="91" y="389"/>
                    </a:lnTo>
                    <a:lnTo>
                      <a:pt x="88" y="385"/>
                    </a:lnTo>
                    <a:lnTo>
                      <a:pt x="80" y="385"/>
                    </a:lnTo>
                    <a:lnTo>
                      <a:pt x="80" y="383"/>
                    </a:lnTo>
                    <a:lnTo>
                      <a:pt x="88" y="383"/>
                    </a:lnTo>
                    <a:lnTo>
                      <a:pt x="91" y="383"/>
                    </a:lnTo>
                    <a:lnTo>
                      <a:pt x="93" y="383"/>
                    </a:lnTo>
                    <a:lnTo>
                      <a:pt x="93" y="380"/>
                    </a:lnTo>
                    <a:lnTo>
                      <a:pt x="98" y="380"/>
                    </a:lnTo>
                    <a:lnTo>
                      <a:pt x="102" y="374"/>
                    </a:lnTo>
                    <a:lnTo>
                      <a:pt x="102" y="371"/>
                    </a:lnTo>
                    <a:lnTo>
                      <a:pt x="105" y="372"/>
                    </a:lnTo>
                    <a:lnTo>
                      <a:pt x="105" y="376"/>
                    </a:lnTo>
                    <a:lnTo>
                      <a:pt x="109" y="374"/>
                    </a:lnTo>
                    <a:lnTo>
                      <a:pt x="111" y="371"/>
                    </a:lnTo>
                    <a:lnTo>
                      <a:pt x="114" y="367"/>
                    </a:lnTo>
                    <a:lnTo>
                      <a:pt x="114" y="364"/>
                    </a:lnTo>
                    <a:lnTo>
                      <a:pt x="114" y="365"/>
                    </a:lnTo>
                    <a:lnTo>
                      <a:pt x="116" y="365"/>
                    </a:lnTo>
                    <a:lnTo>
                      <a:pt x="116" y="364"/>
                    </a:lnTo>
                    <a:lnTo>
                      <a:pt x="118" y="362"/>
                    </a:lnTo>
                    <a:lnTo>
                      <a:pt x="118" y="360"/>
                    </a:lnTo>
                    <a:lnTo>
                      <a:pt x="104" y="364"/>
                    </a:lnTo>
                    <a:lnTo>
                      <a:pt x="100" y="364"/>
                    </a:lnTo>
                    <a:lnTo>
                      <a:pt x="98" y="365"/>
                    </a:lnTo>
                    <a:lnTo>
                      <a:pt x="98" y="362"/>
                    </a:lnTo>
                    <a:lnTo>
                      <a:pt x="96" y="362"/>
                    </a:lnTo>
                    <a:lnTo>
                      <a:pt x="89" y="358"/>
                    </a:lnTo>
                    <a:lnTo>
                      <a:pt x="84" y="358"/>
                    </a:lnTo>
                    <a:lnTo>
                      <a:pt x="82" y="358"/>
                    </a:lnTo>
                    <a:lnTo>
                      <a:pt x="84" y="356"/>
                    </a:lnTo>
                    <a:lnTo>
                      <a:pt x="86" y="355"/>
                    </a:lnTo>
                    <a:lnTo>
                      <a:pt x="88" y="355"/>
                    </a:lnTo>
                    <a:lnTo>
                      <a:pt x="89" y="355"/>
                    </a:lnTo>
                    <a:lnTo>
                      <a:pt x="93" y="355"/>
                    </a:lnTo>
                    <a:lnTo>
                      <a:pt x="95" y="355"/>
                    </a:lnTo>
                    <a:lnTo>
                      <a:pt x="96" y="358"/>
                    </a:lnTo>
                    <a:lnTo>
                      <a:pt x="98" y="356"/>
                    </a:lnTo>
                    <a:lnTo>
                      <a:pt x="98" y="355"/>
                    </a:lnTo>
                    <a:lnTo>
                      <a:pt x="100" y="356"/>
                    </a:lnTo>
                    <a:lnTo>
                      <a:pt x="104" y="358"/>
                    </a:lnTo>
                    <a:lnTo>
                      <a:pt x="104" y="356"/>
                    </a:lnTo>
                    <a:lnTo>
                      <a:pt x="105" y="356"/>
                    </a:lnTo>
                    <a:lnTo>
                      <a:pt x="105" y="360"/>
                    </a:lnTo>
                    <a:lnTo>
                      <a:pt x="109" y="362"/>
                    </a:lnTo>
                    <a:lnTo>
                      <a:pt x="118" y="356"/>
                    </a:lnTo>
                    <a:lnTo>
                      <a:pt x="122" y="351"/>
                    </a:lnTo>
                    <a:lnTo>
                      <a:pt x="122" y="349"/>
                    </a:lnTo>
                    <a:lnTo>
                      <a:pt x="123" y="344"/>
                    </a:lnTo>
                    <a:lnTo>
                      <a:pt x="122" y="340"/>
                    </a:lnTo>
                    <a:lnTo>
                      <a:pt x="118" y="337"/>
                    </a:lnTo>
                    <a:lnTo>
                      <a:pt x="114" y="333"/>
                    </a:lnTo>
                    <a:lnTo>
                      <a:pt x="118" y="333"/>
                    </a:lnTo>
                    <a:lnTo>
                      <a:pt x="118" y="331"/>
                    </a:lnTo>
                    <a:lnTo>
                      <a:pt x="111" y="330"/>
                    </a:lnTo>
                    <a:lnTo>
                      <a:pt x="109" y="322"/>
                    </a:lnTo>
                    <a:lnTo>
                      <a:pt x="104" y="324"/>
                    </a:lnTo>
                    <a:lnTo>
                      <a:pt x="102" y="321"/>
                    </a:lnTo>
                    <a:lnTo>
                      <a:pt x="102" y="322"/>
                    </a:lnTo>
                    <a:lnTo>
                      <a:pt x="100" y="328"/>
                    </a:lnTo>
                    <a:lnTo>
                      <a:pt x="89" y="337"/>
                    </a:lnTo>
                    <a:lnTo>
                      <a:pt x="88" y="337"/>
                    </a:lnTo>
                    <a:lnTo>
                      <a:pt x="84" y="337"/>
                    </a:lnTo>
                    <a:lnTo>
                      <a:pt x="82" y="337"/>
                    </a:lnTo>
                    <a:lnTo>
                      <a:pt x="84" y="335"/>
                    </a:lnTo>
                    <a:lnTo>
                      <a:pt x="88" y="333"/>
                    </a:lnTo>
                    <a:lnTo>
                      <a:pt x="91" y="331"/>
                    </a:lnTo>
                    <a:lnTo>
                      <a:pt x="93" y="330"/>
                    </a:lnTo>
                    <a:lnTo>
                      <a:pt x="98" y="326"/>
                    </a:lnTo>
                    <a:lnTo>
                      <a:pt x="98" y="322"/>
                    </a:lnTo>
                    <a:lnTo>
                      <a:pt x="98" y="319"/>
                    </a:lnTo>
                    <a:lnTo>
                      <a:pt x="96" y="319"/>
                    </a:lnTo>
                    <a:lnTo>
                      <a:pt x="98" y="315"/>
                    </a:lnTo>
                    <a:lnTo>
                      <a:pt x="98" y="313"/>
                    </a:lnTo>
                    <a:lnTo>
                      <a:pt x="96" y="310"/>
                    </a:lnTo>
                    <a:lnTo>
                      <a:pt x="95" y="290"/>
                    </a:lnTo>
                    <a:lnTo>
                      <a:pt x="96" y="287"/>
                    </a:lnTo>
                    <a:lnTo>
                      <a:pt x="96" y="285"/>
                    </a:lnTo>
                    <a:lnTo>
                      <a:pt x="100" y="287"/>
                    </a:lnTo>
                    <a:lnTo>
                      <a:pt x="100" y="285"/>
                    </a:lnTo>
                    <a:lnTo>
                      <a:pt x="100" y="278"/>
                    </a:lnTo>
                    <a:lnTo>
                      <a:pt x="102" y="267"/>
                    </a:lnTo>
                    <a:lnTo>
                      <a:pt x="100" y="263"/>
                    </a:lnTo>
                    <a:lnTo>
                      <a:pt x="98" y="261"/>
                    </a:lnTo>
                    <a:lnTo>
                      <a:pt x="100" y="258"/>
                    </a:lnTo>
                    <a:lnTo>
                      <a:pt x="104" y="260"/>
                    </a:lnTo>
                    <a:lnTo>
                      <a:pt x="105" y="258"/>
                    </a:lnTo>
                    <a:lnTo>
                      <a:pt x="107" y="256"/>
                    </a:lnTo>
                    <a:lnTo>
                      <a:pt x="107" y="254"/>
                    </a:lnTo>
                    <a:lnTo>
                      <a:pt x="107" y="249"/>
                    </a:lnTo>
                    <a:lnTo>
                      <a:pt x="107" y="245"/>
                    </a:lnTo>
                    <a:lnTo>
                      <a:pt x="107" y="244"/>
                    </a:lnTo>
                    <a:lnTo>
                      <a:pt x="107" y="245"/>
                    </a:lnTo>
                    <a:lnTo>
                      <a:pt x="111" y="249"/>
                    </a:lnTo>
                    <a:lnTo>
                      <a:pt x="111" y="247"/>
                    </a:lnTo>
                    <a:lnTo>
                      <a:pt x="113" y="245"/>
                    </a:lnTo>
                    <a:lnTo>
                      <a:pt x="114" y="245"/>
                    </a:lnTo>
                    <a:lnTo>
                      <a:pt x="114" y="244"/>
                    </a:lnTo>
                    <a:lnTo>
                      <a:pt x="116" y="242"/>
                    </a:lnTo>
                    <a:lnTo>
                      <a:pt x="113" y="240"/>
                    </a:lnTo>
                    <a:lnTo>
                      <a:pt x="114" y="242"/>
                    </a:lnTo>
                    <a:lnTo>
                      <a:pt x="118" y="240"/>
                    </a:lnTo>
                    <a:lnTo>
                      <a:pt x="118" y="238"/>
                    </a:lnTo>
                    <a:lnTo>
                      <a:pt x="120" y="236"/>
                    </a:lnTo>
                    <a:lnTo>
                      <a:pt x="120" y="235"/>
                    </a:lnTo>
                    <a:lnTo>
                      <a:pt x="122" y="233"/>
                    </a:lnTo>
                    <a:lnTo>
                      <a:pt x="122" y="229"/>
                    </a:lnTo>
                    <a:lnTo>
                      <a:pt x="123" y="229"/>
                    </a:lnTo>
                    <a:lnTo>
                      <a:pt x="127" y="229"/>
                    </a:lnTo>
                    <a:lnTo>
                      <a:pt x="130" y="227"/>
                    </a:lnTo>
                    <a:lnTo>
                      <a:pt x="130" y="224"/>
                    </a:lnTo>
                    <a:lnTo>
                      <a:pt x="136" y="220"/>
                    </a:lnTo>
                    <a:lnTo>
                      <a:pt x="138" y="222"/>
                    </a:lnTo>
                    <a:lnTo>
                      <a:pt x="141" y="220"/>
                    </a:lnTo>
                    <a:lnTo>
                      <a:pt x="141" y="219"/>
                    </a:lnTo>
                    <a:lnTo>
                      <a:pt x="143" y="215"/>
                    </a:lnTo>
                    <a:lnTo>
                      <a:pt x="147" y="217"/>
                    </a:lnTo>
                    <a:lnTo>
                      <a:pt x="147" y="215"/>
                    </a:lnTo>
                    <a:lnTo>
                      <a:pt x="150" y="213"/>
                    </a:lnTo>
                    <a:lnTo>
                      <a:pt x="152" y="211"/>
                    </a:lnTo>
                    <a:lnTo>
                      <a:pt x="154" y="210"/>
                    </a:lnTo>
                    <a:lnTo>
                      <a:pt x="166" y="190"/>
                    </a:lnTo>
                    <a:lnTo>
                      <a:pt x="166" y="192"/>
                    </a:lnTo>
                    <a:lnTo>
                      <a:pt x="166" y="193"/>
                    </a:lnTo>
                    <a:lnTo>
                      <a:pt x="168" y="188"/>
                    </a:lnTo>
                    <a:lnTo>
                      <a:pt x="166" y="186"/>
                    </a:lnTo>
                    <a:lnTo>
                      <a:pt x="166" y="185"/>
                    </a:lnTo>
                    <a:lnTo>
                      <a:pt x="163" y="181"/>
                    </a:lnTo>
                    <a:lnTo>
                      <a:pt x="163" y="179"/>
                    </a:lnTo>
                    <a:lnTo>
                      <a:pt x="163" y="177"/>
                    </a:lnTo>
                    <a:lnTo>
                      <a:pt x="161" y="176"/>
                    </a:lnTo>
                    <a:lnTo>
                      <a:pt x="161" y="174"/>
                    </a:lnTo>
                    <a:lnTo>
                      <a:pt x="163" y="172"/>
                    </a:lnTo>
                    <a:lnTo>
                      <a:pt x="163" y="170"/>
                    </a:lnTo>
                    <a:lnTo>
                      <a:pt x="166" y="170"/>
                    </a:lnTo>
                    <a:lnTo>
                      <a:pt x="168" y="161"/>
                    </a:lnTo>
                    <a:lnTo>
                      <a:pt x="166" y="156"/>
                    </a:lnTo>
                    <a:lnTo>
                      <a:pt x="166" y="154"/>
                    </a:lnTo>
                    <a:lnTo>
                      <a:pt x="170" y="152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5" y="149"/>
                    </a:lnTo>
                    <a:lnTo>
                      <a:pt x="173" y="147"/>
                    </a:lnTo>
                    <a:lnTo>
                      <a:pt x="177" y="147"/>
                    </a:lnTo>
                    <a:lnTo>
                      <a:pt x="177" y="145"/>
                    </a:lnTo>
                    <a:lnTo>
                      <a:pt x="173" y="142"/>
                    </a:lnTo>
                    <a:lnTo>
                      <a:pt x="173" y="140"/>
                    </a:lnTo>
                    <a:lnTo>
                      <a:pt x="177" y="142"/>
                    </a:lnTo>
                    <a:lnTo>
                      <a:pt x="179" y="145"/>
                    </a:lnTo>
                    <a:lnTo>
                      <a:pt x="179" y="140"/>
                    </a:lnTo>
                    <a:lnTo>
                      <a:pt x="181" y="140"/>
                    </a:lnTo>
                    <a:lnTo>
                      <a:pt x="181" y="133"/>
                    </a:lnTo>
                    <a:lnTo>
                      <a:pt x="182" y="133"/>
                    </a:lnTo>
                    <a:lnTo>
                      <a:pt x="182" y="134"/>
                    </a:lnTo>
                    <a:lnTo>
                      <a:pt x="184" y="136"/>
                    </a:lnTo>
                    <a:lnTo>
                      <a:pt x="186" y="136"/>
                    </a:lnTo>
                    <a:lnTo>
                      <a:pt x="188" y="133"/>
                    </a:lnTo>
                    <a:lnTo>
                      <a:pt x="188" y="134"/>
                    </a:lnTo>
                    <a:lnTo>
                      <a:pt x="190" y="136"/>
                    </a:lnTo>
                    <a:lnTo>
                      <a:pt x="191" y="136"/>
                    </a:lnTo>
                    <a:lnTo>
                      <a:pt x="193" y="138"/>
                    </a:lnTo>
                    <a:lnTo>
                      <a:pt x="195" y="134"/>
                    </a:lnTo>
                    <a:lnTo>
                      <a:pt x="202" y="134"/>
                    </a:lnTo>
                    <a:lnTo>
                      <a:pt x="204" y="136"/>
                    </a:lnTo>
                    <a:lnTo>
                      <a:pt x="206" y="138"/>
                    </a:lnTo>
                    <a:lnTo>
                      <a:pt x="207" y="136"/>
                    </a:lnTo>
                    <a:lnTo>
                      <a:pt x="209" y="136"/>
                    </a:lnTo>
                    <a:lnTo>
                      <a:pt x="202" y="117"/>
                    </a:lnTo>
                    <a:lnTo>
                      <a:pt x="204" y="111"/>
                    </a:lnTo>
                    <a:lnTo>
                      <a:pt x="206" y="106"/>
                    </a:lnTo>
                    <a:lnTo>
                      <a:pt x="207" y="100"/>
                    </a:lnTo>
                    <a:lnTo>
                      <a:pt x="200" y="86"/>
                    </a:lnTo>
                    <a:lnTo>
                      <a:pt x="200" y="83"/>
                    </a:lnTo>
                    <a:lnTo>
                      <a:pt x="202" y="75"/>
                    </a:lnTo>
                    <a:lnTo>
                      <a:pt x="200" y="72"/>
                    </a:lnTo>
                    <a:lnTo>
                      <a:pt x="200" y="70"/>
                    </a:lnTo>
                    <a:lnTo>
                      <a:pt x="199" y="59"/>
                    </a:lnTo>
                    <a:lnTo>
                      <a:pt x="200" y="50"/>
                    </a:lnTo>
                    <a:lnTo>
                      <a:pt x="191" y="32"/>
                    </a:lnTo>
                    <a:lnTo>
                      <a:pt x="186" y="27"/>
                    </a:lnTo>
                    <a:lnTo>
                      <a:pt x="175" y="23"/>
                    </a:lnTo>
                    <a:lnTo>
                      <a:pt x="154" y="2"/>
                    </a:lnTo>
                    <a:lnTo>
                      <a:pt x="154" y="0"/>
                    </a:lnTo>
                    <a:lnTo>
                      <a:pt x="147" y="0"/>
                    </a:lnTo>
                    <a:lnTo>
                      <a:pt x="145" y="2"/>
                    </a:lnTo>
                    <a:lnTo>
                      <a:pt x="145" y="4"/>
                    </a:lnTo>
                    <a:lnTo>
                      <a:pt x="147" y="6"/>
                    </a:lnTo>
                    <a:lnTo>
                      <a:pt x="147" y="9"/>
                    </a:lnTo>
                    <a:lnTo>
                      <a:pt x="147" y="11"/>
                    </a:lnTo>
                    <a:lnTo>
                      <a:pt x="145" y="13"/>
                    </a:lnTo>
                    <a:lnTo>
                      <a:pt x="143" y="18"/>
                    </a:lnTo>
                    <a:lnTo>
                      <a:pt x="141" y="20"/>
                    </a:lnTo>
                    <a:lnTo>
                      <a:pt x="143" y="23"/>
                    </a:lnTo>
                    <a:lnTo>
                      <a:pt x="145" y="27"/>
                    </a:lnTo>
                    <a:lnTo>
                      <a:pt x="143" y="29"/>
                    </a:lnTo>
                    <a:lnTo>
                      <a:pt x="141" y="29"/>
                    </a:lnTo>
                    <a:lnTo>
                      <a:pt x="120" y="23"/>
                    </a:lnTo>
                    <a:lnTo>
                      <a:pt x="116" y="23"/>
                    </a:lnTo>
                    <a:lnTo>
                      <a:pt x="114" y="25"/>
                    </a:lnTo>
                    <a:lnTo>
                      <a:pt x="113" y="29"/>
                    </a:lnTo>
                    <a:lnTo>
                      <a:pt x="114" y="36"/>
                    </a:lnTo>
                    <a:lnTo>
                      <a:pt x="113" y="45"/>
                    </a:lnTo>
                    <a:lnTo>
                      <a:pt x="109" y="49"/>
                    </a:lnTo>
                    <a:lnTo>
                      <a:pt x="107" y="49"/>
                    </a:lnTo>
                    <a:lnTo>
                      <a:pt x="105" y="45"/>
                    </a:lnTo>
                    <a:lnTo>
                      <a:pt x="102" y="43"/>
                    </a:lnTo>
                    <a:lnTo>
                      <a:pt x="98" y="43"/>
                    </a:lnTo>
                    <a:lnTo>
                      <a:pt x="89" y="52"/>
                    </a:lnTo>
                    <a:lnTo>
                      <a:pt x="88" y="61"/>
                    </a:lnTo>
                    <a:lnTo>
                      <a:pt x="82" y="70"/>
                    </a:lnTo>
                    <a:lnTo>
                      <a:pt x="82" y="74"/>
                    </a:lnTo>
                    <a:lnTo>
                      <a:pt x="86" y="81"/>
                    </a:lnTo>
                    <a:lnTo>
                      <a:pt x="86" y="84"/>
                    </a:lnTo>
                    <a:lnTo>
                      <a:pt x="70" y="108"/>
                    </a:lnTo>
                    <a:lnTo>
                      <a:pt x="66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5" y="127"/>
                    </a:lnTo>
                    <a:lnTo>
                      <a:pt x="54" y="159"/>
                    </a:lnTo>
                    <a:lnTo>
                      <a:pt x="43" y="181"/>
                    </a:lnTo>
                    <a:lnTo>
                      <a:pt x="43" y="183"/>
                    </a:lnTo>
                    <a:lnTo>
                      <a:pt x="50" y="192"/>
                    </a:lnTo>
                    <a:lnTo>
                      <a:pt x="48" y="201"/>
                    </a:lnTo>
                    <a:lnTo>
                      <a:pt x="46" y="204"/>
                    </a:lnTo>
                    <a:lnTo>
                      <a:pt x="36" y="202"/>
                    </a:lnTo>
                    <a:lnTo>
                      <a:pt x="30" y="204"/>
                    </a:lnTo>
                    <a:lnTo>
                      <a:pt x="25" y="208"/>
                    </a:lnTo>
                    <a:lnTo>
                      <a:pt x="18" y="217"/>
                    </a:lnTo>
                    <a:lnTo>
                      <a:pt x="14" y="227"/>
                    </a:lnTo>
                    <a:lnTo>
                      <a:pt x="16" y="233"/>
                    </a:lnTo>
                    <a:lnTo>
                      <a:pt x="18" y="236"/>
                    </a:lnTo>
                    <a:lnTo>
                      <a:pt x="20" y="238"/>
                    </a:lnTo>
                    <a:lnTo>
                      <a:pt x="18" y="240"/>
                    </a:lnTo>
                    <a:lnTo>
                      <a:pt x="16" y="258"/>
                    </a:lnTo>
                    <a:lnTo>
                      <a:pt x="16" y="260"/>
                    </a:lnTo>
                    <a:lnTo>
                      <a:pt x="18" y="263"/>
                    </a:lnTo>
                    <a:lnTo>
                      <a:pt x="18" y="283"/>
                    </a:lnTo>
                    <a:lnTo>
                      <a:pt x="20" y="287"/>
                    </a:lnTo>
                    <a:lnTo>
                      <a:pt x="27" y="292"/>
                    </a:lnTo>
                    <a:lnTo>
                      <a:pt x="27" y="297"/>
                    </a:lnTo>
                    <a:lnTo>
                      <a:pt x="25" y="303"/>
                    </a:lnTo>
                    <a:lnTo>
                      <a:pt x="21" y="306"/>
                    </a:lnTo>
                    <a:lnTo>
                      <a:pt x="18" y="308"/>
                    </a:lnTo>
                    <a:lnTo>
                      <a:pt x="18" y="310"/>
                    </a:lnTo>
                    <a:lnTo>
                      <a:pt x="20" y="313"/>
                    </a:lnTo>
                    <a:lnTo>
                      <a:pt x="23" y="324"/>
                    </a:lnTo>
                    <a:lnTo>
                      <a:pt x="20" y="331"/>
                    </a:lnTo>
                    <a:lnTo>
                      <a:pt x="21" y="335"/>
                    </a:lnTo>
                    <a:lnTo>
                      <a:pt x="21" y="338"/>
                    </a:lnTo>
                    <a:lnTo>
                      <a:pt x="20" y="342"/>
                    </a:lnTo>
                    <a:lnTo>
                      <a:pt x="11" y="346"/>
                    </a:lnTo>
                    <a:lnTo>
                      <a:pt x="11" y="349"/>
                    </a:lnTo>
                    <a:lnTo>
                      <a:pt x="7" y="355"/>
                    </a:lnTo>
                    <a:lnTo>
                      <a:pt x="9" y="364"/>
                    </a:lnTo>
                    <a:lnTo>
                      <a:pt x="7" y="374"/>
                    </a:lnTo>
                    <a:lnTo>
                      <a:pt x="5" y="376"/>
                    </a:lnTo>
                    <a:lnTo>
                      <a:pt x="3" y="374"/>
                    </a:lnTo>
                    <a:lnTo>
                      <a:pt x="2" y="378"/>
                    </a:lnTo>
                    <a:lnTo>
                      <a:pt x="2" y="37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9" name="Freeform 3657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0" name="Freeform 3658"/>
              <p:cNvSpPr>
                <a:spLocks/>
              </p:cNvSpPr>
              <p:nvPr/>
            </p:nvSpPr>
            <p:spPr bwMode="auto">
              <a:xfrm>
                <a:off x="2855" y="1802"/>
                <a:ext cx="121" cy="61"/>
              </a:xfrm>
              <a:custGeom>
                <a:avLst/>
                <a:gdLst>
                  <a:gd name="T0" fmla="*/ 68 w 121"/>
                  <a:gd name="T1" fmla="*/ 9 h 61"/>
                  <a:gd name="T2" fmla="*/ 61 w 121"/>
                  <a:gd name="T3" fmla="*/ 16 h 61"/>
                  <a:gd name="T4" fmla="*/ 53 w 121"/>
                  <a:gd name="T5" fmla="*/ 22 h 61"/>
                  <a:gd name="T6" fmla="*/ 55 w 121"/>
                  <a:gd name="T7" fmla="*/ 32 h 61"/>
                  <a:gd name="T8" fmla="*/ 53 w 121"/>
                  <a:gd name="T9" fmla="*/ 34 h 61"/>
                  <a:gd name="T10" fmla="*/ 48 w 121"/>
                  <a:gd name="T11" fmla="*/ 32 h 61"/>
                  <a:gd name="T12" fmla="*/ 43 w 121"/>
                  <a:gd name="T13" fmla="*/ 32 h 61"/>
                  <a:gd name="T14" fmla="*/ 28 w 121"/>
                  <a:gd name="T15" fmla="*/ 38 h 61"/>
                  <a:gd name="T16" fmla="*/ 19 w 121"/>
                  <a:gd name="T17" fmla="*/ 36 h 61"/>
                  <a:gd name="T18" fmla="*/ 14 w 121"/>
                  <a:gd name="T19" fmla="*/ 38 h 61"/>
                  <a:gd name="T20" fmla="*/ 12 w 121"/>
                  <a:gd name="T21" fmla="*/ 40 h 61"/>
                  <a:gd name="T22" fmla="*/ 7 w 121"/>
                  <a:gd name="T23" fmla="*/ 36 h 61"/>
                  <a:gd name="T24" fmla="*/ 2 w 121"/>
                  <a:gd name="T25" fmla="*/ 36 h 61"/>
                  <a:gd name="T26" fmla="*/ 2 w 121"/>
                  <a:gd name="T27" fmla="*/ 40 h 61"/>
                  <a:gd name="T28" fmla="*/ 3 w 121"/>
                  <a:gd name="T29" fmla="*/ 47 h 61"/>
                  <a:gd name="T30" fmla="*/ 3 w 121"/>
                  <a:gd name="T31" fmla="*/ 50 h 61"/>
                  <a:gd name="T32" fmla="*/ 12 w 121"/>
                  <a:gd name="T33" fmla="*/ 50 h 61"/>
                  <a:gd name="T34" fmla="*/ 18 w 121"/>
                  <a:gd name="T35" fmla="*/ 52 h 61"/>
                  <a:gd name="T36" fmla="*/ 39 w 121"/>
                  <a:gd name="T37" fmla="*/ 47 h 61"/>
                  <a:gd name="T38" fmla="*/ 43 w 121"/>
                  <a:gd name="T39" fmla="*/ 47 h 61"/>
                  <a:gd name="T40" fmla="*/ 45 w 121"/>
                  <a:gd name="T41" fmla="*/ 54 h 61"/>
                  <a:gd name="T42" fmla="*/ 48 w 121"/>
                  <a:gd name="T43" fmla="*/ 56 h 61"/>
                  <a:gd name="T44" fmla="*/ 80 w 121"/>
                  <a:gd name="T45" fmla="*/ 61 h 61"/>
                  <a:gd name="T46" fmla="*/ 86 w 121"/>
                  <a:gd name="T47" fmla="*/ 56 h 61"/>
                  <a:gd name="T48" fmla="*/ 95 w 121"/>
                  <a:gd name="T49" fmla="*/ 58 h 61"/>
                  <a:gd name="T50" fmla="*/ 96 w 121"/>
                  <a:gd name="T51" fmla="*/ 54 h 61"/>
                  <a:gd name="T52" fmla="*/ 104 w 121"/>
                  <a:gd name="T53" fmla="*/ 52 h 61"/>
                  <a:gd name="T54" fmla="*/ 109 w 121"/>
                  <a:gd name="T55" fmla="*/ 49 h 61"/>
                  <a:gd name="T56" fmla="*/ 111 w 121"/>
                  <a:gd name="T57" fmla="*/ 41 h 61"/>
                  <a:gd name="T58" fmla="*/ 113 w 121"/>
                  <a:gd name="T59" fmla="*/ 34 h 61"/>
                  <a:gd name="T60" fmla="*/ 121 w 121"/>
                  <a:gd name="T61" fmla="*/ 31 h 61"/>
                  <a:gd name="T62" fmla="*/ 121 w 121"/>
                  <a:gd name="T63" fmla="*/ 24 h 61"/>
                  <a:gd name="T64" fmla="*/ 118 w 121"/>
                  <a:gd name="T65" fmla="*/ 9 h 61"/>
                  <a:gd name="T66" fmla="*/ 105 w 121"/>
                  <a:gd name="T67" fmla="*/ 6 h 61"/>
                  <a:gd name="T68" fmla="*/ 89 w 121"/>
                  <a:gd name="T69" fmla="*/ 0 h 61"/>
                  <a:gd name="T70" fmla="*/ 84 w 121"/>
                  <a:gd name="T71" fmla="*/ 9 h 61"/>
                  <a:gd name="T72" fmla="*/ 75 w 121"/>
                  <a:gd name="T73" fmla="*/ 9 h 6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121"/>
                  <a:gd name="T112" fmla="*/ 0 h 61"/>
                  <a:gd name="T113" fmla="*/ 121 w 121"/>
                  <a:gd name="T114" fmla="*/ 61 h 6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121" h="61">
                    <a:moveTo>
                      <a:pt x="68" y="7"/>
                    </a:moveTo>
                    <a:lnTo>
                      <a:pt x="68" y="9"/>
                    </a:lnTo>
                    <a:lnTo>
                      <a:pt x="62" y="11"/>
                    </a:lnTo>
                    <a:lnTo>
                      <a:pt x="61" y="16"/>
                    </a:lnTo>
                    <a:lnTo>
                      <a:pt x="53" y="20"/>
                    </a:lnTo>
                    <a:lnTo>
                      <a:pt x="53" y="22"/>
                    </a:lnTo>
                    <a:lnTo>
                      <a:pt x="53" y="27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43" y="32"/>
                    </a:lnTo>
                    <a:lnTo>
                      <a:pt x="34" y="34"/>
                    </a:lnTo>
                    <a:lnTo>
                      <a:pt x="28" y="38"/>
                    </a:lnTo>
                    <a:lnTo>
                      <a:pt x="23" y="38"/>
                    </a:lnTo>
                    <a:lnTo>
                      <a:pt x="19" y="36"/>
                    </a:lnTo>
                    <a:lnTo>
                      <a:pt x="16" y="36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2" y="40"/>
                    </a:lnTo>
                    <a:lnTo>
                      <a:pt x="9" y="40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2" y="36"/>
                    </a:lnTo>
                    <a:lnTo>
                      <a:pt x="0" y="38"/>
                    </a:lnTo>
                    <a:lnTo>
                      <a:pt x="2" y="40"/>
                    </a:lnTo>
                    <a:lnTo>
                      <a:pt x="3" y="41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3" y="50"/>
                    </a:lnTo>
                    <a:lnTo>
                      <a:pt x="11" y="52"/>
                    </a:lnTo>
                    <a:lnTo>
                      <a:pt x="12" y="50"/>
                    </a:lnTo>
                    <a:lnTo>
                      <a:pt x="14" y="52"/>
                    </a:lnTo>
                    <a:lnTo>
                      <a:pt x="18" y="52"/>
                    </a:lnTo>
                    <a:lnTo>
                      <a:pt x="37" y="49"/>
                    </a:lnTo>
                    <a:lnTo>
                      <a:pt x="39" y="47"/>
                    </a:lnTo>
                    <a:lnTo>
                      <a:pt x="41" y="47"/>
                    </a:lnTo>
                    <a:lnTo>
                      <a:pt x="43" y="47"/>
                    </a:lnTo>
                    <a:lnTo>
                      <a:pt x="43" y="50"/>
                    </a:lnTo>
                    <a:lnTo>
                      <a:pt x="45" y="54"/>
                    </a:lnTo>
                    <a:lnTo>
                      <a:pt x="48" y="56"/>
                    </a:lnTo>
                    <a:lnTo>
                      <a:pt x="52" y="58"/>
                    </a:lnTo>
                    <a:lnTo>
                      <a:pt x="80" y="61"/>
                    </a:lnTo>
                    <a:lnTo>
                      <a:pt x="82" y="59"/>
                    </a:lnTo>
                    <a:lnTo>
                      <a:pt x="86" y="56"/>
                    </a:lnTo>
                    <a:lnTo>
                      <a:pt x="89" y="56"/>
                    </a:lnTo>
                    <a:lnTo>
                      <a:pt x="95" y="58"/>
                    </a:lnTo>
                    <a:lnTo>
                      <a:pt x="96" y="54"/>
                    </a:lnTo>
                    <a:lnTo>
                      <a:pt x="102" y="54"/>
                    </a:lnTo>
                    <a:lnTo>
                      <a:pt x="104" y="52"/>
                    </a:lnTo>
                    <a:lnTo>
                      <a:pt x="105" y="52"/>
                    </a:lnTo>
                    <a:lnTo>
                      <a:pt x="109" y="49"/>
                    </a:lnTo>
                    <a:lnTo>
                      <a:pt x="111" y="47"/>
                    </a:lnTo>
                    <a:lnTo>
                      <a:pt x="111" y="41"/>
                    </a:lnTo>
                    <a:lnTo>
                      <a:pt x="114" y="36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21" y="31"/>
                    </a:lnTo>
                    <a:lnTo>
                      <a:pt x="121" y="29"/>
                    </a:lnTo>
                    <a:lnTo>
                      <a:pt x="121" y="24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6" y="6"/>
                    </a:lnTo>
                    <a:lnTo>
                      <a:pt x="105" y="6"/>
                    </a:lnTo>
                    <a:lnTo>
                      <a:pt x="98" y="2"/>
                    </a:lnTo>
                    <a:lnTo>
                      <a:pt x="89" y="0"/>
                    </a:lnTo>
                    <a:lnTo>
                      <a:pt x="86" y="6"/>
                    </a:lnTo>
                    <a:lnTo>
                      <a:pt x="84" y="9"/>
                    </a:lnTo>
                    <a:lnTo>
                      <a:pt x="77" y="11"/>
                    </a:lnTo>
                    <a:lnTo>
                      <a:pt x="75" y="9"/>
                    </a:lnTo>
                    <a:lnTo>
                      <a:pt x="68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1" name="Freeform 3659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2" name="Freeform 3660"/>
              <p:cNvSpPr>
                <a:spLocks/>
              </p:cNvSpPr>
              <p:nvPr/>
            </p:nvSpPr>
            <p:spPr bwMode="auto">
              <a:xfrm>
                <a:off x="2760" y="1690"/>
                <a:ext cx="57" cy="69"/>
              </a:xfrm>
              <a:custGeom>
                <a:avLst/>
                <a:gdLst>
                  <a:gd name="T0" fmla="*/ 36 w 57"/>
                  <a:gd name="T1" fmla="*/ 69 h 69"/>
                  <a:gd name="T2" fmla="*/ 34 w 57"/>
                  <a:gd name="T3" fmla="*/ 59 h 69"/>
                  <a:gd name="T4" fmla="*/ 29 w 57"/>
                  <a:gd name="T5" fmla="*/ 57 h 69"/>
                  <a:gd name="T6" fmla="*/ 25 w 57"/>
                  <a:gd name="T7" fmla="*/ 53 h 69"/>
                  <a:gd name="T8" fmla="*/ 23 w 57"/>
                  <a:gd name="T9" fmla="*/ 51 h 69"/>
                  <a:gd name="T10" fmla="*/ 5 w 57"/>
                  <a:gd name="T11" fmla="*/ 57 h 69"/>
                  <a:gd name="T12" fmla="*/ 0 w 57"/>
                  <a:gd name="T13" fmla="*/ 55 h 69"/>
                  <a:gd name="T14" fmla="*/ 2 w 57"/>
                  <a:gd name="T15" fmla="*/ 53 h 69"/>
                  <a:gd name="T16" fmla="*/ 9 w 57"/>
                  <a:gd name="T17" fmla="*/ 55 h 69"/>
                  <a:gd name="T18" fmla="*/ 11 w 57"/>
                  <a:gd name="T19" fmla="*/ 53 h 69"/>
                  <a:gd name="T20" fmla="*/ 7 w 57"/>
                  <a:gd name="T21" fmla="*/ 53 h 69"/>
                  <a:gd name="T22" fmla="*/ 5 w 57"/>
                  <a:gd name="T23" fmla="*/ 50 h 69"/>
                  <a:gd name="T24" fmla="*/ 16 w 57"/>
                  <a:gd name="T25" fmla="*/ 48 h 69"/>
                  <a:gd name="T26" fmla="*/ 21 w 57"/>
                  <a:gd name="T27" fmla="*/ 44 h 69"/>
                  <a:gd name="T28" fmla="*/ 18 w 57"/>
                  <a:gd name="T29" fmla="*/ 46 h 69"/>
                  <a:gd name="T30" fmla="*/ 12 w 57"/>
                  <a:gd name="T31" fmla="*/ 44 h 69"/>
                  <a:gd name="T32" fmla="*/ 11 w 57"/>
                  <a:gd name="T33" fmla="*/ 41 h 69"/>
                  <a:gd name="T34" fmla="*/ 18 w 57"/>
                  <a:gd name="T35" fmla="*/ 32 h 69"/>
                  <a:gd name="T36" fmla="*/ 23 w 57"/>
                  <a:gd name="T37" fmla="*/ 14 h 69"/>
                  <a:gd name="T38" fmla="*/ 27 w 57"/>
                  <a:gd name="T39" fmla="*/ 17 h 69"/>
                  <a:gd name="T40" fmla="*/ 27 w 57"/>
                  <a:gd name="T41" fmla="*/ 19 h 69"/>
                  <a:gd name="T42" fmla="*/ 23 w 57"/>
                  <a:gd name="T43" fmla="*/ 21 h 69"/>
                  <a:gd name="T44" fmla="*/ 23 w 57"/>
                  <a:gd name="T45" fmla="*/ 26 h 69"/>
                  <a:gd name="T46" fmla="*/ 25 w 57"/>
                  <a:gd name="T47" fmla="*/ 28 h 69"/>
                  <a:gd name="T48" fmla="*/ 30 w 57"/>
                  <a:gd name="T49" fmla="*/ 30 h 69"/>
                  <a:gd name="T50" fmla="*/ 30 w 57"/>
                  <a:gd name="T51" fmla="*/ 26 h 69"/>
                  <a:gd name="T52" fmla="*/ 29 w 57"/>
                  <a:gd name="T53" fmla="*/ 25 h 69"/>
                  <a:gd name="T54" fmla="*/ 32 w 57"/>
                  <a:gd name="T55" fmla="*/ 23 h 69"/>
                  <a:gd name="T56" fmla="*/ 32 w 57"/>
                  <a:gd name="T57" fmla="*/ 14 h 69"/>
                  <a:gd name="T58" fmla="*/ 30 w 57"/>
                  <a:gd name="T59" fmla="*/ 14 h 69"/>
                  <a:gd name="T60" fmla="*/ 30 w 57"/>
                  <a:gd name="T61" fmla="*/ 7 h 69"/>
                  <a:gd name="T62" fmla="*/ 38 w 57"/>
                  <a:gd name="T63" fmla="*/ 1 h 69"/>
                  <a:gd name="T64" fmla="*/ 43 w 57"/>
                  <a:gd name="T65" fmla="*/ 1 h 69"/>
                  <a:gd name="T66" fmla="*/ 50 w 57"/>
                  <a:gd name="T67" fmla="*/ 0 h 69"/>
                  <a:gd name="T68" fmla="*/ 57 w 57"/>
                  <a:gd name="T69" fmla="*/ 5 h 69"/>
                  <a:gd name="T70" fmla="*/ 48 w 57"/>
                  <a:gd name="T71" fmla="*/ 21 h 69"/>
                  <a:gd name="T72" fmla="*/ 55 w 57"/>
                  <a:gd name="T73" fmla="*/ 26 h 69"/>
                  <a:gd name="T74" fmla="*/ 52 w 57"/>
                  <a:gd name="T75" fmla="*/ 32 h 69"/>
                  <a:gd name="T76" fmla="*/ 50 w 57"/>
                  <a:gd name="T77" fmla="*/ 37 h 69"/>
                  <a:gd name="T78" fmla="*/ 45 w 57"/>
                  <a:gd name="T79" fmla="*/ 41 h 69"/>
                  <a:gd name="T80" fmla="*/ 39 w 57"/>
                  <a:gd name="T81" fmla="*/ 39 h 69"/>
                  <a:gd name="T82" fmla="*/ 38 w 57"/>
                  <a:gd name="T83" fmla="*/ 60 h 69"/>
                  <a:gd name="T84" fmla="*/ 39 w 57"/>
                  <a:gd name="T85" fmla="*/ 68 h 6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7"/>
                  <a:gd name="T130" fmla="*/ 0 h 69"/>
                  <a:gd name="T131" fmla="*/ 57 w 57"/>
                  <a:gd name="T132" fmla="*/ 69 h 6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7" h="69">
                    <a:moveTo>
                      <a:pt x="39" y="69"/>
                    </a:moveTo>
                    <a:lnTo>
                      <a:pt x="36" y="69"/>
                    </a:lnTo>
                    <a:lnTo>
                      <a:pt x="34" y="68"/>
                    </a:lnTo>
                    <a:lnTo>
                      <a:pt x="34" y="59"/>
                    </a:lnTo>
                    <a:lnTo>
                      <a:pt x="30" y="57"/>
                    </a:lnTo>
                    <a:lnTo>
                      <a:pt x="29" y="57"/>
                    </a:lnTo>
                    <a:lnTo>
                      <a:pt x="25" y="55"/>
                    </a:lnTo>
                    <a:lnTo>
                      <a:pt x="25" y="53"/>
                    </a:lnTo>
                    <a:lnTo>
                      <a:pt x="23" y="51"/>
                    </a:lnTo>
                    <a:lnTo>
                      <a:pt x="14" y="53"/>
                    </a:lnTo>
                    <a:lnTo>
                      <a:pt x="5" y="57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3"/>
                    </a:lnTo>
                    <a:lnTo>
                      <a:pt x="5" y="55"/>
                    </a:lnTo>
                    <a:lnTo>
                      <a:pt x="9" y="55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3"/>
                    </a:lnTo>
                    <a:lnTo>
                      <a:pt x="7" y="53"/>
                    </a:lnTo>
                    <a:lnTo>
                      <a:pt x="5" y="53"/>
                    </a:lnTo>
                    <a:lnTo>
                      <a:pt x="5" y="50"/>
                    </a:lnTo>
                    <a:lnTo>
                      <a:pt x="12" y="50"/>
                    </a:lnTo>
                    <a:lnTo>
                      <a:pt x="16" y="48"/>
                    </a:lnTo>
                    <a:lnTo>
                      <a:pt x="20" y="46"/>
                    </a:lnTo>
                    <a:lnTo>
                      <a:pt x="21" y="44"/>
                    </a:lnTo>
                    <a:lnTo>
                      <a:pt x="18" y="46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1" y="42"/>
                    </a:lnTo>
                    <a:lnTo>
                      <a:pt x="11" y="41"/>
                    </a:lnTo>
                    <a:lnTo>
                      <a:pt x="11" y="39"/>
                    </a:lnTo>
                    <a:lnTo>
                      <a:pt x="18" y="32"/>
                    </a:lnTo>
                    <a:lnTo>
                      <a:pt x="21" y="16"/>
                    </a:lnTo>
                    <a:lnTo>
                      <a:pt x="23" y="14"/>
                    </a:lnTo>
                    <a:lnTo>
                      <a:pt x="25" y="16"/>
                    </a:lnTo>
                    <a:lnTo>
                      <a:pt x="27" y="17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5" y="28"/>
                    </a:lnTo>
                    <a:lnTo>
                      <a:pt x="29" y="30"/>
                    </a:lnTo>
                    <a:lnTo>
                      <a:pt x="30" y="30"/>
                    </a:lnTo>
                    <a:lnTo>
                      <a:pt x="30" y="26"/>
                    </a:lnTo>
                    <a:lnTo>
                      <a:pt x="29" y="25"/>
                    </a:lnTo>
                    <a:lnTo>
                      <a:pt x="30" y="23"/>
                    </a:lnTo>
                    <a:lnTo>
                      <a:pt x="32" y="23"/>
                    </a:lnTo>
                    <a:lnTo>
                      <a:pt x="34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30" y="14"/>
                    </a:lnTo>
                    <a:lnTo>
                      <a:pt x="29" y="8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8" y="1"/>
                    </a:lnTo>
                    <a:lnTo>
                      <a:pt x="39" y="1"/>
                    </a:lnTo>
                    <a:lnTo>
                      <a:pt x="43" y="1"/>
                    </a:lnTo>
                    <a:lnTo>
                      <a:pt x="46" y="0"/>
                    </a:lnTo>
                    <a:lnTo>
                      <a:pt x="50" y="0"/>
                    </a:lnTo>
                    <a:lnTo>
                      <a:pt x="52" y="1"/>
                    </a:lnTo>
                    <a:lnTo>
                      <a:pt x="57" y="5"/>
                    </a:lnTo>
                    <a:lnTo>
                      <a:pt x="54" y="17"/>
                    </a:lnTo>
                    <a:lnTo>
                      <a:pt x="48" y="21"/>
                    </a:lnTo>
                    <a:lnTo>
                      <a:pt x="50" y="25"/>
                    </a:lnTo>
                    <a:lnTo>
                      <a:pt x="55" y="26"/>
                    </a:lnTo>
                    <a:lnTo>
                      <a:pt x="55" y="30"/>
                    </a:lnTo>
                    <a:lnTo>
                      <a:pt x="52" y="32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48" y="41"/>
                    </a:lnTo>
                    <a:lnTo>
                      <a:pt x="45" y="41"/>
                    </a:lnTo>
                    <a:lnTo>
                      <a:pt x="41" y="39"/>
                    </a:lnTo>
                    <a:lnTo>
                      <a:pt x="39" y="39"/>
                    </a:lnTo>
                    <a:lnTo>
                      <a:pt x="39" y="59"/>
                    </a:lnTo>
                    <a:lnTo>
                      <a:pt x="38" y="60"/>
                    </a:lnTo>
                    <a:lnTo>
                      <a:pt x="38" y="62"/>
                    </a:lnTo>
                    <a:lnTo>
                      <a:pt x="39" y="68"/>
                    </a:lnTo>
                    <a:lnTo>
                      <a:pt x="39" y="6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3" name="Freeform 3661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4" name="Freeform 3662"/>
              <p:cNvSpPr>
                <a:spLocks/>
              </p:cNvSpPr>
              <p:nvPr/>
            </p:nvSpPr>
            <p:spPr bwMode="auto">
              <a:xfrm>
                <a:off x="2629" y="1750"/>
                <a:ext cx="203" cy="206"/>
              </a:xfrm>
              <a:custGeom>
                <a:avLst/>
                <a:gdLst>
                  <a:gd name="T0" fmla="*/ 100 w 203"/>
                  <a:gd name="T1" fmla="*/ 20 h 206"/>
                  <a:gd name="T2" fmla="*/ 84 w 203"/>
                  <a:gd name="T3" fmla="*/ 33 h 206"/>
                  <a:gd name="T4" fmla="*/ 83 w 203"/>
                  <a:gd name="T5" fmla="*/ 42 h 206"/>
                  <a:gd name="T6" fmla="*/ 75 w 203"/>
                  <a:gd name="T7" fmla="*/ 45 h 206"/>
                  <a:gd name="T8" fmla="*/ 56 w 203"/>
                  <a:gd name="T9" fmla="*/ 40 h 206"/>
                  <a:gd name="T10" fmla="*/ 45 w 203"/>
                  <a:gd name="T11" fmla="*/ 36 h 206"/>
                  <a:gd name="T12" fmla="*/ 54 w 203"/>
                  <a:gd name="T13" fmla="*/ 61 h 206"/>
                  <a:gd name="T14" fmla="*/ 47 w 203"/>
                  <a:gd name="T15" fmla="*/ 61 h 206"/>
                  <a:gd name="T16" fmla="*/ 27 w 203"/>
                  <a:gd name="T17" fmla="*/ 58 h 206"/>
                  <a:gd name="T18" fmla="*/ 18 w 203"/>
                  <a:gd name="T19" fmla="*/ 59 h 206"/>
                  <a:gd name="T20" fmla="*/ 6 w 203"/>
                  <a:gd name="T21" fmla="*/ 68 h 206"/>
                  <a:gd name="T22" fmla="*/ 2 w 203"/>
                  <a:gd name="T23" fmla="*/ 74 h 206"/>
                  <a:gd name="T24" fmla="*/ 2 w 203"/>
                  <a:gd name="T25" fmla="*/ 77 h 206"/>
                  <a:gd name="T26" fmla="*/ 9 w 203"/>
                  <a:gd name="T27" fmla="*/ 81 h 206"/>
                  <a:gd name="T28" fmla="*/ 27 w 203"/>
                  <a:gd name="T29" fmla="*/ 88 h 206"/>
                  <a:gd name="T30" fmla="*/ 34 w 203"/>
                  <a:gd name="T31" fmla="*/ 90 h 206"/>
                  <a:gd name="T32" fmla="*/ 40 w 203"/>
                  <a:gd name="T33" fmla="*/ 95 h 206"/>
                  <a:gd name="T34" fmla="*/ 43 w 203"/>
                  <a:gd name="T35" fmla="*/ 99 h 206"/>
                  <a:gd name="T36" fmla="*/ 41 w 203"/>
                  <a:gd name="T37" fmla="*/ 104 h 206"/>
                  <a:gd name="T38" fmla="*/ 59 w 203"/>
                  <a:gd name="T39" fmla="*/ 118 h 206"/>
                  <a:gd name="T40" fmla="*/ 58 w 203"/>
                  <a:gd name="T41" fmla="*/ 129 h 206"/>
                  <a:gd name="T42" fmla="*/ 65 w 203"/>
                  <a:gd name="T43" fmla="*/ 142 h 206"/>
                  <a:gd name="T44" fmla="*/ 59 w 203"/>
                  <a:gd name="T45" fmla="*/ 152 h 206"/>
                  <a:gd name="T46" fmla="*/ 50 w 203"/>
                  <a:gd name="T47" fmla="*/ 183 h 206"/>
                  <a:gd name="T48" fmla="*/ 59 w 203"/>
                  <a:gd name="T49" fmla="*/ 192 h 206"/>
                  <a:gd name="T50" fmla="*/ 88 w 203"/>
                  <a:gd name="T51" fmla="*/ 197 h 206"/>
                  <a:gd name="T52" fmla="*/ 106 w 203"/>
                  <a:gd name="T53" fmla="*/ 204 h 206"/>
                  <a:gd name="T54" fmla="*/ 124 w 203"/>
                  <a:gd name="T55" fmla="*/ 195 h 206"/>
                  <a:gd name="T56" fmla="*/ 136 w 203"/>
                  <a:gd name="T57" fmla="*/ 181 h 206"/>
                  <a:gd name="T58" fmla="*/ 147 w 203"/>
                  <a:gd name="T59" fmla="*/ 181 h 206"/>
                  <a:gd name="T60" fmla="*/ 154 w 203"/>
                  <a:gd name="T61" fmla="*/ 183 h 206"/>
                  <a:gd name="T62" fmla="*/ 161 w 203"/>
                  <a:gd name="T63" fmla="*/ 185 h 206"/>
                  <a:gd name="T64" fmla="*/ 169 w 203"/>
                  <a:gd name="T65" fmla="*/ 188 h 206"/>
                  <a:gd name="T66" fmla="*/ 181 w 203"/>
                  <a:gd name="T67" fmla="*/ 183 h 206"/>
                  <a:gd name="T68" fmla="*/ 195 w 203"/>
                  <a:gd name="T69" fmla="*/ 172 h 206"/>
                  <a:gd name="T70" fmla="*/ 194 w 203"/>
                  <a:gd name="T71" fmla="*/ 165 h 206"/>
                  <a:gd name="T72" fmla="*/ 185 w 203"/>
                  <a:gd name="T73" fmla="*/ 152 h 206"/>
                  <a:gd name="T74" fmla="*/ 181 w 203"/>
                  <a:gd name="T75" fmla="*/ 147 h 206"/>
                  <a:gd name="T76" fmla="*/ 183 w 203"/>
                  <a:gd name="T77" fmla="*/ 129 h 206"/>
                  <a:gd name="T78" fmla="*/ 183 w 203"/>
                  <a:gd name="T79" fmla="*/ 124 h 206"/>
                  <a:gd name="T80" fmla="*/ 172 w 203"/>
                  <a:gd name="T81" fmla="*/ 118 h 206"/>
                  <a:gd name="T82" fmla="*/ 172 w 203"/>
                  <a:gd name="T83" fmla="*/ 110 h 206"/>
                  <a:gd name="T84" fmla="*/ 177 w 203"/>
                  <a:gd name="T85" fmla="*/ 102 h 206"/>
                  <a:gd name="T86" fmla="*/ 190 w 203"/>
                  <a:gd name="T87" fmla="*/ 88 h 206"/>
                  <a:gd name="T88" fmla="*/ 197 w 203"/>
                  <a:gd name="T89" fmla="*/ 63 h 206"/>
                  <a:gd name="T90" fmla="*/ 177 w 203"/>
                  <a:gd name="T91" fmla="*/ 43 h 206"/>
                  <a:gd name="T92" fmla="*/ 163 w 203"/>
                  <a:gd name="T93" fmla="*/ 38 h 206"/>
                  <a:gd name="T94" fmla="*/ 154 w 203"/>
                  <a:gd name="T95" fmla="*/ 33 h 206"/>
                  <a:gd name="T96" fmla="*/ 145 w 203"/>
                  <a:gd name="T97" fmla="*/ 29 h 206"/>
                  <a:gd name="T98" fmla="*/ 129 w 203"/>
                  <a:gd name="T99" fmla="*/ 15 h 206"/>
                  <a:gd name="T100" fmla="*/ 118 w 203"/>
                  <a:gd name="T101" fmla="*/ 0 h 2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203"/>
                  <a:gd name="T154" fmla="*/ 0 h 206"/>
                  <a:gd name="T155" fmla="*/ 203 w 203"/>
                  <a:gd name="T156" fmla="*/ 206 h 2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203" h="206">
                    <a:moveTo>
                      <a:pt x="118" y="0"/>
                    </a:moveTo>
                    <a:lnTo>
                      <a:pt x="117" y="2"/>
                    </a:lnTo>
                    <a:lnTo>
                      <a:pt x="104" y="6"/>
                    </a:lnTo>
                    <a:lnTo>
                      <a:pt x="100" y="20"/>
                    </a:lnTo>
                    <a:lnTo>
                      <a:pt x="102" y="22"/>
                    </a:lnTo>
                    <a:lnTo>
                      <a:pt x="100" y="24"/>
                    </a:lnTo>
                    <a:lnTo>
                      <a:pt x="93" y="29"/>
                    </a:lnTo>
                    <a:lnTo>
                      <a:pt x="84" y="33"/>
                    </a:lnTo>
                    <a:lnTo>
                      <a:pt x="81" y="36"/>
                    </a:lnTo>
                    <a:lnTo>
                      <a:pt x="77" y="40"/>
                    </a:lnTo>
                    <a:lnTo>
                      <a:pt x="79" y="42"/>
                    </a:lnTo>
                    <a:lnTo>
                      <a:pt x="83" y="42"/>
                    </a:lnTo>
                    <a:lnTo>
                      <a:pt x="84" y="42"/>
                    </a:lnTo>
                    <a:lnTo>
                      <a:pt x="84" y="43"/>
                    </a:lnTo>
                    <a:lnTo>
                      <a:pt x="77" y="43"/>
                    </a:lnTo>
                    <a:lnTo>
                      <a:pt x="75" y="45"/>
                    </a:lnTo>
                    <a:lnTo>
                      <a:pt x="68" y="45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6" y="40"/>
                    </a:lnTo>
                    <a:lnTo>
                      <a:pt x="56" y="38"/>
                    </a:lnTo>
                    <a:lnTo>
                      <a:pt x="54" y="36"/>
                    </a:lnTo>
                    <a:lnTo>
                      <a:pt x="49" y="36"/>
                    </a:lnTo>
                    <a:lnTo>
                      <a:pt x="45" y="36"/>
                    </a:lnTo>
                    <a:lnTo>
                      <a:pt x="47" y="45"/>
                    </a:lnTo>
                    <a:lnTo>
                      <a:pt x="49" y="45"/>
                    </a:lnTo>
                    <a:lnTo>
                      <a:pt x="52" y="59"/>
                    </a:lnTo>
                    <a:lnTo>
                      <a:pt x="54" y="61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7" y="61"/>
                    </a:lnTo>
                    <a:lnTo>
                      <a:pt x="41" y="63"/>
                    </a:lnTo>
                    <a:lnTo>
                      <a:pt x="40" y="61"/>
                    </a:lnTo>
                    <a:lnTo>
                      <a:pt x="34" y="63"/>
                    </a:lnTo>
                    <a:lnTo>
                      <a:pt x="27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8" y="58"/>
                    </a:lnTo>
                    <a:lnTo>
                      <a:pt x="18" y="59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6" y="68"/>
                    </a:lnTo>
                    <a:lnTo>
                      <a:pt x="6" y="70"/>
                    </a:lnTo>
                    <a:lnTo>
                      <a:pt x="4" y="70"/>
                    </a:lnTo>
                    <a:lnTo>
                      <a:pt x="2" y="72"/>
                    </a:lnTo>
                    <a:lnTo>
                      <a:pt x="2" y="74"/>
                    </a:lnTo>
                    <a:lnTo>
                      <a:pt x="7" y="74"/>
                    </a:lnTo>
                    <a:lnTo>
                      <a:pt x="7" y="76"/>
                    </a:lnTo>
                    <a:lnTo>
                      <a:pt x="0" y="77"/>
                    </a:lnTo>
                    <a:lnTo>
                      <a:pt x="2" y="77"/>
                    </a:lnTo>
                    <a:lnTo>
                      <a:pt x="6" y="79"/>
                    </a:lnTo>
                    <a:lnTo>
                      <a:pt x="6" y="83"/>
                    </a:lnTo>
                    <a:lnTo>
                      <a:pt x="9" y="83"/>
                    </a:lnTo>
                    <a:lnTo>
                      <a:pt x="9" y="81"/>
                    </a:lnTo>
                    <a:lnTo>
                      <a:pt x="13" y="81"/>
                    </a:lnTo>
                    <a:lnTo>
                      <a:pt x="24" y="86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31" y="86"/>
                    </a:lnTo>
                    <a:lnTo>
                      <a:pt x="32" y="88"/>
                    </a:lnTo>
                    <a:lnTo>
                      <a:pt x="31" y="88"/>
                    </a:lnTo>
                    <a:lnTo>
                      <a:pt x="34" y="90"/>
                    </a:lnTo>
                    <a:lnTo>
                      <a:pt x="36" y="88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40" y="95"/>
                    </a:lnTo>
                    <a:lnTo>
                      <a:pt x="45" y="93"/>
                    </a:lnTo>
                    <a:lnTo>
                      <a:pt x="49" y="95"/>
                    </a:lnTo>
                    <a:lnTo>
                      <a:pt x="43" y="97"/>
                    </a:lnTo>
                    <a:lnTo>
                      <a:pt x="43" y="99"/>
                    </a:lnTo>
                    <a:lnTo>
                      <a:pt x="45" y="101"/>
                    </a:lnTo>
                    <a:lnTo>
                      <a:pt x="43" y="102"/>
                    </a:lnTo>
                    <a:lnTo>
                      <a:pt x="41" y="101"/>
                    </a:lnTo>
                    <a:lnTo>
                      <a:pt x="41" y="104"/>
                    </a:lnTo>
                    <a:lnTo>
                      <a:pt x="47" y="110"/>
                    </a:lnTo>
                    <a:lnTo>
                      <a:pt x="47" y="113"/>
                    </a:lnTo>
                    <a:lnTo>
                      <a:pt x="54" y="117"/>
                    </a:lnTo>
                    <a:lnTo>
                      <a:pt x="59" y="118"/>
                    </a:lnTo>
                    <a:lnTo>
                      <a:pt x="58" y="120"/>
                    </a:lnTo>
                    <a:lnTo>
                      <a:pt x="59" y="122"/>
                    </a:lnTo>
                    <a:lnTo>
                      <a:pt x="59" y="126"/>
                    </a:lnTo>
                    <a:lnTo>
                      <a:pt x="58" y="129"/>
                    </a:lnTo>
                    <a:lnTo>
                      <a:pt x="59" y="133"/>
                    </a:lnTo>
                    <a:lnTo>
                      <a:pt x="61" y="135"/>
                    </a:lnTo>
                    <a:lnTo>
                      <a:pt x="65" y="138"/>
                    </a:lnTo>
                    <a:lnTo>
                      <a:pt x="65" y="142"/>
                    </a:lnTo>
                    <a:lnTo>
                      <a:pt x="59" y="135"/>
                    </a:lnTo>
                    <a:lnTo>
                      <a:pt x="59" y="138"/>
                    </a:lnTo>
                    <a:lnTo>
                      <a:pt x="58" y="154"/>
                    </a:lnTo>
                    <a:lnTo>
                      <a:pt x="59" y="152"/>
                    </a:lnTo>
                    <a:lnTo>
                      <a:pt x="59" y="154"/>
                    </a:lnTo>
                    <a:lnTo>
                      <a:pt x="58" y="158"/>
                    </a:lnTo>
                    <a:lnTo>
                      <a:pt x="52" y="181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7" y="185"/>
                    </a:lnTo>
                    <a:lnTo>
                      <a:pt x="56" y="192"/>
                    </a:lnTo>
                    <a:lnTo>
                      <a:pt x="59" y="192"/>
                    </a:lnTo>
                    <a:lnTo>
                      <a:pt x="65" y="195"/>
                    </a:lnTo>
                    <a:lnTo>
                      <a:pt x="83" y="199"/>
                    </a:lnTo>
                    <a:lnTo>
                      <a:pt x="84" y="199"/>
                    </a:lnTo>
                    <a:lnTo>
                      <a:pt x="88" y="197"/>
                    </a:lnTo>
                    <a:lnTo>
                      <a:pt x="90" y="197"/>
                    </a:lnTo>
                    <a:lnTo>
                      <a:pt x="97" y="201"/>
                    </a:lnTo>
                    <a:lnTo>
                      <a:pt x="100" y="201"/>
                    </a:lnTo>
                    <a:lnTo>
                      <a:pt x="106" y="204"/>
                    </a:lnTo>
                    <a:lnTo>
                      <a:pt x="108" y="206"/>
                    </a:lnTo>
                    <a:lnTo>
                      <a:pt x="126" y="204"/>
                    </a:lnTo>
                    <a:lnTo>
                      <a:pt x="126" y="195"/>
                    </a:lnTo>
                    <a:lnTo>
                      <a:pt x="124" y="195"/>
                    </a:lnTo>
                    <a:lnTo>
                      <a:pt x="124" y="190"/>
                    </a:lnTo>
                    <a:lnTo>
                      <a:pt x="126" y="188"/>
                    </a:lnTo>
                    <a:lnTo>
                      <a:pt x="135" y="183"/>
                    </a:lnTo>
                    <a:lnTo>
                      <a:pt x="136" y="181"/>
                    </a:lnTo>
                    <a:lnTo>
                      <a:pt x="140" y="179"/>
                    </a:lnTo>
                    <a:lnTo>
                      <a:pt x="142" y="179"/>
                    </a:lnTo>
                    <a:lnTo>
                      <a:pt x="142" y="181"/>
                    </a:lnTo>
                    <a:lnTo>
                      <a:pt x="147" y="181"/>
                    </a:lnTo>
                    <a:lnTo>
                      <a:pt x="147" y="183"/>
                    </a:lnTo>
                    <a:lnTo>
                      <a:pt x="149" y="183"/>
                    </a:lnTo>
                    <a:lnTo>
                      <a:pt x="152" y="185"/>
                    </a:lnTo>
                    <a:lnTo>
                      <a:pt x="154" y="183"/>
                    </a:lnTo>
                    <a:lnTo>
                      <a:pt x="156" y="183"/>
                    </a:lnTo>
                    <a:lnTo>
                      <a:pt x="158" y="183"/>
                    </a:lnTo>
                    <a:lnTo>
                      <a:pt x="160" y="183"/>
                    </a:lnTo>
                    <a:lnTo>
                      <a:pt x="161" y="185"/>
                    </a:lnTo>
                    <a:lnTo>
                      <a:pt x="161" y="186"/>
                    </a:lnTo>
                    <a:lnTo>
                      <a:pt x="163" y="186"/>
                    </a:lnTo>
                    <a:lnTo>
                      <a:pt x="167" y="186"/>
                    </a:lnTo>
                    <a:lnTo>
                      <a:pt x="169" y="188"/>
                    </a:lnTo>
                    <a:lnTo>
                      <a:pt x="174" y="190"/>
                    </a:lnTo>
                    <a:lnTo>
                      <a:pt x="179" y="186"/>
                    </a:lnTo>
                    <a:lnTo>
                      <a:pt x="181" y="185"/>
                    </a:lnTo>
                    <a:lnTo>
                      <a:pt x="181" y="183"/>
                    </a:lnTo>
                    <a:lnTo>
                      <a:pt x="188" y="178"/>
                    </a:lnTo>
                    <a:lnTo>
                      <a:pt x="190" y="176"/>
                    </a:lnTo>
                    <a:lnTo>
                      <a:pt x="195" y="174"/>
                    </a:lnTo>
                    <a:lnTo>
                      <a:pt x="195" y="172"/>
                    </a:lnTo>
                    <a:lnTo>
                      <a:pt x="195" y="170"/>
                    </a:lnTo>
                    <a:lnTo>
                      <a:pt x="195" y="167"/>
                    </a:lnTo>
                    <a:lnTo>
                      <a:pt x="194" y="165"/>
                    </a:lnTo>
                    <a:lnTo>
                      <a:pt x="186" y="165"/>
                    </a:lnTo>
                    <a:lnTo>
                      <a:pt x="185" y="161"/>
                    </a:lnTo>
                    <a:lnTo>
                      <a:pt x="185" y="156"/>
                    </a:lnTo>
                    <a:lnTo>
                      <a:pt x="185" y="152"/>
                    </a:lnTo>
                    <a:lnTo>
                      <a:pt x="185" y="151"/>
                    </a:lnTo>
                    <a:lnTo>
                      <a:pt x="183" y="149"/>
                    </a:lnTo>
                    <a:lnTo>
                      <a:pt x="181" y="149"/>
                    </a:lnTo>
                    <a:lnTo>
                      <a:pt x="181" y="147"/>
                    </a:lnTo>
                    <a:lnTo>
                      <a:pt x="183" y="144"/>
                    </a:lnTo>
                    <a:lnTo>
                      <a:pt x="183" y="142"/>
                    </a:lnTo>
                    <a:lnTo>
                      <a:pt x="186" y="140"/>
                    </a:lnTo>
                    <a:lnTo>
                      <a:pt x="183" y="129"/>
                    </a:lnTo>
                    <a:lnTo>
                      <a:pt x="183" y="127"/>
                    </a:lnTo>
                    <a:lnTo>
                      <a:pt x="186" y="127"/>
                    </a:lnTo>
                    <a:lnTo>
                      <a:pt x="185" y="124"/>
                    </a:lnTo>
                    <a:lnTo>
                      <a:pt x="183" y="124"/>
                    </a:lnTo>
                    <a:lnTo>
                      <a:pt x="183" y="115"/>
                    </a:lnTo>
                    <a:lnTo>
                      <a:pt x="181" y="115"/>
                    </a:lnTo>
                    <a:lnTo>
                      <a:pt x="176" y="115"/>
                    </a:lnTo>
                    <a:lnTo>
                      <a:pt x="172" y="118"/>
                    </a:lnTo>
                    <a:lnTo>
                      <a:pt x="170" y="120"/>
                    </a:lnTo>
                    <a:lnTo>
                      <a:pt x="172" y="110"/>
                    </a:lnTo>
                    <a:lnTo>
                      <a:pt x="174" y="106"/>
                    </a:lnTo>
                    <a:lnTo>
                      <a:pt x="176" y="106"/>
                    </a:lnTo>
                    <a:lnTo>
                      <a:pt x="176" y="104"/>
                    </a:lnTo>
                    <a:lnTo>
                      <a:pt x="177" y="102"/>
                    </a:lnTo>
                    <a:lnTo>
                      <a:pt x="185" y="92"/>
                    </a:lnTo>
                    <a:lnTo>
                      <a:pt x="185" y="90"/>
                    </a:lnTo>
                    <a:lnTo>
                      <a:pt x="185" y="88"/>
                    </a:lnTo>
                    <a:lnTo>
                      <a:pt x="190" y="88"/>
                    </a:lnTo>
                    <a:lnTo>
                      <a:pt x="195" y="86"/>
                    </a:lnTo>
                    <a:lnTo>
                      <a:pt x="194" y="84"/>
                    </a:lnTo>
                    <a:lnTo>
                      <a:pt x="194" y="74"/>
                    </a:lnTo>
                    <a:lnTo>
                      <a:pt x="197" y="63"/>
                    </a:lnTo>
                    <a:lnTo>
                      <a:pt x="203" y="58"/>
                    </a:lnTo>
                    <a:lnTo>
                      <a:pt x="203" y="54"/>
                    </a:lnTo>
                    <a:lnTo>
                      <a:pt x="181" y="47"/>
                    </a:lnTo>
                    <a:lnTo>
                      <a:pt x="177" y="43"/>
                    </a:lnTo>
                    <a:lnTo>
                      <a:pt x="174" y="40"/>
                    </a:lnTo>
                    <a:lnTo>
                      <a:pt x="170" y="40"/>
                    </a:lnTo>
                    <a:lnTo>
                      <a:pt x="165" y="38"/>
                    </a:lnTo>
                    <a:lnTo>
                      <a:pt x="163" y="38"/>
                    </a:lnTo>
                    <a:lnTo>
                      <a:pt x="160" y="38"/>
                    </a:lnTo>
                    <a:lnTo>
                      <a:pt x="154" y="34"/>
                    </a:lnTo>
                    <a:lnTo>
                      <a:pt x="154" y="33"/>
                    </a:lnTo>
                    <a:lnTo>
                      <a:pt x="154" y="25"/>
                    </a:lnTo>
                    <a:lnTo>
                      <a:pt x="152" y="25"/>
                    </a:lnTo>
                    <a:lnTo>
                      <a:pt x="149" y="29"/>
                    </a:lnTo>
                    <a:lnTo>
                      <a:pt x="145" y="29"/>
                    </a:lnTo>
                    <a:lnTo>
                      <a:pt x="142" y="29"/>
                    </a:lnTo>
                    <a:lnTo>
                      <a:pt x="142" y="22"/>
                    </a:lnTo>
                    <a:lnTo>
                      <a:pt x="140" y="20"/>
                    </a:lnTo>
                    <a:lnTo>
                      <a:pt x="129" y="15"/>
                    </a:lnTo>
                    <a:lnTo>
                      <a:pt x="126" y="9"/>
                    </a:lnTo>
                    <a:lnTo>
                      <a:pt x="124" y="9"/>
                    </a:lnTo>
                    <a:lnTo>
                      <a:pt x="120" y="8"/>
                    </a:lnTo>
                    <a:lnTo>
                      <a:pt x="11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5" name="Freeform 3663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6" name="Freeform 3664"/>
              <p:cNvSpPr>
                <a:spLocks/>
              </p:cNvSpPr>
              <p:nvPr/>
            </p:nvSpPr>
            <p:spPr bwMode="auto">
              <a:xfrm>
                <a:off x="2554" y="1962"/>
                <a:ext cx="52" cy="103"/>
              </a:xfrm>
              <a:custGeom>
                <a:avLst/>
                <a:gdLst>
                  <a:gd name="T0" fmla="*/ 32 w 52"/>
                  <a:gd name="T1" fmla="*/ 100 h 103"/>
                  <a:gd name="T2" fmla="*/ 32 w 52"/>
                  <a:gd name="T3" fmla="*/ 93 h 103"/>
                  <a:gd name="T4" fmla="*/ 39 w 52"/>
                  <a:gd name="T5" fmla="*/ 84 h 103"/>
                  <a:gd name="T6" fmla="*/ 39 w 52"/>
                  <a:gd name="T7" fmla="*/ 80 h 103"/>
                  <a:gd name="T8" fmla="*/ 36 w 52"/>
                  <a:gd name="T9" fmla="*/ 76 h 103"/>
                  <a:gd name="T10" fmla="*/ 36 w 52"/>
                  <a:gd name="T11" fmla="*/ 73 h 103"/>
                  <a:gd name="T12" fmla="*/ 36 w 52"/>
                  <a:gd name="T13" fmla="*/ 69 h 103"/>
                  <a:gd name="T14" fmla="*/ 39 w 52"/>
                  <a:gd name="T15" fmla="*/ 62 h 103"/>
                  <a:gd name="T16" fmla="*/ 34 w 52"/>
                  <a:gd name="T17" fmla="*/ 57 h 103"/>
                  <a:gd name="T18" fmla="*/ 34 w 52"/>
                  <a:gd name="T19" fmla="*/ 51 h 103"/>
                  <a:gd name="T20" fmla="*/ 36 w 52"/>
                  <a:gd name="T21" fmla="*/ 50 h 103"/>
                  <a:gd name="T22" fmla="*/ 39 w 52"/>
                  <a:gd name="T23" fmla="*/ 48 h 103"/>
                  <a:gd name="T24" fmla="*/ 41 w 52"/>
                  <a:gd name="T25" fmla="*/ 46 h 103"/>
                  <a:gd name="T26" fmla="*/ 43 w 52"/>
                  <a:gd name="T27" fmla="*/ 42 h 103"/>
                  <a:gd name="T28" fmla="*/ 39 w 52"/>
                  <a:gd name="T29" fmla="*/ 39 h 103"/>
                  <a:gd name="T30" fmla="*/ 43 w 52"/>
                  <a:gd name="T31" fmla="*/ 23 h 103"/>
                  <a:gd name="T32" fmla="*/ 50 w 52"/>
                  <a:gd name="T33" fmla="*/ 16 h 103"/>
                  <a:gd name="T34" fmla="*/ 52 w 52"/>
                  <a:gd name="T35" fmla="*/ 12 h 103"/>
                  <a:gd name="T36" fmla="*/ 52 w 52"/>
                  <a:gd name="T37" fmla="*/ 8 h 103"/>
                  <a:gd name="T38" fmla="*/ 48 w 52"/>
                  <a:gd name="T39" fmla="*/ 3 h 103"/>
                  <a:gd name="T40" fmla="*/ 38 w 52"/>
                  <a:gd name="T41" fmla="*/ 3 h 103"/>
                  <a:gd name="T42" fmla="*/ 34 w 52"/>
                  <a:gd name="T43" fmla="*/ 5 h 103"/>
                  <a:gd name="T44" fmla="*/ 23 w 52"/>
                  <a:gd name="T45" fmla="*/ 5 h 103"/>
                  <a:gd name="T46" fmla="*/ 22 w 52"/>
                  <a:gd name="T47" fmla="*/ 3 h 103"/>
                  <a:gd name="T48" fmla="*/ 22 w 52"/>
                  <a:gd name="T49" fmla="*/ 0 h 103"/>
                  <a:gd name="T50" fmla="*/ 13 w 52"/>
                  <a:gd name="T51" fmla="*/ 1 h 103"/>
                  <a:gd name="T52" fmla="*/ 11 w 52"/>
                  <a:gd name="T53" fmla="*/ 5 h 103"/>
                  <a:gd name="T54" fmla="*/ 13 w 52"/>
                  <a:gd name="T55" fmla="*/ 21 h 103"/>
                  <a:gd name="T56" fmla="*/ 13 w 52"/>
                  <a:gd name="T57" fmla="*/ 23 h 103"/>
                  <a:gd name="T58" fmla="*/ 7 w 52"/>
                  <a:gd name="T59" fmla="*/ 50 h 103"/>
                  <a:gd name="T60" fmla="*/ 2 w 52"/>
                  <a:gd name="T61" fmla="*/ 59 h 103"/>
                  <a:gd name="T62" fmla="*/ 2 w 52"/>
                  <a:gd name="T63" fmla="*/ 64 h 103"/>
                  <a:gd name="T64" fmla="*/ 0 w 52"/>
                  <a:gd name="T65" fmla="*/ 68 h 103"/>
                  <a:gd name="T66" fmla="*/ 0 w 52"/>
                  <a:gd name="T67" fmla="*/ 69 h 103"/>
                  <a:gd name="T68" fmla="*/ 2 w 52"/>
                  <a:gd name="T69" fmla="*/ 71 h 103"/>
                  <a:gd name="T70" fmla="*/ 5 w 52"/>
                  <a:gd name="T71" fmla="*/ 75 h 103"/>
                  <a:gd name="T72" fmla="*/ 11 w 52"/>
                  <a:gd name="T73" fmla="*/ 73 h 103"/>
                  <a:gd name="T74" fmla="*/ 11 w 52"/>
                  <a:gd name="T75" fmla="*/ 75 h 103"/>
                  <a:gd name="T76" fmla="*/ 11 w 52"/>
                  <a:gd name="T77" fmla="*/ 76 h 103"/>
                  <a:gd name="T78" fmla="*/ 11 w 52"/>
                  <a:gd name="T79" fmla="*/ 93 h 103"/>
                  <a:gd name="T80" fmla="*/ 9 w 52"/>
                  <a:gd name="T81" fmla="*/ 100 h 103"/>
                  <a:gd name="T82" fmla="*/ 9 w 52"/>
                  <a:gd name="T83" fmla="*/ 102 h 103"/>
                  <a:gd name="T84" fmla="*/ 9 w 52"/>
                  <a:gd name="T85" fmla="*/ 103 h 103"/>
                  <a:gd name="T86" fmla="*/ 13 w 52"/>
                  <a:gd name="T87" fmla="*/ 102 h 103"/>
                  <a:gd name="T88" fmla="*/ 20 w 52"/>
                  <a:gd name="T89" fmla="*/ 103 h 103"/>
                  <a:gd name="T90" fmla="*/ 22 w 52"/>
                  <a:gd name="T91" fmla="*/ 103 h 103"/>
                  <a:gd name="T92" fmla="*/ 25 w 52"/>
                  <a:gd name="T93" fmla="*/ 103 h 103"/>
                  <a:gd name="T94" fmla="*/ 32 w 52"/>
                  <a:gd name="T95" fmla="*/ 100 h 10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2"/>
                  <a:gd name="T145" fmla="*/ 0 h 103"/>
                  <a:gd name="T146" fmla="*/ 52 w 52"/>
                  <a:gd name="T147" fmla="*/ 103 h 10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2" h="103">
                    <a:moveTo>
                      <a:pt x="32" y="100"/>
                    </a:moveTo>
                    <a:lnTo>
                      <a:pt x="32" y="93"/>
                    </a:lnTo>
                    <a:lnTo>
                      <a:pt x="39" y="84"/>
                    </a:lnTo>
                    <a:lnTo>
                      <a:pt x="39" y="80"/>
                    </a:lnTo>
                    <a:lnTo>
                      <a:pt x="36" y="76"/>
                    </a:lnTo>
                    <a:lnTo>
                      <a:pt x="36" y="73"/>
                    </a:lnTo>
                    <a:lnTo>
                      <a:pt x="36" y="69"/>
                    </a:lnTo>
                    <a:lnTo>
                      <a:pt x="39" y="62"/>
                    </a:lnTo>
                    <a:lnTo>
                      <a:pt x="34" y="57"/>
                    </a:lnTo>
                    <a:lnTo>
                      <a:pt x="34" y="51"/>
                    </a:lnTo>
                    <a:lnTo>
                      <a:pt x="36" y="50"/>
                    </a:lnTo>
                    <a:lnTo>
                      <a:pt x="39" y="48"/>
                    </a:lnTo>
                    <a:lnTo>
                      <a:pt x="41" y="46"/>
                    </a:lnTo>
                    <a:lnTo>
                      <a:pt x="43" y="42"/>
                    </a:lnTo>
                    <a:lnTo>
                      <a:pt x="39" y="39"/>
                    </a:lnTo>
                    <a:lnTo>
                      <a:pt x="43" y="23"/>
                    </a:lnTo>
                    <a:lnTo>
                      <a:pt x="50" y="16"/>
                    </a:lnTo>
                    <a:lnTo>
                      <a:pt x="52" y="12"/>
                    </a:lnTo>
                    <a:lnTo>
                      <a:pt x="52" y="8"/>
                    </a:lnTo>
                    <a:lnTo>
                      <a:pt x="48" y="3"/>
                    </a:lnTo>
                    <a:lnTo>
                      <a:pt x="38" y="3"/>
                    </a:lnTo>
                    <a:lnTo>
                      <a:pt x="34" y="5"/>
                    </a:lnTo>
                    <a:lnTo>
                      <a:pt x="23" y="5"/>
                    </a:lnTo>
                    <a:lnTo>
                      <a:pt x="22" y="3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11" y="5"/>
                    </a:lnTo>
                    <a:lnTo>
                      <a:pt x="13" y="21"/>
                    </a:lnTo>
                    <a:lnTo>
                      <a:pt x="13" y="23"/>
                    </a:lnTo>
                    <a:lnTo>
                      <a:pt x="7" y="50"/>
                    </a:lnTo>
                    <a:lnTo>
                      <a:pt x="2" y="59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0" y="69"/>
                    </a:lnTo>
                    <a:lnTo>
                      <a:pt x="2" y="71"/>
                    </a:lnTo>
                    <a:lnTo>
                      <a:pt x="5" y="75"/>
                    </a:lnTo>
                    <a:lnTo>
                      <a:pt x="11" y="73"/>
                    </a:lnTo>
                    <a:lnTo>
                      <a:pt x="11" y="75"/>
                    </a:lnTo>
                    <a:lnTo>
                      <a:pt x="11" y="76"/>
                    </a:lnTo>
                    <a:lnTo>
                      <a:pt x="11" y="93"/>
                    </a:lnTo>
                    <a:lnTo>
                      <a:pt x="9" y="100"/>
                    </a:lnTo>
                    <a:lnTo>
                      <a:pt x="9" y="102"/>
                    </a:lnTo>
                    <a:lnTo>
                      <a:pt x="9" y="103"/>
                    </a:lnTo>
                    <a:lnTo>
                      <a:pt x="13" y="102"/>
                    </a:lnTo>
                    <a:lnTo>
                      <a:pt x="20" y="103"/>
                    </a:lnTo>
                    <a:lnTo>
                      <a:pt x="22" y="103"/>
                    </a:lnTo>
                    <a:lnTo>
                      <a:pt x="25" y="103"/>
                    </a:lnTo>
                    <a:lnTo>
                      <a:pt x="32" y="10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7" name="Freeform 3665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8" name="Freeform 3666"/>
              <p:cNvSpPr>
                <a:spLocks/>
              </p:cNvSpPr>
              <p:nvPr/>
            </p:nvSpPr>
            <p:spPr bwMode="auto">
              <a:xfrm>
                <a:off x="3544" y="1945"/>
                <a:ext cx="227" cy="156"/>
              </a:xfrm>
              <a:custGeom>
                <a:avLst/>
                <a:gdLst>
                  <a:gd name="T0" fmla="*/ 75 w 227"/>
                  <a:gd name="T1" fmla="*/ 33 h 156"/>
                  <a:gd name="T2" fmla="*/ 71 w 227"/>
                  <a:gd name="T3" fmla="*/ 20 h 156"/>
                  <a:gd name="T4" fmla="*/ 79 w 227"/>
                  <a:gd name="T5" fmla="*/ 13 h 156"/>
                  <a:gd name="T6" fmla="*/ 88 w 227"/>
                  <a:gd name="T7" fmla="*/ 9 h 156"/>
                  <a:gd name="T8" fmla="*/ 95 w 227"/>
                  <a:gd name="T9" fmla="*/ 9 h 156"/>
                  <a:gd name="T10" fmla="*/ 93 w 227"/>
                  <a:gd name="T11" fmla="*/ 4 h 156"/>
                  <a:gd name="T12" fmla="*/ 98 w 227"/>
                  <a:gd name="T13" fmla="*/ 2 h 156"/>
                  <a:gd name="T14" fmla="*/ 113 w 227"/>
                  <a:gd name="T15" fmla="*/ 11 h 156"/>
                  <a:gd name="T16" fmla="*/ 122 w 227"/>
                  <a:gd name="T17" fmla="*/ 13 h 156"/>
                  <a:gd name="T18" fmla="*/ 125 w 227"/>
                  <a:gd name="T19" fmla="*/ 20 h 156"/>
                  <a:gd name="T20" fmla="*/ 123 w 227"/>
                  <a:gd name="T21" fmla="*/ 25 h 156"/>
                  <a:gd name="T22" fmla="*/ 127 w 227"/>
                  <a:gd name="T23" fmla="*/ 33 h 156"/>
                  <a:gd name="T24" fmla="*/ 145 w 227"/>
                  <a:gd name="T25" fmla="*/ 33 h 156"/>
                  <a:gd name="T26" fmla="*/ 154 w 227"/>
                  <a:gd name="T27" fmla="*/ 40 h 156"/>
                  <a:gd name="T28" fmla="*/ 159 w 227"/>
                  <a:gd name="T29" fmla="*/ 49 h 156"/>
                  <a:gd name="T30" fmla="*/ 165 w 227"/>
                  <a:gd name="T31" fmla="*/ 63 h 156"/>
                  <a:gd name="T32" fmla="*/ 209 w 227"/>
                  <a:gd name="T33" fmla="*/ 95 h 156"/>
                  <a:gd name="T34" fmla="*/ 216 w 227"/>
                  <a:gd name="T35" fmla="*/ 93 h 156"/>
                  <a:gd name="T36" fmla="*/ 227 w 227"/>
                  <a:gd name="T37" fmla="*/ 101 h 156"/>
                  <a:gd name="T38" fmla="*/ 222 w 227"/>
                  <a:gd name="T39" fmla="*/ 113 h 156"/>
                  <a:gd name="T40" fmla="*/ 211 w 227"/>
                  <a:gd name="T41" fmla="*/ 111 h 156"/>
                  <a:gd name="T42" fmla="*/ 209 w 227"/>
                  <a:gd name="T43" fmla="*/ 115 h 156"/>
                  <a:gd name="T44" fmla="*/ 200 w 227"/>
                  <a:gd name="T45" fmla="*/ 117 h 156"/>
                  <a:gd name="T46" fmla="*/ 197 w 227"/>
                  <a:gd name="T47" fmla="*/ 120 h 156"/>
                  <a:gd name="T48" fmla="*/ 195 w 227"/>
                  <a:gd name="T49" fmla="*/ 127 h 156"/>
                  <a:gd name="T50" fmla="*/ 188 w 227"/>
                  <a:gd name="T51" fmla="*/ 138 h 156"/>
                  <a:gd name="T52" fmla="*/ 181 w 227"/>
                  <a:gd name="T53" fmla="*/ 142 h 156"/>
                  <a:gd name="T54" fmla="*/ 172 w 227"/>
                  <a:gd name="T55" fmla="*/ 145 h 156"/>
                  <a:gd name="T56" fmla="*/ 172 w 227"/>
                  <a:gd name="T57" fmla="*/ 149 h 156"/>
                  <a:gd name="T58" fmla="*/ 166 w 227"/>
                  <a:gd name="T59" fmla="*/ 154 h 156"/>
                  <a:gd name="T60" fmla="*/ 159 w 227"/>
                  <a:gd name="T61" fmla="*/ 156 h 156"/>
                  <a:gd name="T62" fmla="*/ 154 w 227"/>
                  <a:gd name="T63" fmla="*/ 153 h 156"/>
                  <a:gd name="T64" fmla="*/ 145 w 227"/>
                  <a:gd name="T65" fmla="*/ 153 h 156"/>
                  <a:gd name="T66" fmla="*/ 141 w 227"/>
                  <a:gd name="T67" fmla="*/ 144 h 156"/>
                  <a:gd name="T68" fmla="*/ 139 w 227"/>
                  <a:gd name="T69" fmla="*/ 129 h 156"/>
                  <a:gd name="T70" fmla="*/ 113 w 227"/>
                  <a:gd name="T71" fmla="*/ 113 h 156"/>
                  <a:gd name="T72" fmla="*/ 102 w 227"/>
                  <a:gd name="T73" fmla="*/ 106 h 156"/>
                  <a:gd name="T74" fmla="*/ 75 w 227"/>
                  <a:gd name="T75" fmla="*/ 93 h 156"/>
                  <a:gd name="T76" fmla="*/ 61 w 227"/>
                  <a:gd name="T77" fmla="*/ 99 h 156"/>
                  <a:gd name="T78" fmla="*/ 46 w 227"/>
                  <a:gd name="T79" fmla="*/ 99 h 156"/>
                  <a:gd name="T80" fmla="*/ 21 w 227"/>
                  <a:gd name="T81" fmla="*/ 90 h 156"/>
                  <a:gd name="T82" fmla="*/ 23 w 227"/>
                  <a:gd name="T83" fmla="*/ 79 h 156"/>
                  <a:gd name="T84" fmla="*/ 14 w 227"/>
                  <a:gd name="T85" fmla="*/ 72 h 156"/>
                  <a:gd name="T86" fmla="*/ 14 w 227"/>
                  <a:gd name="T87" fmla="*/ 63 h 156"/>
                  <a:gd name="T88" fmla="*/ 21 w 227"/>
                  <a:gd name="T89" fmla="*/ 59 h 156"/>
                  <a:gd name="T90" fmla="*/ 9 w 227"/>
                  <a:gd name="T91" fmla="*/ 61 h 156"/>
                  <a:gd name="T92" fmla="*/ 5 w 227"/>
                  <a:gd name="T93" fmla="*/ 49 h 156"/>
                  <a:gd name="T94" fmla="*/ 11 w 227"/>
                  <a:gd name="T95" fmla="*/ 43 h 156"/>
                  <a:gd name="T96" fmla="*/ 25 w 227"/>
                  <a:gd name="T97" fmla="*/ 45 h 156"/>
                  <a:gd name="T98" fmla="*/ 29 w 227"/>
                  <a:gd name="T99" fmla="*/ 45 h 156"/>
                  <a:gd name="T100" fmla="*/ 37 w 227"/>
                  <a:gd name="T101" fmla="*/ 36 h 156"/>
                  <a:gd name="T102" fmla="*/ 20 w 227"/>
                  <a:gd name="T103" fmla="*/ 17 h 156"/>
                  <a:gd name="T104" fmla="*/ 5 w 227"/>
                  <a:gd name="T105" fmla="*/ 24 h 156"/>
                  <a:gd name="T106" fmla="*/ 5 w 227"/>
                  <a:gd name="T107" fmla="*/ 34 h 156"/>
                  <a:gd name="T108" fmla="*/ 0 w 227"/>
                  <a:gd name="T109" fmla="*/ 22 h 156"/>
                  <a:gd name="T110" fmla="*/ 27 w 227"/>
                  <a:gd name="T111" fmla="*/ 9 h 156"/>
                  <a:gd name="T112" fmla="*/ 48 w 227"/>
                  <a:gd name="T113" fmla="*/ 33 h 15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27"/>
                  <a:gd name="T172" fmla="*/ 0 h 156"/>
                  <a:gd name="T173" fmla="*/ 227 w 227"/>
                  <a:gd name="T174" fmla="*/ 156 h 15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27" h="156">
                    <a:moveTo>
                      <a:pt x="57" y="31"/>
                    </a:moveTo>
                    <a:lnTo>
                      <a:pt x="73" y="33"/>
                    </a:lnTo>
                    <a:lnTo>
                      <a:pt x="75" y="33"/>
                    </a:lnTo>
                    <a:lnTo>
                      <a:pt x="73" y="27"/>
                    </a:lnTo>
                    <a:lnTo>
                      <a:pt x="73" y="25"/>
                    </a:lnTo>
                    <a:lnTo>
                      <a:pt x="71" y="20"/>
                    </a:lnTo>
                    <a:lnTo>
                      <a:pt x="73" y="18"/>
                    </a:lnTo>
                    <a:lnTo>
                      <a:pt x="75" y="17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88" y="9"/>
                    </a:lnTo>
                    <a:lnTo>
                      <a:pt x="88" y="8"/>
                    </a:lnTo>
                    <a:lnTo>
                      <a:pt x="89" y="6"/>
                    </a:lnTo>
                    <a:lnTo>
                      <a:pt x="95" y="9"/>
                    </a:lnTo>
                    <a:lnTo>
                      <a:pt x="97" y="9"/>
                    </a:lnTo>
                    <a:lnTo>
                      <a:pt x="95" y="6"/>
                    </a:lnTo>
                    <a:lnTo>
                      <a:pt x="93" y="4"/>
                    </a:lnTo>
                    <a:lnTo>
                      <a:pt x="95" y="2"/>
                    </a:lnTo>
                    <a:lnTo>
                      <a:pt x="97" y="2"/>
                    </a:lnTo>
                    <a:lnTo>
                      <a:pt x="98" y="2"/>
                    </a:lnTo>
                    <a:lnTo>
                      <a:pt x="98" y="0"/>
                    </a:lnTo>
                    <a:lnTo>
                      <a:pt x="111" y="9"/>
                    </a:lnTo>
                    <a:lnTo>
                      <a:pt x="113" y="11"/>
                    </a:lnTo>
                    <a:lnTo>
                      <a:pt x="114" y="11"/>
                    </a:lnTo>
                    <a:lnTo>
                      <a:pt x="120" y="11"/>
                    </a:lnTo>
                    <a:lnTo>
                      <a:pt x="122" y="13"/>
                    </a:lnTo>
                    <a:lnTo>
                      <a:pt x="120" y="17"/>
                    </a:lnTo>
                    <a:lnTo>
                      <a:pt x="122" y="18"/>
                    </a:lnTo>
                    <a:lnTo>
                      <a:pt x="125" y="20"/>
                    </a:lnTo>
                    <a:lnTo>
                      <a:pt x="122" y="22"/>
                    </a:lnTo>
                    <a:lnTo>
                      <a:pt x="122" y="24"/>
                    </a:lnTo>
                    <a:lnTo>
                      <a:pt x="123" y="25"/>
                    </a:lnTo>
                    <a:lnTo>
                      <a:pt x="122" y="29"/>
                    </a:lnTo>
                    <a:lnTo>
                      <a:pt x="123" y="31"/>
                    </a:lnTo>
                    <a:lnTo>
                      <a:pt x="127" y="33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5" y="33"/>
                    </a:lnTo>
                    <a:lnTo>
                      <a:pt x="147" y="31"/>
                    </a:lnTo>
                    <a:lnTo>
                      <a:pt x="154" y="36"/>
                    </a:lnTo>
                    <a:lnTo>
                      <a:pt x="154" y="40"/>
                    </a:lnTo>
                    <a:lnTo>
                      <a:pt x="154" y="43"/>
                    </a:lnTo>
                    <a:lnTo>
                      <a:pt x="156" y="47"/>
                    </a:lnTo>
                    <a:lnTo>
                      <a:pt x="159" y="49"/>
                    </a:lnTo>
                    <a:lnTo>
                      <a:pt x="161" y="54"/>
                    </a:lnTo>
                    <a:lnTo>
                      <a:pt x="161" y="56"/>
                    </a:lnTo>
                    <a:lnTo>
                      <a:pt x="165" y="63"/>
                    </a:lnTo>
                    <a:lnTo>
                      <a:pt x="186" y="79"/>
                    </a:lnTo>
                    <a:lnTo>
                      <a:pt x="191" y="81"/>
                    </a:lnTo>
                    <a:lnTo>
                      <a:pt x="209" y="95"/>
                    </a:lnTo>
                    <a:lnTo>
                      <a:pt x="211" y="95"/>
                    </a:lnTo>
                    <a:lnTo>
                      <a:pt x="213" y="95"/>
                    </a:lnTo>
                    <a:lnTo>
                      <a:pt x="216" y="93"/>
                    </a:lnTo>
                    <a:lnTo>
                      <a:pt x="222" y="97"/>
                    </a:lnTo>
                    <a:lnTo>
                      <a:pt x="224" y="99"/>
                    </a:lnTo>
                    <a:lnTo>
                      <a:pt x="227" y="101"/>
                    </a:lnTo>
                    <a:lnTo>
                      <a:pt x="225" y="106"/>
                    </a:lnTo>
                    <a:lnTo>
                      <a:pt x="225" y="115"/>
                    </a:lnTo>
                    <a:lnTo>
                      <a:pt x="222" y="113"/>
                    </a:lnTo>
                    <a:lnTo>
                      <a:pt x="215" y="111"/>
                    </a:lnTo>
                    <a:lnTo>
                      <a:pt x="211" y="111"/>
                    </a:lnTo>
                    <a:lnTo>
                      <a:pt x="211" y="113"/>
                    </a:lnTo>
                    <a:lnTo>
                      <a:pt x="209" y="115"/>
                    </a:lnTo>
                    <a:lnTo>
                      <a:pt x="204" y="117"/>
                    </a:lnTo>
                    <a:lnTo>
                      <a:pt x="204" y="115"/>
                    </a:lnTo>
                    <a:lnTo>
                      <a:pt x="200" y="117"/>
                    </a:lnTo>
                    <a:lnTo>
                      <a:pt x="199" y="119"/>
                    </a:lnTo>
                    <a:lnTo>
                      <a:pt x="197" y="120"/>
                    </a:lnTo>
                    <a:lnTo>
                      <a:pt x="197" y="122"/>
                    </a:lnTo>
                    <a:lnTo>
                      <a:pt x="197" y="126"/>
                    </a:lnTo>
                    <a:lnTo>
                      <a:pt x="195" y="127"/>
                    </a:lnTo>
                    <a:lnTo>
                      <a:pt x="193" y="135"/>
                    </a:lnTo>
                    <a:lnTo>
                      <a:pt x="190" y="138"/>
                    </a:lnTo>
                    <a:lnTo>
                      <a:pt x="188" y="138"/>
                    </a:lnTo>
                    <a:lnTo>
                      <a:pt x="186" y="140"/>
                    </a:lnTo>
                    <a:lnTo>
                      <a:pt x="184" y="140"/>
                    </a:lnTo>
                    <a:lnTo>
                      <a:pt x="181" y="142"/>
                    </a:lnTo>
                    <a:lnTo>
                      <a:pt x="173" y="144"/>
                    </a:lnTo>
                    <a:lnTo>
                      <a:pt x="172" y="144"/>
                    </a:lnTo>
                    <a:lnTo>
                      <a:pt x="172" y="145"/>
                    </a:lnTo>
                    <a:lnTo>
                      <a:pt x="173" y="147"/>
                    </a:lnTo>
                    <a:lnTo>
                      <a:pt x="173" y="149"/>
                    </a:lnTo>
                    <a:lnTo>
                      <a:pt x="172" y="149"/>
                    </a:lnTo>
                    <a:lnTo>
                      <a:pt x="172" y="153"/>
                    </a:lnTo>
                    <a:lnTo>
                      <a:pt x="170" y="153"/>
                    </a:lnTo>
                    <a:lnTo>
                      <a:pt x="166" y="154"/>
                    </a:lnTo>
                    <a:lnTo>
                      <a:pt x="165" y="156"/>
                    </a:lnTo>
                    <a:lnTo>
                      <a:pt x="161" y="156"/>
                    </a:lnTo>
                    <a:lnTo>
                      <a:pt x="159" y="156"/>
                    </a:lnTo>
                    <a:lnTo>
                      <a:pt x="157" y="156"/>
                    </a:lnTo>
                    <a:lnTo>
                      <a:pt x="156" y="154"/>
                    </a:lnTo>
                    <a:lnTo>
                      <a:pt x="154" y="153"/>
                    </a:lnTo>
                    <a:lnTo>
                      <a:pt x="152" y="153"/>
                    </a:lnTo>
                    <a:lnTo>
                      <a:pt x="148" y="153"/>
                    </a:lnTo>
                    <a:lnTo>
                      <a:pt x="145" y="153"/>
                    </a:lnTo>
                    <a:lnTo>
                      <a:pt x="145" y="151"/>
                    </a:lnTo>
                    <a:lnTo>
                      <a:pt x="141" y="147"/>
                    </a:lnTo>
                    <a:lnTo>
                      <a:pt x="141" y="144"/>
                    </a:lnTo>
                    <a:lnTo>
                      <a:pt x="141" y="140"/>
                    </a:lnTo>
                    <a:lnTo>
                      <a:pt x="141" y="129"/>
                    </a:lnTo>
                    <a:lnTo>
                      <a:pt x="139" y="129"/>
                    </a:lnTo>
                    <a:lnTo>
                      <a:pt x="132" y="129"/>
                    </a:lnTo>
                    <a:lnTo>
                      <a:pt x="113" y="117"/>
                    </a:lnTo>
                    <a:lnTo>
                      <a:pt x="113" y="113"/>
                    </a:lnTo>
                    <a:lnTo>
                      <a:pt x="109" y="110"/>
                    </a:lnTo>
                    <a:lnTo>
                      <a:pt x="107" y="108"/>
                    </a:lnTo>
                    <a:lnTo>
                      <a:pt x="102" y="106"/>
                    </a:lnTo>
                    <a:lnTo>
                      <a:pt x="100" y="108"/>
                    </a:lnTo>
                    <a:lnTo>
                      <a:pt x="80" y="101"/>
                    </a:lnTo>
                    <a:lnTo>
                      <a:pt x="75" y="93"/>
                    </a:lnTo>
                    <a:lnTo>
                      <a:pt x="64" y="93"/>
                    </a:lnTo>
                    <a:lnTo>
                      <a:pt x="63" y="97"/>
                    </a:lnTo>
                    <a:lnTo>
                      <a:pt x="61" y="99"/>
                    </a:lnTo>
                    <a:lnTo>
                      <a:pt x="59" y="99"/>
                    </a:lnTo>
                    <a:lnTo>
                      <a:pt x="55" y="97"/>
                    </a:lnTo>
                    <a:lnTo>
                      <a:pt x="46" y="99"/>
                    </a:lnTo>
                    <a:lnTo>
                      <a:pt x="32" y="110"/>
                    </a:lnTo>
                    <a:lnTo>
                      <a:pt x="23" y="111"/>
                    </a:lnTo>
                    <a:lnTo>
                      <a:pt x="21" y="90"/>
                    </a:lnTo>
                    <a:lnTo>
                      <a:pt x="23" y="85"/>
                    </a:lnTo>
                    <a:lnTo>
                      <a:pt x="25" y="79"/>
                    </a:lnTo>
                    <a:lnTo>
                      <a:pt x="23" y="79"/>
                    </a:lnTo>
                    <a:lnTo>
                      <a:pt x="18" y="74"/>
                    </a:lnTo>
                    <a:lnTo>
                      <a:pt x="14" y="72"/>
                    </a:lnTo>
                    <a:lnTo>
                      <a:pt x="23" y="68"/>
                    </a:lnTo>
                    <a:lnTo>
                      <a:pt x="18" y="65"/>
                    </a:lnTo>
                    <a:lnTo>
                      <a:pt x="14" y="63"/>
                    </a:lnTo>
                    <a:lnTo>
                      <a:pt x="18" y="61"/>
                    </a:lnTo>
                    <a:lnTo>
                      <a:pt x="23" y="63"/>
                    </a:lnTo>
                    <a:lnTo>
                      <a:pt x="21" y="59"/>
                    </a:lnTo>
                    <a:lnTo>
                      <a:pt x="16" y="58"/>
                    </a:lnTo>
                    <a:lnTo>
                      <a:pt x="11" y="59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5" y="52"/>
                    </a:lnTo>
                    <a:lnTo>
                      <a:pt x="5" y="49"/>
                    </a:lnTo>
                    <a:lnTo>
                      <a:pt x="7" y="45"/>
                    </a:lnTo>
                    <a:lnTo>
                      <a:pt x="7" y="36"/>
                    </a:lnTo>
                    <a:lnTo>
                      <a:pt x="11" y="43"/>
                    </a:lnTo>
                    <a:lnTo>
                      <a:pt x="16" y="43"/>
                    </a:lnTo>
                    <a:lnTo>
                      <a:pt x="21" y="45"/>
                    </a:lnTo>
                    <a:lnTo>
                      <a:pt x="25" y="45"/>
                    </a:lnTo>
                    <a:lnTo>
                      <a:pt x="29" y="47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34" y="42"/>
                    </a:lnTo>
                    <a:lnTo>
                      <a:pt x="37" y="36"/>
                    </a:lnTo>
                    <a:lnTo>
                      <a:pt x="25" y="25"/>
                    </a:lnTo>
                    <a:lnTo>
                      <a:pt x="23" y="22"/>
                    </a:lnTo>
                    <a:lnTo>
                      <a:pt x="20" y="17"/>
                    </a:lnTo>
                    <a:lnTo>
                      <a:pt x="16" y="17"/>
                    </a:lnTo>
                    <a:lnTo>
                      <a:pt x="7" y="20"/>
                    </a:lnTo>
                    <a:lnTo>
                      <a:pt x="5" y="24"/>
                    </a:lnTo>
                    <a:lnTo>
                      <a:pt x="5" y="25"/>
                    </a:lnTo>
                    <a:lnTo>
                      <a:pt x="5" y="27"/>
                    </a:lnTo>
                    <a:lnTo>
                      <a:pt x="5" y="34"/>
                    </a:lnTo>
                    <a:lnTo>
                      <a:pt x="2" y="25"/>
                    </a:lnTo>
                    <a:lnTo>
                      <a:pt x="0" y="22"/>
                    </a:lnTo>
                    <a:lnTo>
                      <a:pt x="9" y="13"/>
                    </a:lnTo>
                    <a:lnTo>
                      <a:pt x="25" y="9"/>
                    </a:lnTo>
                    <a:lnTo>
                      <a:pt x="27" y="9"/>
                    </a:lnTo>
                    <a:lnTo>
                      <a:pt x="36" y="13"/>
                    </a:lnTo>
                    <a:lnTo>
                      <a:pt x="45" y="31"/>
                    </a:lnTo>
                    <a:lnTo>
                      <a:pt x="48" y="33"/>
                    </a:lnTo>
                    <a:lnTo>
                      <a:pt x="54" y="33"/>
                    </a:lnTo>
                    <a:lnTo>
                      <a:pt x="5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9" name="Freeform 3667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0" name="Freeform 3668"/>
              <p:cNvSpPr>
                <a:spLocks/>
              </p:cNvSpPr>
              <p:nvPr/>
            </p:nvSpPr>
            <p:spPr bwMode="auto">
              <a:xfrm>
                <a:off x="3121" y="1962"/>
                <a:ext cx="49" cy="41"/>
              </a:xfrm>
              <a:custGeom>
                <a:avLst/>
                <a:gdLst>
                  <a:gd name="T0" fmla="*/ 31 w 49"/>
                  <a:gd name="T1" fmla="*/ 3 h 41"/>
                  <a:gd name="T2" fmla="*/ 29 w 49"/>
                  <a:gd name="T3" fmla="*/ 1 h 41"/>
                  <a:gd name="T4" fmla="*/ 22 w 49"/>
                  <a:gd name="T5" fmla="*/ 3 h 41"/>
                  <a:gd name="T6" fmla="*/ 17 w 49"/>
                  <a:gd name="T7" fmla="*/ 0 h 41"/>
                  <a:gd name="T8" fmla="*/ 8 w 49"/>
                  <a:gd name="T9" fmla="*/ 3 h 41"/>
                  <a:gd name="T10" fmla="*/ 4 w 49"/>
                  <a:gd name="T11" fmla="*/ 5 h 41"/>
                  <a:gd name="T12" fmla="*/ 6 w 49"/>
                  <a:gd name="T13" fmla="*/ 7 h 41"/>
                  <a:gd name="T14" fmla="*/ 8 w 49"/>
                  <a:gd name="T15" fmla="*/ 8 h 41"/>
                  <a:gd name="T16" fmla="*/ 8 w 49"/>
                  <a:gd name="T17" fmla="*/ 12 h 41"/>
                  <a:gd name="T18" fmla="*/ 4 w 49"/>
                  <a:gd name="T19" fmla="*/ 16 h 41"/>
                  <a:gd name="T20" fmla="*/ 2 w 49"/>
                  <a:gd name="T21" fmla="*/ 25 h 41"/>
                  <a:gd name="T22" fmla="*/ 0 w 49"/>
                  <a:gd name="T23" fmla="*/ 28 h 41"/>
                  <a:gd name="T24" fmla="*/ 0 w 49"/>
                  <a:gd name="T25" fmla="*/ 30 h 41"/>
                  <a:gd name="T26" fmla="*/ 2 w 49"/>
                  <a:gd name="T27" fmla="*/ 30 h 41"/>
                  <a:gd name="T28" fmla="*/ 13 w 49"/>
                  <a:gd name="T29" fmla="*/ 30 h 41"/>
                  <a:gd name="T30" fmla="*/ 9 w 49"/>
                  <a:gd name="T31" fmla="*/ 32 h 41"/>
                  <a:gd name="T32" fmla="*/ 2 w 49"/>
                  <a:gd name="T33" fmla="*/ 35 h 41"/>
                  <a:gd name="T34" fmla="*/ 2 w 49"/>
                  <a:gd name="T35" fmla="*/ 41 h 41"/>
                  <a:gd name="T36" fmla="*/ 4 w 49"/>
                  <a:gd name="T37" fmla="*/ 41 h 41"/>
                  <a:gd name="T38" fmla="*/ 6 w 49"/>
                  <a:gd name="T39" fmla="*/ 37 h 41"/>
                  <a:gd name="T40" fmla="*/ 26 w 49"/>
                  <a:gd name="T41" fmla="*/ 23 h 41"/>
                  <a:gd name="T42" fmla="*/ 40 w 49"/>
                  <a:gd name="T43" fmla="*/ 21 h 41"/>
                  <a:gd name="T44" fmla="*/ 42 w 49"/>
                  <a:gd name="T45" fmla="*/ 23 h 41"/>
                  <a:gd name="T46" fmla="*/ 47 w 49"/>
                  <a:gd name="T47" fmla="*/ 21 h 41"/>
                  <a:gd name="T48" fmla="*/ 49 w 49"/>
                  <a:gd name="T49" fmla="*/ 19 h 41"/>
                  <a:gd name="T50" fmla="*/ 49 w 49"/>
                  <a:gd name="T51" fmla="*/ 16 h 41"/>
                  <a:gd name="T52" fmla="*/ 45 w 49"/>
                  <a:gd name="T53" fmla="*/ 16 h 41"/>
                  <a:gd name="T54" fmla="*/ 36 w 49"/>
                  <a:gd name="T55" fmla="*/ 12 h 41"/>
                  <a:gd name="T56" fmla="*/ 33 w 49"/>
                  <a:gd name="T57" fmla="*/ 8 h 41"/>
                  <a:gd name="T58" fmla="*/ 31 w 49"/>
                  <a:gd name="T59" fmla="*/ 5 h 41"/>
                  <a:gd name="T60" fmla="*/ 31 w 49"/>
                  <a:gd name="T61" fmla="*/ 3 h 41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9"/>
                  <a:gd name="T94" fmla="*/ 0 h 41"/>
                  <a:gd name="T95" fmla="*/ 49 w 49"/>
                  <a:gd name="T96" fmla="*/ 41 h 41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9" h="41">
                    <a:moveTo>
                      <a:pt x="31" y="3"/>
                    </a:moveTo>
                    <a:lnTo>
                      <a:pt x="29" y="1"/>
                    </a:lnTo>
                    <a:lnTo>
                      <a:pt x="22" y="3"/>
                    </a:lnTo>
                    <a:lnTo>
                      <a:pt x="17" y="0"/>
                    </a:lnTo>
                    <a:lnTo>
                      <a:pt x="8" y="3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8" y="8"/>
                    </a:lnTo>
                    <a:lnTo>
                      <a:pt x="8" y="12"/>
                    </a:lnTo>
                    <a:lnTo>
                      <a:pt x="4" y="16"/>
                    </a:lnTo>
                    <a:lnTo>
                      <a:pt x="2" y="25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2" y="35"/>
                    </a:lnTo>
                    <a:lnTo>
                      <a:pt x="2" y="41"/>
                    </a:lnTo>
                    <a:lnTo>
                      <a:pt x="4" y="41"/>
                    </a:lnTo>
                    <a:lnTo>
                      <a:pt x="6" y="37"/>
                    </a:lnTo>
                    <a:lnTo>
                      <a:pt x="26" y="23"/>
                    </a:lnTo>
                    <a:lnTo>
                      <a:pt x="40" y="21"/>
                    </a:lnTo>
                    <a:lnTo>
                      <a:pt x="42" y="23"/>
                    </a:lnTo>
                    <a:lnTo>
                      <a:pt x="47" y="21"/>
                    </a:lnTo>
                    <a:lnTo>
                      <a:pt x="49" y="19"/>
                    </a:lnTo>
                    <a:lnTo>
                      <a:pt x="49" y="16"/>
                    </a:lnTo>
                    <a:lnTo>
                      <a:pt x="45" y="16"/>
                    </a:lnTo>
                    <a:lnTo>
                      <a:pt x="36" y="12"/>
                    </a:lnTo>
                    <a:lnTo>
                      <a:pt x="33" y="8"/>
                    </a:lnTo>
                    <a:lnTo>
                      <a:pt x="31" y="5"/>
                    </a:lnTo>
                    <a:lnTo>
                      <a:pt x="3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1" name="Freeform 3669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2" name="Freeform 3670"/>
              <p:cNvSpPr>
                <a:spLocks/>
              </p:cNvSpPr>
              <p:nvPr/>
            </p:nvSpPr>
            <p:spPr bwMode="auto">
              <a:xfrm>
                <a:off x="2934" y="2087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0 w 3"/>
                  <a:gd name="T3" fmla="*/ 0 h 3"/>
                  <a:gd name="T4" fmla="*/ 1 w 3"/>
                  <a:gd name="T5" fmla="*/ 2 h 3"/>
                  <a:gd name="T6" fmla="*/ 1 w 3"/>
                  <a:gd name="T7" fmla="*/ 2 h 3"/>
                  <a:gd name="T8" fmla="*/ 3 w 3"/>
                  <a:gd name="T9" fmla="*/ 2 h 3"/>
                  <a:gd name="T10" fmla="*/ 3 w 3"/>
                  <a:gd name="T11" fmla="*/ 3 h 3"/>
                  <a:gd name="T12" fmla="*/ 1 w 3"/>
                  <a:gd name="T13" fmla="*/ 3 h 3"/>
                  <a:gd name="T14" fmla="*/ 0 w 3"/>
                  <a:gd name="T15" fmla="*/ 2 h 3"/>
                  <a:gd name="T16" fmla="*/ 0 w 3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3" name="Freeform 3671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4" name="Freeform 3672"/>
              <p:cNvSpPr>
                <a:spLocks/>
              </p:cNvSpPr>
              <p:nvPr/>
            </p:nvSpPr>
            <p:spPr bwMode="auto">
              <a:xfrm>
                <a:off x="3807" y="3594"/>
                <a:ext cx="29" cy="25"/>
              </a:xfrm>
              <a:custGeom>
                <a:avLst/>
                <a:gdLst>
                  <a:gd name="T0" fmla="*/ 18 w 29"/>
                  <a:gd name="T1" fmla="*/ 12 h 25"/>
                  <a:gd name="T2" fmla="*/ 18 w 29"/>
                  <a:gd name="T3" fmla="*/ 14 h 25"/>
                  <a:gd name="T4" fmla="*/ 13 w 29"/>
                  <a:gd name="T5" fmla="*/ 16 h 25"/>
                  <a:gd name="T6" fmla="*/ 13 w 29"/>
                  <a:gd name="T7" fmla="*/ 12 h 25"/>
                  <a:gd name="T8" fmla="*/ 14 w 29"/>
                  <a:gd name="T9" fmla="*/ 10 h 25"/>
                  <a:gd name="T10" fmla="*/ 16 w 29"/>
                  <a:gd name="T11" fmla="*/ 9 h 25"/>
                  <a:gd name="T12" fmla="*/ 14 w 29"/>
                  <a:gd name="T13" fmla="*/ 7 h 25"/>
                  <a:gd name="T14" fmla="*/ 13 w 29"/>
                  <a:gd name="T15" fmla="*/ 9 h 25"/>
                  <a:gd name="T16" fmla="*/ 5 w 29"/>
                  <a:gd name="T17" fmla="*/ 9 h 25"/>
                  <a:gd name="T18" fmla="*/ 5 w 29"/>
                  <a:gd name="T19" fmla="*/ 7 h 25"/>
                  <a:gd name="T20" fmla="*/ 7 w 29"/>
                  <a:gd name="T21" fmla="*/ 5 h 25"/>
                  <a:gd name="T22" fmla="*/ 5 w 29"/>
                  <a:gd name="T23" fmla="*/ 3 h 25"/>
                  <a:gd name="T24" fmla="*/ 2 w 29"/>
                  <a:gd name="T25" fmla="*/ 0 h 25"/>
                  <a:gd name="T26" fmla="*/ 0 w 29"/>
                  <a:gd name="T27" fmla="*/ 3 h 25"/>
                  <a:gd name="T28" fmla="*/ 2 w 29"/>
                  <a:gd name="T29" fmla="*/ 9 h 25"/>
                  <a:gd name="T30" fmla="*/ 18 w 29"/>
                  <a:gd name="T31" fmla="*/ 12 h 25"/>
                  <a:gd name="T32" fmla="*/ 5 w 29"/>
                  <a:gd name="T33" fmla="*/ 16 h 25"/>
                  <a:gd name="T34" fmla="*/ 7 w 29"/>
                  <a:gd name="T35" fmla="*/ 16 h 25"/>
                  <a:gd name="T36" fmla="*/ 4 w 29"/>
                  <a:gd name="T37" fmla="*/ 21 h 25"/>
                  <a:gd name="T38" fmla="*/ 4 w 29"/>
                  <a:gd name="T39" fmla="*/ 23 h 25"/>
                  <a:gd name="T40" fmla="*/ 9 w 29"/>
                  <a:gd name="T41" fmla="*/ 21 h 25"/>
                  <a:gd name="T42" fmla="*/ 13 w 29"/>
                  <a:gd name="T43" fmla="*/ 25 h 25"/>
                  <a:gd name="T44" fmla="*/ 14 w 29"/>
                  <a:gd name="T45" fmla="*/ 21 h 25"/>
                  <a:gd name="T46" fmla="*/ 18 w 29"/>
                  <a:gd name="T47" fmla="*/ 21 h 25"/>
                  <a:gd name="T48" fmla="*/ 21 w 29"/>
                  <a:gd name="T49" fmla="*/ 25 h 25"/>
                  <a:gd name="T50" fmla="*/ 23 w 29"/>
                  <a:gd name="T51" fmla="*/ 23 h 25"/>
                  <a:gd name="T52" fmla="*/ 23 w 29"/>
                  <a:gd name="T53" fmla="*/ 21 h 25"/>
                  <a:gd name="T54" fmla="*/ 21 w 29"/>
                  <a:gd name="T55" fmla="*/ 23 h 25"/>
                  <a:gd name="T56" fmla="*/ 18 w 29"/>
                  <a:gd name="T57" fmla="*/ 18 h 25"/>
                  <a:gd name="T58" fmla="*/ 25 w 29"/>
                  <a:gd name="T59" fmla="*/ 18 h 25"/>
                  <a:gd name="T60" fmla="*/ 29 w 29"/>
                  <a:gd name="T61" fmla="*/ 10 h 25"/>
                  <a:gd name="T62" fmla="*/ 23 w 29"/>
                  <a:gd name="T63" fmla="*/ 10 h 25"/>
                  <a:gd name="T64" fmla="*/ 23 w 29"/>
                  <a:gd name="T65" fmla="*/ 10 h 2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9"/>
                  <a:gd name="T100" fmla="*/ 0 h 25"/>
                  <a:gd name="T101" fmla="*/ 29 w 29"/>
                  <a:gd name="T102" fmla="*/ 25 h 2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9" h="25">
                    <a:moveTo>
                      <a:pt x="20" y="12"/>
                    </a:moveTo>
                    <a:lnTo>
                      <a:pt x="18" y="12"/>
                    </a:lnTo>
                    <a:lnTo>
                      <a:pt x="18" y="14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3" y="14"/>
                    </a:lnTo>
                    <a:lnTo>
                      <a:pt x="13" y="12"/>
                    </a:lnTo>
                    <a:lnTo>
                      <a:pt x="11" y="10"/>
                    </a:lnTo>
                    <a:lnTo>
                      <a:pt x="14" y="10"/>
                    </a:lnTo>
                    <a:lnTo>
                      <a:pt x="16" y="9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3" y="7"/>
                    </a:lnTo>
                    <a:lnTo>
                      <a:pt x="13" y="9"/>
                    </a:lnTo>
                    <a:lnTo>
                      <a:pt x="9" y="9"/>
                    </a:lnTo>
                    <a:lnTo>
                      <a:pt x="5" y="9"/>
                    </a:lnTo>
                    <a:lnTo>
                      <a:pt x="4" y="9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1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10"/>
                    </a:lnTo>
                    <a:lnTo>
                      <a:pt x="18" y="12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4" y="21"/>
                    </a:lnTo>
                    <a:lnTo>
                      <a:pt x="5" y="25"/>
                    </a:lnTo>
                    <a:lnTo>
                      <a:pt x="4" y="23"/>
                    </a:lnTo>
                    <a:lnTo>
                      <a:pt x="7" y="23"/>
                    </a:lnTo>
                    <a:lnTo>
                      <a:pt x="9" y="21"/>
                    </a:lnTo>
                    <a:lnTo>
                      <a:pt x="13" y="21"/>
                    </a:lnTo>
                    <a:lnTo>
                      <a:pt x="13" y="25"/>
                    </a:lnTo>
                    <a:lnTo>
                      <a:pt x="14" y="25"/>
                    </a:lnTo>
                    <a:lnTo>
                      <a:pt x="14" y="21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25"/>
                    </a:lnTo>
                    <a:lnTo>
                      <a:pt x="21" y="25"/>
                    </a:lnTo>
                    <a:lnTo>
                      <a:pt x="25" y="25"/>
                    </a:lnTo>
                    <a:lnTo>
                      <a:pt x="23" y="23"/>
                    </a:lnTo>
                    <a:lnTo>
                      <a:pt x="25" y="21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18" y="21"/>
                    </a:lnTo>
                    <a:lnTo>
                      <a:pt x="18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7" y="16"/>
                    </a:lnTo>
                    <a:lnTo>
                      <a:pt x="29" y="10"/>
                    </a:lnTo>
                    <a:lnTo>
                      <a:pt x="27" y="9"/>
                    </a:lnTo>
                    <a:lnTo>
                      <a:pt x="23" y="10"/>
                    </a:lnTo>
                    <a:lnTo>
                      <a:pt x="23" y="12"/>
                    </a:lnTo>
                    <a:lnTo>
                      <a:pt x="23" y="10"/>
                    </a:lnTo>
                    <a:lnTo>
                      <a:pt x="2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5" name="Freeform 3673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6" name="Freeform 3674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7" name="Freeform 3675"/>
              <p:cNvSpPr>
                <a:spLocks/>
              </p:cNvSpPr>
              <p:nvPr/>
            </p:nvSpPr>
            <p:spPr bwMode="auto">
              <a:xfrm>
                <a:off x="1641" y="471"/>
                <a:ext cx="9" cy="3"/>
              </a:xfrm>
              <a:custGeom>
                <a:avLst/>
                <a:gdLst>
                  <a:gd name="T0" fmla="*/ 9 w 9"/>
                  <a:gd name="T1" fmla="*/ 0 h 3"/>
                  <a:gd name="T2" fmla="*/ 0 w 9"/>
                  <a:gd name="T3" fmla="*/ 0 h 3"/>
                  <a:gd name="T4" fmla="*/ 4 w 9"/>
                  <a:gd name="T5" fmla="*/ 3 h 3"/>
                  <a:gd name="T6" fmla="*/ 9 w 9"/>
                  <a:gd name="T7" fmla="*/ 0 h 3"/>
                  <a:gd name="T8" fmla="*/ 9 w 9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"/>
                  <a:gd name="T16" fmla="*/ 0 h 3"/>
                  <a:gd name="T17" fmla="*/ 9 w 9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" h="3">
                    <a:moveTo>
                      <a:pt x="9" y="0"/>
                    </a:moveTo>
                    <a:lnTo>
                      <a:pt x="0" y="0"/>
                    </a:lnTo>
                    <a:lnTo>
                      <a:pt x="4" y="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8" name="Freeform 3676"/>
              <p:cNvSpPr>
                <a:spLocks/>
              </p:cNvSpPr>
              <p:nvPr/>
            </p:nvSpPr>
            <p:spPr bwMode="auto">
              <a:xfrm>
                <a:off x="1534" y="471"/>
                <a:ext cx="888" cy="1025"/>
              </a:xfrm>
              <a:custGeom>
                <a:avLst/>
                <a:gdLst>
                  <a:gd name="T0" fmla="*/ 93 w 888"/>
                  <a:gd name="T1" fmla="*/ 80 h 1025"/>
                  <a:gd name="T2" fmla="*/ 16 w 888"/>
                  <a:gd name="T3" fmla="*/ 123 h 1025"/>
                  <a:gd name="T4" fmla="*/ 25 w 888"/>
                  <a:gd name="T5" fmla="*/ 181 h 1025"/>
                  <a:gd name="T6" fmla="*/ 104 w 888"/>
                  <a:gd name="T7" fmla="*/ 188 h 1025"/>
                  <a:gd name="T8" fmla="*/ 109 w 888"/>
                  <a:gd name="T9" fmla="*/ 231 h 1025"/>
                  <a:gd name="T10" fmla="*/ 68 w 888"/>
                  <a:gd name="T11" fmla="*/ 266 h 1025"/>
                  <a:gd name="T12" fmla="*/ 125 w 888"/>
                  <a:gd name="T13" fmla="*/ 309 h 1025"/>
                  <a:gd name="T14" fmla="*/ 197 w 888"/>
                  <a:gd name="T15" fmla="*/ 308 h 1025"/>
                  <a:gd name="T16" fmla="*/ 238 w 888"/>
                  <a:gd name="T17" fmla="*/ 368 h 1025"/>
                  <a:gd name="T18" fmla="*/ 268 w 888"/>
                  <a:gd name="T19" fmla="*/ 438 h 1025"/>
                  <a:gd name="T20" fmla="*/ 292 w 888"/>
                  <a:gd name="T21" fmla="*/ 506 h 1025"/>
                  <a:gd name="T22" fmla="*/ 301 w 888"/>
                  <a:gd name="T23" fmla="*/ 560 h 1025"/>
                  <a:gd name="T24" fmla="*/ 329 w 888"/>
                  <a:gd name="T25" fmla="*/ 581 h 1025"/>
                  <a:gd name="T26" fmla="*/ 351 w 888"/>
                  <a:gd name="T27" fmla="*/ 623 h 1025"/>
                  <a:gd name="T28" fmla="*/ 358 w 888"/>
                  <a:gd name="T29" fmla="*/ 658 h 1025"/>
                  <a:gd name="T30" fmla="*/ 351 w 888"/>
                  <a:gd name="T31" fmla="*/ 701 h 1025"/>
                  <a:gd name="T32" fmla="*/ 347 w 888"/>
                  <a:gd name="T33" fmla="*/ 726 h 1025"/>
                  <a:gd name="T34" fmla="*/ 308 w 888"/>
                  <a:gd name="T35" fmla="*/ 751 h 1025"/>
                  <a:gd name="T36" fmla="*/ 311 w 888"/>
                  <a:gd name="T37" fmla="*/ 807 h 1025"/>
                  <a:gd name="T38" fmla="*/ 329 w 888"/>
                  <a:gd name="T39" fmla="*/ 846 h 1025"/>
                  <a:gd name="T40" fmla="*/ 367 w 888"/>
                  <a:gd name="T41" fmla="*/ 866 h 1025"/>
                  <a:gd name="T42" fmla="*/ 356 w 888"/>
                  <a:gd name="T43" fmla="*/ 925 h 1025"/>
                  <a:gd name="T44" fmla="*/ 374 w 888"/>
                  <a:gd name="T45" fmla="*/ 957 h 1025"/>
                  <a:gd name="T46" fmla="*/ 395 w 888"/>
                  <a:gd name="T47" fmla="*/ 977 h 1025"/>
                  <a:gd name="T48" fmla="*/ 397 w 888"/>
                  <a:gd name="T49" fmla="*/ 1000 h 1025"/>
                  <a:gd name="T50" fmla="*/ 428 w 888"/>
                  <a:gd name="T51" fmla="*/ 1002 h 1025"/>
                  <a:gd name="T52" fmla="*/ 447 w 888"/>
                  <a:gd name="T53" fmla="*/ 1015 h 1025"/>
                  <a:gd name="T54" fmla="*/ 478 w 888"/>
                  <a:gd name="T55" fmla="*/ 1009 h 1025"/>
                  <a:gd name="T56" fmla="*/ 489 w 888"/>
                  <a:gd name="T57" fmla="*/ 939 h 1025"/>
                  <a:gd name="T58" fmla="*/ 501 w 888"/>
                  <a:gd name="T59" fmla="*/ 920 h 1025"/>
                  <a:gd name="T60" fmla="*/ 514 w 888"/>
                  <a:gd name="T61" fmla="*/ 900 h 1025"/>
                  <a:gd name="T62" fmla="*/ 506 w 888"/>
                  <a:gd name="T63" fmla="*/ 855 h 1025"/>
                  <a:gd name="T64" fmla="*/ 531 w 888"/>
                  <a:gd name="T65" fmla="*/ 827 h 1025"/>
                  <a:gd name="T66" fmla="*/ 555 w 888"/>
                  <a:gd name="T67" fmla="*/ 816 h 1025"/>
                  <a:gd name="T68" fmla="*/ 564 w 888"/>
                  <a:gd name="T69" fmla="*/ 816 h 1025"/>
                  <a:gd name="T70" fmla="*/ 591 w 888"/>
                  <a:gd name="T71" fmla="*/ 814 h 1025"/>
                  <a:gd name="T72" fmla="*/ 617 w 888"/>
                  <a:gd name="T73" fmla="*/ 784 h 1025"/>
                  <a:gd name="T74" fmla="*/ 633 w 888"/>
                  <a:gd name="T75" fmla="*/ 751 h 1025"/>
                  <a:gd name="T76" fmla="*/ 646 w 888"/>
                  <a:gd name="T77" fmla="*/ 708 h 1025"/>
                  <a:gd name="T78" fmla="*/ 669 w 888"/>
                  <a:gd name="T79" fmla="*/ 725 h 1025"/>
                  <a:gd name="T80" fmla="*/ 691 w 888"/>
                  <a:gd name="T81" fmla="*/ 719 h 1025"/>
                  <a:gd name="T82" fmla="*/ 730 w 888"/>
                  <a:gd name="T83" fmla="*/ 708 h 1025"/>
                  <a:gd name="T84" fmla="*/ 757 w 888"/>
                  <a:gd name="T85" fmla="*/ 687 h 1025"/>
                  <a:gd name="T86" fmla="*/ 778 w 888"/>
                  <a:gd name="T87" fmla="*/ 667 h 1025"/>
                  <a:gd name="T88" fmla="*/ 798 w 888"/>
                  <a:gd name="T89" fmla="*/ 649 h 1025"/>
                  <a:gd name="T90" fmla="*/ 739 w 888"/>
                  <a:gd name="T91" fmla="*/ 632 h 1025"/>
                  <a:gd name="T92" fmla="*/ 725 w 888"/>
                  <a:gd name="T93" fmla="*/ 592 h 1025"/>
                  <a:gd name="T94" fmla="*/ 746 w 888"/>
                  <a:gd name="T95" fmla="*/ 564 h 1025"/>
                  <a:gd name="T96" fmla="*/ 820 w 888"/>
                  <a:gd name="T97" fmla="*/ 615 h 1025"/>
                  <a:gd name="T98" fmla="*/ 814 w 888"/>
                  <a:gd name="T99" fmla="*/ 560 h 1025"/>
                  <a:gd name="T100" fmla="*/ 762 w 888"/>
                  <a:gd name="T101" fmla="*/ 535 h 1025"/>
                  <a:gd name="T102" fmla="*/ 768 w 888"/>
                  <a:gd name="T103" fmla="*/ 490 h 1025"/>
                  <a:gd name="T104" fmla="*/ 777 w 888"/>
                  <a:gd name="T105" fmla="*/ 449 h 1025"/>
                  <a:gd name="T106" fmla="*/ 809 w 888"/>
                  <a:gd name="T107" fmla="*/ 433 h 1025"/>
                  <a:gd name="T108" fmla="*/ 855 w 888"/>
                  <a:gd name="T109" fmla="*/ 397 h 1025"/>
                  <a:gd name="T110" fmla="*/ 818 w 888"/>
                  <a:gd name="T111" fmla="*/ 340 h 1025"/>
                  <a:gd name="T112" fmla="*/ 830 w 888"/>
                  <a:gd name="T113" fmla="*/ 291 h 1025"/>
                  <a:gd name="T114" fmla="*/ 811 w 888"/>
                  <a:gd name="T115" fmla="*/ 272 h 1025"/>
                  <a:gd name="T116" fmla="*/ 875 w 888"/>
                  <a:gd name="T117" fmla="*/ 220 h 1025"/>
                  <a:gd name="T118" fmla="*/ 843 w 888"/>
                  <a:gd name="T119" fmla="*/ 191 h 1025"/>
                  <a:gd name="T120" fmla="*/ 830 w 888"/>
                  <a:gd name="T121" fmla="*/ 116 h 1025"/>
                  <a:gd name="T122" fmla="*/ 854 w 888"/>
                  <a:gd name="T123" fmla="*/ 52 h 1025"/>
                  <a:gd name="T124" fmla="*/ 841 w 888"/>
                  <a:gd name="T125" fmla="*/ 5 h 10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88"/>
                  <a:gd name="T190" fmla="*/ 0 h 1025"/>
                  <a:gd name="T191" fmla="*/ 888 w 888"/>
                  <a:gd name="T192" fmla="*/ 1025 h 102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88" h="1025">
                    <a:moveTo>
                      <a:pt x="125" y="5"/>
                    </a:moveTo>
                    <a:lnTo>
                      <a:pt x="129" y="7"/>
                    </a:lnTo>
                    <a:lnTo>
                      <a:pt x="132" y="7"/>
                    </a:lnTo>
                    <a:lnTo>
                      <a:pt x="136" y="14"/>
                    </a:lnTo>
                    <a:lnTo>
                      <a:pt x="134" y="18"/>
                    </a:lnTo>
                    <a:lnTo>
                      <a:pt x="129" y="19"/>
                    </a:lnTo>
                    <a:lnTo>
                      <a:pt x="125" y="18"/>
                    </a:lnTo>
                    <a:lnTo>
                      <a:pt x="123" y="27"/>
                    </a:lnTo>
                    <a:lnTo>
                      <a:pt x="125" y="28"/>
                    </a:lnTo>
                    <a:lnTo>
                      <a:pt x="129" y="37"/>
                    </a:lnTo>
                    <a:lnTo>
                      <a:pt x="129" y="45"/>
                    </a:lnTo>
                    <a:lnTo>
                      <a:pt x="123" y="52"/>
                    </a:lnTo>
                    <a:lnTo>
                      <a:pt x="122" y="59"/>
                    </a:lnTo>
                    <a:lnTo>
                      <a:pt x="118" y="61"/>
                    </a:lnTo>
                    <a:lnTo>
                      <a:pt x="109" y="80"/>
                    </a:lnTo>
                    <a:lnTo>
                      <a:pt x="107" y="82"/>
                    </a:lnTo>
                    <a:lnTo>
                      <a:pt x="105" y="80"/>
                    </a:lnTo>
                    <a:lnTo>
                      <a:pt x="102" y="80"/>
                    </a:lnTo>
                    <a:lnTo>
                      <a:pt x="97" y="79"/>
                    </a:lnTo>
                    <a:lnTo>
                      <a:pt x="93" y="80"/>
                    </a:lnTo>
                    <a:lnTo>
                      <a:pt x="91" y="75"/>
                    </a:lnTo>
                    <a:lnTo>
                      <a:pt x="80" y="79"/>
                    </a:lnTo>
                    <a:lnTo>
                      <a:pt x="80" y="82"/>
                    </a:lnTo>
                    <a:lnTo>
                      <a:pt x="77" y="80"/>
                    </a:lnTo>
                    <a:lnTo>
                      <a:pt x="66" y="82"/>
                    </a:lnTo>
                    <a:lnTo>
                      <a:pt x="57" y="91"/>
                    </a:lnTo>
                    <a:lnTo>
                      <a:pt x="59" y="95"/>
                    </a:lnTo>
                    <a:lnTo>
                      <a:pt x="63" y="96"/>
                    </a:lnTo>
                    <a:lnTo>
                      <a:pt x="63" y="100"/>
                    </a:lnTo>
                    <a:lnTo>
                      <a:pt x="57" y="98"/>
                    </a:lnTo>
                    <a:lnTo>
                      <a:pt x="55" y="98"/>
                    </a:lnTo>
                    <a:lnTo>
                      <a:pt x="55" y="102"/>
                    </a:lnTo>
                    <a:lnTo>
                      <a:pt x="54" y="104"/>
                    </a:lnTo>
                    <a:lnTo>
                      <a:pt x="45" y="104"/>
                    </a:lnTo>
                    <a:lnTo>
                      <a:pt x="41" y="107"/>
                    </a:lnTo>
                    <a:lnTo>
                      <a:pt x="32" y="109"/>
                    </a:lnTo>
                    <a:lnTo>
                      <a:pt x="30" y="120"/>
                    </a:lnTo>
                    <a:lnTo>
                      <a:pt x="25" y="116"/>
                    </a:lnTo>
                    <a:lnTo>
                      <a:pt x="18" y="118"/>
                    </a:lnTo>
                    <a:lnTo>
                      <a:pt x="16" y="123"/>
                    </a:lnTo>
                    <a:lnTo>
                      <a:pt x="9" y="125"/>
                    </a:lnTo>
                    <a:lnTo>
                      <a:pt x="5" y="129"/>
                    </a:lnTo>
                    <a:lnTo>
                      <a:pt x="3" y="134"/>
                    </a:lnTo>
                    <a:lnTo>
                      <a:pt x="2" y="141"/>
                    </a:lnTo>
                    <a:lnTo>
                      <a:pt x="2" y="143"/>
                    </a:lnTo>
                    <a:lnTo>
                      <a:pt x="7" y="145"/>
                    </a:lnTo>
                    <a:lnTo>
                      <a:pt x="3" y="147"/>
                    </a:lnTo>
                    <a:lnTo>
                      <a:pt x="2" y="152"/>
                    </a:lnTo>
                    <a:lnTo>
                      <a:pt x="0" y="154"/>
                    </a:lnTo>
                    <a:lnTo>
                      <a:pt x="0" y="157"/>
                    </a:lnTo>
                    <a:lnTo>
                      <a:pt x="5" y="161"/>
                    </a:lnTo>
                    <a:lnTo>
                      <a:pt x="9" y="163"/>
                    </a:lnTo>
                    <a:lnTo>
                      <a:pt x="11" y="166"/>
                    </a:lnTo>
                    <a:lnTo>
                      <a:pt x="11" y="170"/>
                    </a:lnTo>
                    <a:lnTo>
                      <a:pt x="11" y="172"/>
                    </a:lnTo>
                    <a:lnTo>
                      <a:pt x="16" y="175"/>
                    </a:lnTo>
                    <a:lnTo>
                      <a:pt x="18" y="173"/>
                    </a:lnTo>
                    <a:lnTo>
                      <a:pt x="21" y="177"/>
                    </a:lnTo>
                    <a:lnTo>
                      <a:pt x="27" y="177"/>
                    </a:lnTo>
                    <a:lnTo>
                      <a:pt x="25" y="181"/>
                    </a:lnTo>
                    <a:lnTo>
                      <a:pt x="27" y="184"/>
                    </a:lnTo>
                    <a:lnTo>
                      <a:pt x="45" y="179"/>
                    </a:lnTo>
                    <a:lnTo>
                      <a:pt x="39" y="186"/>
                    </a:lnTo>
                    <a:lnTo>
                      <a:pt x="37" y="191"/>
                    </a:lnTo>
                    <a:lnTo>
                      <a:pt x="46" y="191"/>
                    </a:lnTo>
                    <a:lnTo>
                      <a:pt x="52" y="188"/>
                    </a:lnTo>
                    <a:lnTo>
                      <a:pt x="52" y="191"/>
                    </a:lnTo>
                    <a:lnTo>
                      <a:pt x="45" y="197"/>
                    </a:lnTo>
                    <a:lnTo>
                      <a:pt x="46" y="202"/>
                    </a:lnTo>
                    <a:lnTo>
                      <a:pt x="63" y="207"/>
                    </a:lnTo>
                    <a:lnTo>
                      <a:pt x="68" y="204"/>
                    </a:lnTo>
                    <a:lnTo>
                      <a:pt x="70" y="198"/>
                    </a:lnTo>
                    <a:lnTo>
                      <a:pt x="66" y="193"/>
                    </a:lnTo>
                    <a:lnTo>
                      <a:pt x="70" y="191"/>
                    </a:lnTo>
                    <a:lnTo>
                      <a:pt x="73" y="197"/>
                    </a:lnTo>
                    <a:lnTo>
                      <a:pt x="75" y="202"/>
                    </a:lnTo>
                    <a:lnTo>
                      <a:pt x="91" y="200"/>
                    </a:lnTo>
                    <a:lnTo>
                      <a:pt x="97" y="193"/>
                    </a:lnTo>
                    <a:lnTo>
                      <a:pt x="100" y="188"/>
                    </a:lnTo>
                    <a:lnTo>
                      <a:pt x="104" y="188"/>
                    </a:lnTo>
                    <a:lnTo>
                      <a:pt x="104" y="191"/>
                    </a:lnTo>
                    <a:lnTo>
                      <a:pt x="98" y="193"/>
                    </a:lnTo>
                    <a:lnTo>
                      <a:pt x="100" y="197"/>
                    </a:lnTo>
                    <a:lnTo>
                      <a:pt x="102" y="195"/>
                    </a:lnTo>
                    <a:lnTo>
                      <a:pt x="105" y="191"/>
                    </a:lnTo>
                    <a:lnTo>
                      <a:pt x="109" y="191"/>
                    </a:lnTo>
                    <a:lnTo>
                      <a:pt x="111" y="193"/>
                    </a:lnTo>
                    <a:lnTo>
                      <a:pt x="111" y="197"/>
                    </a:lnTo>
                    <a:lnTo>
                      <a:pt x="114" y="200"/>
                    </a:lnTo>
                    <a:lnTo>
                      <a:pt x="113" y="206"/>
                    </a:lnTo>
                    <a:lnTo>
                      <a:pt x="111" y="209"/>
                    </a:lnTo>
                    <a:lnTo>
                      <a:pt x="105" y="207"/>
                    </a:lnTo>
                    <a:lnTo>
                      <a:pt x="104" y="211"/>
                    </a:lnTo>
                    <a:lnTo>
                      <a:pt x="104" y="215"/>
                    </a:lnTo>
                    <a:lnTo>
                      <a:pt x="105" y="218"/>
                    </a:lnTo>
                    <a:lnTo>
                      <a:pt x="114" y="222"/>
                    </a:lnTo>
                    <a:lnTo>
                      <a:pt x="116" y="223"/>
                    </a:lnTo>
                    <a:lnTo>
                      <a:pt x="116" y="225"/>
                    </a:lnTo>
                    <a:lnTo>
                      <a:pt x="114" y="229"/>
                    </a:lnTo>
                    <a:lnTo>
                      <a:pt x="109" y="231"/>
                    </a:lnTo>
                    <a:lnTo>
                      <a:pt x="107" y="234"/>
                    </a:lnTo>
                    <a:lnTo>
                      <a:pt x="105" y="234"/>
                    </a:lnTo>
                    <a:lnTo>
                      <a:pt x="84" y="227"/>
                    </a:lnTo>
                    <a:lnTo>
                      <a:pt x="75" y="231"/>
                    </a:lnTo>
                    <a:lnTo>
                      <a:pt x="43" y="225"/>
                    </a:lnTo>
                    <a:lnTo>
                      <a:pt x="34" y="229"/>
                    </a:lnTo>
                    <a:lnTo>
                      <a:pt x="34" y="232"/>
                    </a:lnTo>
                    <a:lnTo>
                      <a:pt x="30" y="232"/>
                    </a:lnTo>
                    <a:lnTo>
                      <a:pt x="23" y="245"/>
                    </a:lnTo>
                    <a:lnTo>
                      <a:pt x="25" y="243"/>
                    </a:lnTo>
                    <a:lnTo>
                      <a:pt x="32" y="249"/>
                    </a:lnTo>
                    <a:lnTo>
                      <a:pt x="32" y="250"/>
                    </a:lnTo>
                    <a:lnTo>
                      <a:pt x="32" y="254"/>
                    </a:lnTo>
                    <a:lnTo>
                      <a:pt x="37" y="257"/>
                    </a:lnTo>
                    <a:lnTo>
                      <a:pt x="43" y="256"/>
                    </a:lnTo>
                    <a:lnTo>
                      <a:pt x="50" y="241"/>
                    </a:lnTo>
                    <a:lnTo>
                      <a:pt x="52" y="243"/>
                    </a:lnTo>
                    <a:lnTo>
                      <a:pt x="46" y="254"/>
                    </a:lnTo>
                    <a:lnTo>
                      <a:pt x="48" y="261"/>
                    </a:lnTo>
                    <a:lnTo>
                      <a:pt x="68" y="266"/>
                    </a:lnTo>
                    <a:lnTo>
                      <a:pt x="77" y="265"/>
                    </a:lnTo>
                    <a:lnTo>
                      <a:pt x="75" y="268"/>
                    </a:lnTo>
                    <a:lnTo>
                      <a:pt x="71" y="274"/>
                    </a:lnTo>
                    <a:lnTo>
                      <a:pt x="64" y="274"/>
                    </a:lnTo>
                    <a:lnTo>
                      <a:pt x="54" y="284"/>
                    </a:lnTo>
                    <a:lnTo>
                      <a:pt x="75" y="309"/>
                    </a:lnTo>
                    <a:lnTo>
                      <a:pt x="105" y="320"/>
                    </a:lnTo>
                    <a:lnTo>
                      <a:pt x="97" y="306"/>
                    </a:lnTo>
                    <a:lnTo>
                      <a:pt x="91" y="302"/>
                    </a:lnTo>
                    <a:lnTo>
                      <a:pt x="95" y="297"/>
                    </a:lnTo>
                    <a:lnTo>
                      <a:pt x="98" y="297"/>
                    </a:lnTo>
                    <a:lnTo>
                      <a:pt x="104" y="304"/>
                    </a:lnTo>
                    <a:lnTo>
                      <a:pt x="107" y="304"/>
                    </a:lnTo>
                    <a:lnTo>
                      <a:pt x="109" y="299"/>
                    </a:lnTo>
                    <a:lnTo>
                      <a:pt x="111" y="293"/>
                    </a:lnTo>
                    <a:lnTo>
                      <a:pt x="120" y="295"/>
                    </a:lnTo>
                    <a:lnTo>
                      <a:pt x="118" y="300"/>
                    </a:lnTo>
                    <a:lnTo>
                      <a:pt x="118" y="308"/>
                    </a:lnTo>
                    <a:lnTo>
                      <a:pt x="122" y="313"/>
                    </a:lnTo>
                    <a:lnTo>
                      <a:pt x="125" y="309"/>
                    </a:lnTo>
                    <a:lnTo>
                      <a:pt x="129" y="304"/>
                    </a:lnTo>
                    <a:lnTo>
                      <a:pt x="132" y="302"/>
                    </a:lnTo>
                    <a:lnTo>
                      <a:pt x="134" y="302"/>
                    </a:lnTo>
                    <a:lnTo>
                      <a:pt x="136" y="299"/>
                    </a:lnTo>
                    <a:lnTo>
                      <a:pt x="139" y="293"/>
                    </a:lnTo>
                    <a:lnTo>
                      <a:pt x="143" y="291"/>
                    </a:lnTo>
                    <a:lnTo>
                      <a:pt x="143" y="297"/>
                    </a:lnTo>
                    <a:lnTo>
                      <a:pt x="147" y="302"/>
                    </a:lnTo>
                    <a:lnTo>
                      <a:pt x="152" y="299"/>
                    </a:lnTo>
                    <a:lnTo>
                      <a:pt x="156" y="290"/>
                    </a:lnTo>
                    <a:lnTo>
                      <a:pt x="161" y="291"/>
                    </a:lnTo>
                    <a:lnTo>
                      <a:pt x="165" y="297"/>
                    </a:lnTo>
                    <a:lnTo>
                      <a:pt x="168" y="299"/>
                    </a:lnTo>
                    <a:lnTo>
                      <a:pt x="170" y="297"/>
                    </a:lnTo>
                    <a:lnTo>
                      <a:pt x="191" y="304"/>
                    </a:lnTo>
                    <a:lnTo>
                      <a:pt x="193" y="309"/>
                    </a:lnTo>
                    <a:lnTo>
                      <a:pt x="195" y="311"/>
                    </a:lnTo>
                    <a:lnTo>
                      <a:pt x="197" y="313"/>
                    </a:lnTo>
                    <a:lnTo>
                      <a:pt x="197" y="308"/>
                    </a:lnTo>
                    <a:lnTo>
                      <a:pt x="209" y="317"/>
                    </a:lnTo>
                    <a:lnTo>
                      <a:pt x="211" y="315"/>
                    </a:lnTo>
                    <a:lnTo>
                      <a:pt x="213" y="318"/>
                    </a:lnTo>
                    <a:lnTo>
                      <a:pt x="211" y="325"/>
                    </a:lnTo>
                    <a:lnTo>
                      <a:pt x="215" y="325"/>
                    </a:lnTo>
                    <a:lnTo>
                      <a:pt x="220" y="320"/>
                    </a:lnTo>
                    <a:lnTo>
                      <a:pt x="222" y="327"/>
                    </a:lnTo>
                    <a:lnTo>
                      <a:pt x="225" y="331"/>
                    </a:lnTo>
                    <a:lnTo>
                      <a:pt x="229" y="329"/>
                    </a:lnTo>
                    <a:lnTo>
                      <a:pt x="233" y="336"/>
                    </a:lnTo>
                    <a:lnTo>
                      <a:pt x="233" y="340"/>
                    </a:lnTo>
                    <a:lnTo>
                      <a:pt x="234" y="342"/>
                    </a:lnTo>
                    <a:lnTo>
                      <a:pt x="234" y="343"/>
                    </a:lnTo>
                    <a:lnTo>
                      <a:pt x="231" y="354"/>
                    </a:lnTo>
                    <a:lnTo>
                      <a:pt x="233" y="351"/>
                    </a:lnTo>
                    <a:lnTo>
                      <a:pt x="234" y="354"/>
                    </a:lnTo>
                    <a:lnTo>
                      <a:pt x="234" y="356"/>
                    </a:lnTo>
                    <a:lnTo>
                      <a:pt x="236" y="361"/>
                    </a:lnTo>
                    <a:lnTo>
                      <a:pt x="238" y="368"/>
                    </a:lnTo>
                    <a:lnTo>
                      <a:pt x="240" y="372"/>
                    </a:lnTo>
                    <a:lnTo>
                      <a:pt x="256" y="383"/>
                    </a:lnTo>
                    <a:lnTo>
                      <a:pt x="256" y="386"/>
                    </a:lnTo>
                    <a:lnTo>
                      <a:pt x="254" y="388"/>
                    </a:lnTo>
                    <a:lnTo>
                      <a:pt x="252" y="390"/>
                    </a:lnTo>
                    <a:lnTo>
                      <a:pt x="254" y="394"/>
                    </a:lnTo>
                    <a:lnTo>
                      <a:pt x="259" y="395"/>
                    </a:lnTo>
                    <a:lnTo>
                      <a:pt x="267" y="406"/>
                    </a:lnTo>
                    <a:lnTo>
                      <a:pt x="265" y="408"/>
                    </a:lnTo>
                    <a:lnTo>
                      <a:pt x="258" y="410"/>
                    </a:lnTo>
                    <a:lnTo>
                      <a:pt x="263" y="411"/>
                    </a:lnTo>
                    <a:lnTo>
                      <a:pt x="267" y="410"/>
                    </a:lnTo>
                    <a:lnTo>
                      <a:pt x="267" y="415"/>
                    </a:lnTo>
                    <a:lnTo>
                      <a:pt x="261" y="415"/>
                    </a:lnTo>
                    <a:lnTo>
                      <a:pt x="267" y="419"/>
                    </a:lnTo>
                    <a:lnTo>
                      <a:pt x="268" y="420"/>
                    </a:lnTo>
                    <a:lnTo>
                      <a:pt x="267" y="433"/>
                    </a:lnTo>
                    <a:lnTo>
                      <a:pt x="270" y="431"/>
                    </a:lnTo>
                    <a:lnTo>
                      <a:pt x="272" y="435"/>
                    </a:lnTo>
                    <a:lnTo>
                      <a:pt x="268" y="438"/>
                    </a:lnTo>
                    <a:lnTo>
                      <a:pt x="276" y="444"/>
                    </a:lnTo>
                    <a:lnTo>
                      <a:pt x="274" y="449"/>
                    </a:lnTo>
                    <a:lnTo>
                      <a:pt x="274" y="453"/>
                    </a:lnTo>
                    <a:lnTo>
                      <a:pt x="272" y="451"/>
                    </a:lnTo>
                    <a:lnTo>
                      <a:pt x="270" y="456"/>
                    </a:lnTo>
                    <a:lnTo>
                      <a:pt x="277" y="462"/>
                    </a:lnTo>
                    <a:lnTo>
                      <a:pt x="279" y="467"/>
                    </a:lnTo>
                    <a:lnTo>
                      <a:pt x="277" y="472"/>
                    </a:lnTo>
                    <a:lnTo>
                      <a:pt x="279" y="472"/>
                    </a:lnTo>
                    <a:lnTo>
                      <a:pt x="284" y="469"/>
                    </a:lnTo>
                    <a:lnTo>
                      <a:pt x="283" y="470"/>
                    </a:lnTo>
                    <a:lnTo>
                      <a:pt x="281" y="478"/>
                    </a:lnTo>
                    <a:lnTo>
                      <a:pt x="284" y="481"/>
                    </a:lnTo>
                    <a:lnTo>
                      <a:pt x="281" y="483"/>
                    </a:lnTo>
                    <a:lnTo>
                      <a:pt x="279" y="487"/>
                    </a:lnTo>
                    <a:lnTo>
                      <a:pt x="277" y="488"/>
                    </a:lnTo>
                    <a:lnTo>
                      <a:pt x="292" y="494"/>
                    </a:lnTo>
                    <a:lnTo>
                      <a:pt x="293" y="499"/>
                    </a:lnTo>
                    <a:lnTo>
                      <a:pt x="293" y="504"/>
                    </a:lnTo>
                    <a:lnTo>
                      <a:pt x="292" y="506"/>
                    </a:lnTo>
                    <a:lnTo>
                      <a:pt x="292" y="521"/>
                    </a:lnTo>
                    <a:lnTo>
                      <a:pt x="290" y="521"/>
                    </a:lnTo>
                    <a:lnTo>
                      <a:pt x="292" y="526"/>
                    </a:lnTo>
                    <a:lnTo>
                      <a:pt x="290" y="528"/>
                    </a:lnTo>
                    <a:lnTo>
                      <a:pt x="288" y="533"/>
                    </a:lnTo>
                    <a:lnTo>
                      <a:pt x="283" y="540"/>
                    </a:lnTo>
                    <a:lnTo>
                      <a:pt x="279" y="542"/>
                    </a:lnTo>
                    <a:lnTo>
                      <a:pt x="283" y="547"/>
                    </a:lnTo>
                    <a:lnTo>
                      <a:pt x="290" y="546"/>
                    </a:lnTo>
                    <a:lnTo>
                      <a:pt x="283" y="555"/>
                    </a:lnTo>
                    <a:lnTo>
                      <a:pt x="277" y="556"/>
                    </a:lnTo>
                    <a:lnTo>
                      <a:pt x="276" y="562"/>
                    </a:lnTo>
                    <a:lnTo>
                      <a:pt x="281" y="574"/>
                    </a:lnTo>
                    <a:lnTo>
                      <a:pt x="284" y="571"/>
                    </a:lnTo>
                    <a:lnTo>
                      <a:pt x="288" y="574"/>
                    </a:lnTo>
                    <a:lnTo>
                      <a:pt x="295" y="578"/>
                    </a:lnTo>
                    <a:lnTo>
                      <a:pt x="302" y="572"/>
                    </a:lnTo>
                    <a:lnTo>
                      <a:pt x="302" y="567"/>
                    </a:lnTo>
                    <a:lnTo>
                      <a:pt x="301" y="564"/>
                    </a:lnTo>
                    <a:lnTo>
                      <a:pt x="301" y="560"/>
                    </a:lnTo>
                    <a:lnTo>
                      <a:pt x="304" y="562"/>
                    </a:lnTo>
                    <a:lnTo>
                      <a:pt x="306" y="560"/>
                    </a:lnTo>
                    <a:lnTo>
                      <a:pt x="304" y="556"/>
                    </a:lnTo>
                    <a:lnTo>
                      <a:pt x="310" y="553"/>
                    </a:lnTo>
                    <a:lnTo>
                      <a:pt x="310" y="544"/>
                    </a:lnTo>
                    <a:lnTo>
                      <a:pt x="315" y="555"/>
                    </a:lnTo>
                    <a:lnTo>
                      <a:pt x="320" y="549"/>
                    </a:lnTo>
                    <a:lnTo>
                      <a:pt x="317" y="556"/>
                    </a:lnTo>
                    <a:lnTo>
                      <a:pt x="317" y="560"/>
                    </a:lnTo>
                    <a:lnTo>
                      <a:pt x="322" y="562"/>
                    </a:lnTo>
                    <a:lnTo>
                      <a:pt x="322" y="564"/>
                    </a:lnTo>
                    <a:lnTo>
                      <a:pt x="326" y="564"/>
                    </a:lnTo>
                    <a:lnTo>
                      <a:pt x="336" y="562"/>
                    </a:lnTo>
                    <a:lnTo>
                      <a:pt x="333" y="567"/>
                    </a:lnTo>
                    <a:lnTo>
                      <a:pt x="322" y="571"/>
                    </a:lnTo>
                    <a:lnTo>
                      <a:pt x="318" y="574"/>
                    </a:lnTo>
                    <a:lnTo>
                      <a:pt x="327" y="576"/>
                    </a:lnTo>
                    <a:lnTo>
                      <a:pt x="336" y="572"/>
                    </a:lnTo>
                    <a:lnTo>
                      <a:pt x="331" y="576"/>
                    </a:lnTo>
                    <a:lnTo>
                      <a:pt x="329" y="581"/>
                    </a:lnTo>
                    <a:lnTo>
                      <a:pt x="326" y="587"/>
                    </a:lnTo>
                    <a:lnTo>
                      <a:pt x="340" y="578"/>
                    </a:lnTo>
                    <a:lnTo>
                      <a:pt x="333" y="589"/>
                    </a:lnTo>
                    <a:lnTo>
                      <a:pt x="345" y="587"/>
                    </a:lnTo>
                    <a:lnTo>
                      <a:pt x="344" y="590"/>
                    </a:lnTo>
                    <a:lnTo>
                      <a:pt x="345" y="594"/>
                    </a:lnTo>
                    <a:lnTo>
                      <a:pt x="345" y="596"/>
                    </a:lnTo>
                    <a:lnTo>
                      <a:pt x="336" y="592"/>
                    </a:lnTo>
                    <a:lnTo>
                      <a:pt x="342" y="598"/>
                    </a:lnTo>
                    <a:lnTo>
                      <a:pt x="351" y="601"/>
                    </a:lnTo>
                    <a:lnTo>
                      <a:pt x="354" y="606"/>
                    </a:lnTo>
                    <a:lnTo>
                      <a:pt x="356" y="610"/>
                    </a:lnTo>
                    <a:lnTo>
                      <a:pt x="349" y="608"/>
                    </a:lnTo>
                    <a:lnTo>
                      <a:pt x="354" y="610"/>
                    </a:lnTo>
                    <a:lnTo>
                      <a:pt x="354" y="614"/>
                    </a:lnTo>
                    <a:lnTo>
                      <a:pt x="351" y="614"/>
                    </a:lnTo>
                    <a:lnTo>
                      <a:pt x="352" y="617"/>
                    </a:lnTo>
                    <a:lnTo>
                      <a:pt x="347" y="615"/>
                    </a:lnTo>
                    <a:lnTo>
                      <a:pt x="347" y="619"/>
                    </a:lnTo>
                    <a:lnTo>
                      <a:pt x="351" y="623"/>
                    </a:lnTo>
                    <a:lnTo>
                      <a:pt x="356" y="621"/>
                    </a:lnTo>
                    <a:lnTo>
                      <a:pt x="358" y="624"/>
                    </a:lnTo>
                    <a:lnTo>
                      <a:pt x="356" y="628"/>
                    </a:lnTo>
                    <a:lnTo>
                      <a:pt x="340" y="623"/>
                    </a:lnTo>
                    <a:lnTo>
                      <a:pt x="322" y="606"/>
                    </a:lnTo>
                    <a:lnTo>
                      <a:pt x="304" y="605"/>
                    </a:lnTo>
                    <a:lnTo>
                      <a:pt x="299" y="605"/>
                    </a:lnTo>
                    <a:lnTo>
                      <a:pt x="295" y="610"/>
                    </a:lnTo>
                    <a:lnTo>
                      <a:pt x="304" y="624"/>
                    </a:lnTo>
                    <a:lnTo>
                      <a:pt x="322" y="632"/>
                    </a:lnTo>
                    <a:lnTo>
                      <a:pt x="329" y="639"/>
                    </a:lnTo>
                    <a:lnTo>
                      <a:pt x="344" y="642"/>
                    </a:lnTo>
                    <a:lnTo>
                      <a:pt x="345" y="640"/>
                    </a:lnTo>
                    <a:lnTo>
                      <a:pt x="351" y="642"/>
                    </a:lnTo>
                    <a:lnTo>
                      <a:pt x="352" y="642"/>
                    </a:lnTo>
                    <a:lnTo>
                      <a:pt x="361" y="642"/>
                    </a:lnTo>
                    <a:lnTo>
                      <a:pt x="360" y="648"/>
                    </a:lnTo>
                    <a:lnTo>
                      <a:pt x="361" y="651"/>
                    </a:lnTo>
                    <a:lnTo>
                      <a:pt x="356" y="653"/>
                    </a:lnTo>
                    <a:lnTo>
                      <a:pt x="358" y="658"/>
                    </a:lnTo>
                    <a:lnTo>
                      <a:pt x="354" y="660"/>
                    </a:lnTo>
                    <a:lnTo>
                      <a:pt x="354" y="666"/>
                    </a:lnTo>
                    <a:lnTo>
                      <a:pt x="356" y="666"/>
                    </a:lnTo>
                    <a:lnTo>
                      <a:pt x="352" y="667"/>
                    </a:lnTo>
                    <a:lnTo>
                      <a:pt x="351" y="674"/>
                    </a:lnTo>
                    <a:lnTo>
                      <a:pt x="356" y="678"/>
                    </a:lnTo>
                    <a:lnTo>
                      <a:pt x="361" y="674"/>
                    </a:lnTo>
                    <a:lnTo>
                      <a:pt x="363" y="680"/>
                    </a:lnTo>
                    <a:lnTo>
                      <a:pt x="358" y="683"/>
                    </a:lnTo>
                    <a:lnTo>
                      <a:pt x="361" y="685"/>
                    </a:lnTo>
                    <a:lnTo>
                      <a:pt x="356" y="687"/>
                    </a:lnTo>
                    <a:lnTo>
                      <a:pt x="354" y="682"/>
                    </a:lnTo>
                    <a:lnTo>
                      <a:pt x="351" y="682"/>
                    </a:lnTo>
                    <a:lnTo>
                      <a:pt x="349" y="683"/>
                    </a:lnTo>
                    <a:lnTo>
                      <a:pt x="349" y="692"/>
                    </a:lnTo>
                    <a:lnTo>
                      <a:pt x="351" y="694"/>
                    </a:lnTo>
                    <a:lnTo>
                      <a:pt x="347" y="698"/>
                    </a:lnTo>
                    <a:lnTo>
                      <a:pt x="347" y="700"/>
                    </a:lnTo>
                    <a:lnTo>
                      <a:pt x="352" y="700"/>
                    </a:lnTo>
                    <a:lnTo>
                      <a:pt x="351" y="701"/>
                    </a:lnTo>
                    <a:lnTo>
                      <a:pt x="349" y="707"/>
                    </a:lnTo>
                    <a:lnTo>
                      <a:pt x="342" y="708"/>
                    </a:lnTo>
                    <a:lnTo>
                      <a:pt x="333" y="707"/>
                    </a:lnTo>
                    <a:lnTo>
                      <a:pt x="326" y="708"/>
                    </a:lnTo>
                    <a:lnTo>
                      <a:pt x="326" y="712"/>
                    </a:lnTo>
                    <a:lnTo>
                      <a:pt x="320" y="716"/>
                    </a:lnTo>
                    <a:lnTo>
                      <a:pt x="322" y="719"/>
                    </a:lnTo>
                    <a:lnTo>
                      <a:pt x="322" y="723"/>
                    </a:lnTo>
                    <a:lnTo>
                      <a:pt x="326" y="721"/>
                    </a:lnTo>
                    <a:lnTo>
                      <a:pt x="329" y="723"/>
                    </a:lnTo>
                    <a:lnTo>
                      <a:pt x="345" y="717"/>
                    </a:lnTo>
                    <a:lnTo>
                      <a:pt x="342" y="714"/>
                    </a:lnTo>
                    <a:lnTo>
                      <a:pt x="347" y="714"/>
                    </a:lnTo>
                    <a:lnTo>
                      <a:pt x="349" y="714"/>
                    </a:lnTo>
                    <a:lnTo>
                      <a:pt x="347" y="717"/>
                    </a:lnTo>
                    <a:lnTo>
                      <a:pt x="344" y="721"/>
                    </a:lnTo>
                    <a:lnTo>
                      <a:pt x="349" y="725"/>
                    </a:lnTo>
                    <a:lnTo>
                      <a:pt x="345" y="723"/>
                    </a:lnTo>
                    <a:lnTo>
                      <a:pt x="347" y="726"/>
                    </a:lnTo>
                    <a:lnTo>
                      <a:pt x="352" y="728"/>
                    </a:lnTo>
                    <a:lnTo>
                      <a:pt x="351" y="730"/>
                    </a:lnTo>
                    <a:lnTo>
                      <a:pt x="347" y="728"/>
                    </a:lnTo>
                    <a:lnTo>
                      <a:pt x="342" y="730"/>
                    </a:lnTo>
                    <a:lnTo>
                      <a:pt x="338" y="730"/>
                    </a:lnTo>
                    <a:lnTo>
                      <a:pt x="326" y="725"/>
                    </a:lnTo>
                    <a:lnTo>
                      <a:pt x="322" y="726"/>
                    </a:lnTo>
                    <a:lnTo>
                      <a:pt x="322" y="728"/>
                    </a:lnTo>
                    <a:lnTo>
                      <a:pt x="315" y="726"/>
                    </a:lnTo>
                    <a:lnTo>
                      <a:pt x="313" y="728"/>
                    </a:lnTo>
                    <a:lnTo>
                      <a:pt x="318" y="728"/>
                    </a:lnTo>
                    <a:lnTo>
                      <a:pt x="322" y="732"/>
                    </a:lnTo>
                    <a:lnTo>
                      <a:pt x="320" y="734"/>
                    </a:lnTo>
                    <a:lnTo>
                      <a:pt x="317" y="732"/>
                    </a:lnTo>
                    <a:lnTo>
                      <a:pt x="318" y="735"/>
                    </a:lnTo>
                    <a:lnTo>
                      <a:pt x="315" y="735"/>
                    </a:lnTo>
                    <a:lnTo>
                      <a:pt x="311" y="737"/>
                    </a:lnTo>
                    <a:lnTo>
                      <a:pt x="311" y="746"/>
                    </a:lnTo>
                    <a:lnTo>
                      <a:pt x="308" y="751"/>
                    </a:lnTo>
                    <a:lnTo>
                      <a:pt x="311" y="753"/>
                    </a:lnTo>
                    <a:lnTo>
                      <a:pt x="313" y="751"/>
                    </a:lnTo>
                    <a:lnTo>
                      <a:pt x="308" y="757"/>
                    </a:lnTo>
                    <a:lnTo>
                      <a:pt x="308" y="760"/>
                    </a:lnTo>
                    <a:lnTo>
                      <a:pt x="306" y="760"/>
                    </a:lnTo>
                    <a:lnTo>
                      <a:pt x="304" y="764"/>
                    </a:lnTo>
                    <a:lnTo>
                      <a:pt x="304" y="771"/>
                    </a:lnTo>
                    <a:lnTo>
                      <a:pt x="310" y="775"/>
                    </a:lnTo>
                    <a:lnTo>
                      <a:pt x="310" y="778"/>
                    </a:lnTo>
                    <a:lnTo>
                      <a:pt x="313" y="778"/>
                    </a:lnTo>
                    <a:lnTo>
                      <a:pt x="318" y="778"/>
                    </a:lnTo>
                    <a:lnTo>
                      <a:pt x="318" y="784"/>
                    </a:lnTo>
                    <a:lnTo>
                      <a:pt x="317" y="785"/>
                    </a:lnTo>
                    <a:lnTo>
                      <a:pt x="313" y="789"/>
                    </a:lnTo>
                    <a:lnTo>
                      <a:pt x="317" y="794"/>
                    </a:lnTo>
                    <a:lnTo>
                      <a:pt x="311" y="793"/>
                    </a:lnTo>
                    <a:lnTo>
                      <a:pt x="310" y="796"/>
                    </a:lnTo>
                    <a:lnTo>
                      <a:pt x="311" y="803"/>
                    </a:lnTo>
                    <a:lnTo>
                      <a:pt x="315" y="803"/>
                    </a:lnTo>
                    <a:lnTo>
                      <a:pt x="311" y="807"/>
                    </a:lnTo>
                    <a:lnTo>
                      <a:pt x="313" y="809"/>
                    </a:lnTo>
                    <a:lnTo>
                      <a:pt x="317" y="809"/>
                    </a:lnTo>
                    <a:lnTo>
                      <a:pt x="320" y="807"/>
                    </a:lnTo>
                    <a:lnTo>
                      <a:pt x="313" y="814"/>
                    </a:lnTo>
                    <a:lnTo>
                      <a:pt x="313" y="816"/>
                    </a:lnTo>
                    <a:lnTo>
                      <a:pt x="317" y="818"/>
                    </a:lnTo>
                    <a:lnTo>
                      <a:pt x="317" y="821"/>
                    </a:lnTo>
                    <a:lnTo>
                      <a:pt x="322" y="818"/>
                    </a:lnTo>
                    <a:lnTo>
                      <a:pt x="320" y="819"/>
                    </a:lnTo>
                    <a:lnTo>
                      <a:pt x="318" y="823"/>
                    </a:lnTo>
                    <a:lnTo>
                      <a:pt x="318" y="825"/>
                    </a:lnTo>
                    <a:lnTo>
                      <a:pt x="317" y="828"/>
                    </a:lnTo>
                    <a:lnTo>
                      <a:pt x="322" y="827"/>
                    </a:lnTo>
                    <a:lnTo>
                      <a:pt x="324" y="825"/>
                    </a:lnTo>
                    <a:lnTo>
                      <a:pt x="324" y="834"/>
                    </a:lnTo>
                    <a:lnTo>
                      <a:pt x="329" y="834"/>
                    </a:lnTo>
                    <a:lnTo>
                      <a:pt x="329" y="837"/>
                    </a:lnTo>
                    <a:lnTo>
                      <a:pt x="333" y="837"/>
                    </a:lnTo>
                    <a:lnTo>
                      <a:pt x="327" y="841"/>
                    </a:lnTo>
                    <a:lnTo>
                      <a:pt x="329" y="846"/>
                    </a:lnTo>
                    <a:lnTo>
                      <a:pt x="331" y="841"/>
                    </a:lnTo>
                    <a:lnTo>
                      <a:pt x="333" y="846"/>
                    </a:lnTo>
                    <a:lnTo>
                      <a:pt x="331" y="846"/>
                    </a:lnTo>
                    <a:lnTo>
                      <a:pt x="331" y="852"/>
                    </a:lnTo>
                    <a:lnTo>
                      <a:pt x="333" y="853"/>
                    </a:lnTo>
                    <a:lnTo>
                      <a:pt x="335" y="861"/>
                    </a:lnTo>
                    <a:lnTo>
                      <a:pt x="336" y="857"/>
                    </a:lnTo>
                    <a:lnTo>
                      <a:pt x="336" y="859"/>
                    </a:lnTo>
                    <a:lnTo>
                      <a:pt x="338" y="861"/>
                    </a:lnTo>
                    <a:lnTo>
                      <a:pt x="335" y="864"/>
                    </a:lnTo>
                    <a:lnTo>
                      <a:pt x="335" y="882"/>
                    </a:lnTo>
                    <a:lnTo>
                      <a:pt x="336" y="880"/>
                    </a:lnTo>
                    <a:lnTo>
                      <a:pt x="340" y="880"/>
                    </a:lnTo>
                    <a:lnTo>
                      <a:pt x="347" y="864"/>
                    </a:lnTo>
                    <a:lnTo>
                      <a:pt x="349" y="866"/>
                    </a:lnTo>
                    <a:lnTo>
                      <a:pt x="354" y="864"/>
                    </a:lnTo>
                    <a:lnTo>
                      <a:pt x="356" y="861"/>
                    </a:lnTo>
                    <a:lnTo>
                      <a:pt x="361" y="862"/>
                    </a:lnTo>
                    <a:lnTo>
                      <a:pt x="365" y="862"/>
                    </a:lnTo>
                    <a:lnTo>
                      <a:pt x="367" y="866"/>
                    </a:lnTo>
                    <a:lnTo>
                      <a:pt x="358" y="864"/>
                    </a:lnTo>
                    <a:lnTo>
                      <a:pt x="356" y="868"/>
                    </a:lnTo>
                    <a:lnTo>
                      <a:pt x="354" y="870"/>
                    </a:lnTo>
                    <a:lnTo>
                      <a:pt x="360" y="873"/>
                    </a:lnTo>
                    <a:lnTo>
                      <a:pt x="365" y="873"/>
                    </a:lnTo>
                    <a:lnTo>
                      <a:pt x="352" y="877"/>
                    </a:lnTo>
                    <a:lnTo>
                      <a:pt x="351" y="882"/>
                    </a:lnTo>
                    <a:lnTo>
                      <a:pt x="347" y="884"/>
                    </a:lnTo>
                    <a:lnTo>
                      <a:pt x="344" y="884"/>
                    </a:lnTo>
                    <a:lnTo>
                      <a:pt x="344" y="887"/>
                    </a:lnTo>
                    <a:lnTo>
                      <a:pt x="344" y="893"/>
                    </a:lnTo>
                    <a:lnTo>
                      <a:pt x="344" y="900"/>
                    </a:lnTo>
                    <a:lnTo>
                      <a:pt x="347" y="900"/>
                    </a:lnTo>
                    <a:lnTo>
                      <a:pt x="344" y="904"/>
                    </a:lnTo>
                    <a:lnTo>
                      <a:pt x="347" y="911"/>
                    </a:lnTo>
                    <a:lnTo>
                      <a:pt x="349" y="911"/>
                    </a:lnTo>
                    <a:lnTo>
                      <a:pt x="351" y="916"/>
                    </a:lnTo>
                    <a:lnTo>
                      <a:pt x="354" y="923"/>
                    </a:lnTo>
                    <a:lnTo>
                      <a:pt x="356" y="923"/>
                    </a:lnTo>
                    <a:lnTo>
                      <a:pt x="356" y="925"/>
                    </a:lnTo>
                    <a:lnTo>
                      <a:pt x="356" y="927"/>
                    </a:lnTo>
                    <a:lnTo>
                      <a:pt x="361" y="927"/>
                    </a:lnTo>
                    <a:lnTo>
                      <a:pt x="361" y="930"/>
                    </a:lnTo>
                    <a:lnTo>
                      <a:pt x="363" y="934"/>
                    </a:lnTo>
                    <a:lnTo>
                      <a:pt x="363" y="936"/>
                    </a:lnTo>
                    <a:lnTo>
                      <a:pt x="365" y="934"/>
                    </a:lnTo>
                    <a:lnTo>
                      <a:pt x="367" y="934"/>
                    </a:lnTo>
                    <a:lnTo>
                      <a:pt x="365" y="938"/>
                    </a:lnTo>
                    <a:lnTo>
                      <a:pt x="365" y="943"/>
                    </a:lnTo>
                    <a:lnTo>
                      <a:pt x="365" y="945"/>
                    </a:lnTo>
                    <a:lnTo>
                      <a:pt x="369" y="945"/>
                    </a:lnTo>
                    <a:lnTo>
                      <a:pt x="370" y="946"/>
                    </a:lnTo>
                    <a:lnTo>
                      <a:pt x="370" y="948"/>
                    </a:lnTo>
                    <a:lnTo>
                      <a:pt x="370" y="950"/>
                    </a:lnTo>
                    <a:lnTo>
                      <a:pt x="372" y="952"/>
                    </a:lnTo>
                    <a:lnTo>
                      <a:pt x="376" y="952"/>
                    </a:lnTo>
                    <a:lnTo>
                      <a:pt x="372" y="954"/>
                    </a:lnTo>
                    <a:lnTo>
                      <a:pt x="374" y="955"/>
                    </a:lnTo>
                    <a:lnTo>
                      <a:pt x="376" y="955"/>
                    </a:lnTo>
                    <a:lnTo>
                      <a:pt x="374" y="957"/>
                    </a:lnTo>
                    <a:lnTo>
                      <a:pt x="372" y="957"/>
                    </a:lnTo>
                    <a:lnTo>
                      <a:pt x="372" y="959"/>
                    </a:lnTo>
                    <a:lnTo>
                      <a:pt x="374" y="961"/>
                    </a:lnTo>
                    <a:lnTo>
                      <a:pt x="378" y="961"/>
                    </a:lnTo>
                    <a:lnTo>
                      <a:pt x="383" y="955"/>
                    </a:lnTo>
                    <a:lnTo>
                      <a:pt x="383" y="957"/>
                    </a:lnTo>
                    <a:lnTo>
                      <a:pt x="385" y="959"/>
                    </a:lnTo>
                    <a:lnTo>
                      <a:pt x="378" y="963"/>
                    </a:lnTo>
                    <a:lnTo>
                      <a:pt x="378" y="964"/>
                    </a:lnTo>
                    <a:lnTo>
                      <a:pt x="379" y="968"/>
                    </a:lnTo>
                    <a:lnTo>
                      <a:pt x="383" y="970"/>
                    </a:lnTo>
                    <a:lnTo>
                      <a:pt x="383" y="972"/>
                    </a:lnTo>
                    <a:lnTo>
                      <a:pt x="385" y="972"/>
                    </a:lnTo>
                    <a:lnTo>
                      <a:pt x="383" y="973"/>
                    </a:lnTo>
                    <a:lnTo>
                      <a:pt x="379" y="975"/>
                    </a:lnTo>
                    <a:lnTo>
                      <a:pt x="379" y="977"/>
                    </a:lnTo>
                    <a:lnTo>
                      <a:pt x="383" y="979"/>
                    </a:lnTo>
                    <a:lnTo>
                      <a:pt x="390" y="975"/>
                    </a:lnTo>
                    <a:lnTo>
                      <a:pt x="394" y="975"/>
                    </a:lnTo>
                    <a:lnTo>
                      <a:pt x="395" y="977"/>
                    </a:lnTo>
                    <a:lnTo>
                      <a:pt x="383" y="980"/>
                    </a:lnTo>
                    <a:lnTo>
                      <a:pt x="385" y="982"/>
                    </a:lnTo>
                    <a:lnTo>
                      <a:pt x="386" y="980"/>
                    </a:lnTo>
                    <a:lnTo>
                      <a:pt x="390" y="980"/>
                    </a:lnTo>
                    <a:lnTo>
                      <a:pt x="390" y="982"/>
                    </a:lnTo>
                    <a:lnTo>
                      <a:pt x="390" y="986"/>
                    </a:lnTo>
                    <a:lnTo>
                      <a:pt x="392" y="988"/>
                    </a:lnTo>
                    <a:lnTo>
                      <a:pt x="394" y="988"/>
                    </a:lnTo>
                    <a:lnTo>
                      <a:pt x="395" y="986"/>
                    </a:lnTo>
                    <a:lnTo>
                      <a:pt x="397" y="988"/>
                    </a:lnTo>
                    <a:lnTo>
                      <a:pt x="397" y="989"/>
                    </a:lnTo>
                    <a:lnTo>
                      <a:pt x="399" y="989"/>
                    </a:lnTo>
                    <a:lnTo>
                      <a:pt x="401" y="991"/>
                    </a:lnTo>
                    <a:lnTo>
                      <a:pt x="404" y="991"/>
                    </a:lnTo>
                    <a:lnTo>
                      <a:pt x="406" y="993"/>
                    </a:lnTo>
                    <a:lnTo>
                      <a:pt x="399" y="998"/>
                    </a:lnTo>
                    <a:lnTo>
                      <a:pt x="397" y="1000"/>
                    </a:lnTo>
                    <a:lnTo>
                      <a:pt x="401" y="998"/>
                    </a:lnTo>
                    <a:lnTo>
                      <a:pt x="403" y="1000"/>
                    </a:lnTo>
                    <a:lnTo>
                      <a:pt x="410" y="998"/>
                    </a:lnTo>
                    <a:lnTo>
                      <a:pt x="408" y="997"/>
                    </a:lnTo>
                    <a:lnTo>
                      <a:pt x="408" y="995"/>
                    </a:lnTo>
                    <a:lnTo>
                      <a:pt x="410" y="995"/>
                    </a:lnTo>
                    <a:lnTo>
                      <a:pt x="412" y="997"/>
                    </a:lnTo>
                    <a:lnTo>
                      <a:pt x="415" y="995"/>
                    </a:lnTo>
                    <a:lnTo>
                      <a:pt x="420" y="997"/>
                    </a:lnTo>
                    <a:lnTo>
                      <a:pt x="428" y="993"/>
                    </a:lnTo>
                    <a:lnTo>
                      <a:pt x="433" y="991"/>
                    </a:lnTo>
                    <a:lnTo>
                      <a:pt x="431" y="993"/>
                    </a:lnTo>
                    <a:lnTo>
                      <a:pt x="431" y="995"/>
                    </a:lnTo>
                    <a:lnTo>
                      <a:pt x="433" y="997"/>
                    </a:lnTo>
                    <a:lnTo>
                      <a:pt x="438" y="995"/>
                    </a:lnTo>
                    <a:lnTo>
                      <a:pt x="437" y="997"/>
                    </a:lnTo>
                    <a:lnTo>
                      <a:pt x="429" y="1000"/>
                    </a:lnTo>
                    <a:lnTo>
                      <a:pt x="431" y="1000"/>
                    </a:lnTo>
                    <a:lnTo>
                      <a:pt x="428" y="1002"/>
                    </a:lnTo>
                    <a:lnTo>
                      <a:pt x="429" y="1002"/>
                    </a:lnTo>
                    <a:lnTo>
                      <a:pt x="431" y="1002"/>
                    </a:lnTo>
                    <a:lnTo>
                      <a:pt x="433" y="1000"/>
                    </a:lnTo>
                    <a:lnTo>
                      <a:pt x="437" y="1002"/>
                    </a:lnTo>
                    <a:lnTo>
                      <a:pt x="438" y="998"/>
                    </a:lnTo>
                    <a:lnTo>
                      <a:pt x="440" y="995"/>
                    </a:lnTo>
                    <a:lnTo>
                      <a:pt x="442" y="997"/>
                    </a:lnTo>
                    <a:lnTo>
                      <a:pt x="440" y="1000"/>
                    </a:lnTo>
                    <a:lnTo>
                      <a:pt x="437" y="1002"/>
                    </a:lnTo>
                    <a:lnTo>
                      <a:pt x="435" y="1004"/>
                    </a:lnTo>
                    <a:lnTo>
                      <a:pt x="437" y="1006"/>
                    </a:lnTo>
                    <a:lnTo>
                      <a:pt x="438" y="1011"/>
                    </a:lnTo>
                    <a:lnTo>
                      <a:pt x="442" y="1006"/>
                    </a:lnTo>
                    <a:lnTo>
                      <a:pt x="444" y="1006"/>
                    </a:lnTo>
                    <a:lnTo>
                      <a:pt x="442" y="1011"/>
                    </a:lnTo>
                    <a:lnTo>
                      <a:pt x="444" y="1013"/>
                    </a:lnTo>
                    <a:lnTo>
                      <a:pt x="447" y="1011"/>
                    </a:lnTo>
                    <a:lnTo>
                      <a:pt x="449" y="1009"/>
                    </a:lnTo>
                    <a:lnTo>
                      <a:pt x="447" y="1015"/>
                    </a:lnTo>
                    <a:lnTo>
                      <a:pt x="446" y="1018"/>
                    </a:lnTo>
                    <a:lnTo>
                      <a:pt x="446" y="1020"/>
                    </a:lnTo>
                    <a:lnTo>
                      <a:pt x="446" y="1023"/>
                    </a:lnTo>
                    <a:lnTo>
                      <a:pt x="447" y="1023"/>
                    </a:lnTo>
                    <a:lnTo>
                      <a:pt x="451" y="1023"/>
                    </a:lnTo>
                    <a:lnTo>
                      <a:pt x="453" y="1025"/>
                    </a:lnTo>
                    <a:lnTo>
                      <a:pt x="456" y="1025"/>
                    </a:lnTo>
                    <a:lnTo>
                      <a:pt x="462" y="1018"/>
                    </a:lnTo>
                    <a:lnTo>
                      <a:pt x="463" y="1022"/>
                    </a:lnTo>
                    <a:lnTo>
                      <a:pt x="478" y="1022"/>
                    </a:lnTo>
                    <a:lnTo>
                      <a:pt x="478" y="1020"/>
                    </a:lnTo>
                    <a:lnTo>
                      <a:pt x="478" y="1018"/>
                    </a:lnTo>
                    <a:lnTo>
                      <a:pt x="476" y="1013"/>
                    </a:lnTo>
                    <a:lnTo>
                      <a:pt x="474" y="1013"/>
                    </a:lnTo>
                    <a:lnTo>
                      <a:pt x="469" y="1009"/>
                    </a:lnTo>
                    <a:lnTo>
                      <a:pt x="474" y="1011"/>
                    </a:lnTo>
                    <a:lnTo>
                      <a:pt x="478" y="1009"/>
                    </a:lnTo>
                    <a:lnTo>
                      <a:pt x="481" y="1009"/>
                    </a:lnTo>
                    <a:lnTo>
                      <a:pt x="481" y="1007"/>
                    </a:lnTo>
                    <a:lnTo>
                      <a:pt x="483" y="997"/>
                    </a:lnTo>
                    <a:lnTo>
                      <a:pt x="483" y="995"/>
                    </a:lnTo>
                    <a:lnTo>
                      <a:pt x="485" y="986"/>
                    </a:lnTo>
                    <a:lnTo>
                      <a:pt x="485" y="984"/>
                    </a:lnTo>
                    <a:lnTo>
                      <a:pt x="489" y="980"/>
                    </a:lnTo>
                    <a:lnTo>
                      <a:pt x="489" y="979"/>
                    </a:lnTo>
                    <a:lnTo>
                      <a:pt x="492" y="970"/>
                    </a:lnTo>
                    <a:lnTo>
                      <a:pt x="494" y="968"/>
                    </a:lnTo>
                    <a:lnTo>
                      <a:pt x="492" y="966"/>
                    </a:lnTo>
                    <a:lnTo>
                      <a:pt x="494" y="963"/>
                    </a:lnTo>
                    <a:lnTo>
                      <a:pt x="494" y="961"/>
                    </a:lnTo>
                    <a:lnTo>
                      <a:pt x="492" y="959"/>
                    </a:lnTo>
                    <a:lnTo>
                      <a:pt x="490" y="946"/>
                    </a:lnTo>
                    <a:lnTo>
                      <a:pt x="489" y="945"/>
                    </a:lnTo>
                    <a:lnTo>
                      <a:pt x="489" y="939"/>
                    </a:lnTo>
                    <a:lnTo>
                      <a:pt x="483" y="938"/>
                    </a:lnTo>
                    <a:lnTo>
                      <a:pt x="487" y="936"/>
                    </a:lnTo>
                    <a:lnTo>
                      <a:pt x="489" y="936"/>
                    </a:lnTo>
                    <a:lnTo>
                      <a:pt x="489" y="934"/>
                    </a:lnTo>
                    <a:lnTo>
                      <a:pt x="489" y="932"/>
                    </a:lnTo>
                    <a:lnTo>
                      <a:pt x="490" y="932"/>
                    </a:lnTo>
                    <a:lnTo>
                      <a:pt x="492" y="932"/>
                    </a:lnTo>
                    <a:lnTo>
                      <a:pt x="499" y="932"/>
                    </a:lnTo>
                    <a:lnTo>
                      <a:pt x="501" y="929"/>
                    </a:lnTo>
                    <a:lnTo>
                      <a:pt x="503" y="929"/>
                    </a:lnTo>
                    <a:lnTo>
                      <a:pt x="503" y="925"/>
                    </a:lnTo>
                    <a:lnTo>
                      <a:pt x="501" y="927"/>
                    </a:lnTo>
                    <a:lnTo>
                      <a:pt x="494" y="921"/>
                    </a:lnTo>
                    <a:lnTo>
                      <a:pt x="496" y="921"/>
                    </a:lnTo>
                    <a:lnTo>
                      <a:pt x="497" y="923"/>
                    </a:lnTo>
                    <a:lnTo>
                      <a:pt x="499" y="923"/>
                    </a:lnTo>
                    <a:lnTo>
                      <a:pt x="505" y="923"/>
                    </a:lnTo>
                    <a:lnTo>
                      <a:pt x="505" y="921"/>
                    </a:lnTo>
                    <a:lnTo>
                      <a:pt x="501" y="921"/>
                    </a:lnTo>
                    <a:lnTo>
                      <a:pt x="501" y="920"/>
                    </a:lnTo>
                    <a:lnTo>
                      <a:pt x="503" y="918"/>
                    </a:lnTo>
                    <a:lnTo>
                      <a:pt x="501" y="916"/>
                    </a:lnTo>
                    <a:lnTo>
                      <a:pt x="503" y="914"/>
                    </a:lnTo>
                    <a:lnTo>
                      <a:pt x="505" y="916"/>
                    </a:lnTo>
                    <a:lnTo>
                      <a:pt x="508" y="918"/>
                    </a:lnTo>
                    <a:lnTo>
                      <a:pt x="508" y="914"/>
                    </a:lnTo>
                    <a:lnTo>
                      <a:pt x="510" y="914"/>
                    </a:lnTo>
                    <a:lnTo>
                      <a:pt x="508" y="912"/>
                    </a:lnTo>
                    <a:lnTo>
                      <a:pt x="508" y="911"/>
                    </a:lnTo>
                    <a:lnTo>
                      <a:pt x="510" y="912"/>
                    </a:lnTo>
                    <a:lnTo>
                      <a:pt x="514" y="911"/>
                    </a:lnTo>
                    <a:lnTo>
                      <a:pt x="514" y="909"/>
                    </a:lnTo>
                    <a:lnTo>
                      <a:pt x="514" y="907"/>
                    </a:lnTo>
                    <a:lnTo>
                      <a:pt x="515" y="905"/>
                    </a:lnTo>
                    <a:lnTo>
                      <a:pt x="515" y="904"/>
                    </a:lnTo>
                    <a:lnTo>
                      <a:pt x="515" y="902"/>
                    </a:lnTo>
                    <a:lnTo>
                      <a:pt x="505" y="898"/>
                    </a:lnTo>
                    <a:lnTo>
                      <a:pt x="505" y="896"/>
                    </a:lnTo>
                    <a:lnTo>
                      <a:pt x="514" y="900"/>
                    </a:lnTo>
                    <a:lnTo>
                      <a:pt x="519" y="898"/>
                    </a:lnTo>
                    <a:lnTo>
                      <a:pt x="515" y="889"/>
                    </a:lnTo>
                    <a:lnTo>
                      <a:pt x="517" y="887"/>
                    </a:lnTo>
                    <a:lnTo>
                      <a:pt x="515" y="884"/>
                    </a:lnTo>
                    <a:lnTo>
                      <a:pt x="505" y="882"/>
                    </a:lnTo>
                    <a:lnTo>
                      <a:pt x="503" y="878"/>
                    </a:lnTo>
                    <a:lnTo>
                      <a:pt x="506" y="878"/>
                    </a:lnTo>
                    <a:lnTo>
                      <a:pt x="514" y="875"/>
                    </a:lnTo>
                    <a:lnTo>
                      <a:pt x="519" y="875"/>
                    </a:lnTo>
                    <a:lnTo>
                      <a:pt x="521" y="877"/>
                    </a:lnTo>
                    <a:lnTo>
                      <a:pt x="523" y="875"/>
                    </a:lnTo>
                    <a:lnTo>
                      <a:pt x="519" y="875"/>
                    </a:lnTo>
                    <a:lnTo>
                      <a:pt x="517" y="873"/>
                    </a:lnTo>
                    <a:lnTo>
                      <a:pt x="515" y="866"/>
                    </a:lnTo>
                    <a:lnTo>
                      <a:pt x="514" y="864"/>
                    </a:lnTo>
                    <a:lnTo>
                      <a:pt x="512" y="861"/>
                    </a:lnTo>
                    <a:lnTo>
                      <a:pt x="510" y="859"/>
                    </a:lnTo>
                    <a:lnTo>
                      <a:pt x="510" y="855"/>
                    </a:lnTo>
                    <a:lnTo>
                      <a:pt x="506" y="855"/>
                    </a:lnTo>
                    <a:lnTo>
                      <a:pt x="510" y="850"/>
                    </a:lnTo>
                    <a:lnTo>
                      <a:pt x="512" y="852"/>
                    </a:lnTo>
                    <a:lnTo>
                      <a:pt x="515" y="850"/>
                    </a:lnTo>
                    <a:lnTo>
                      <a:pt x="517" y="852"/>
                    </a:lnTo>
                    <a:lnTo>
                      <a:pt x="517" y="848"/>
                    </a:lnTo>
                    <a:lnTo>
                      <a:pt x="519" y="850"/>
                    </a:lnTo>
                    <a:lnTo>
                      <a:pt x="521" y="852"/>
                    </a:lnTo>
                    <a:lnTo>
                      <a:pt x="523" y="850"/>
                    </a:lnTo>
                    <a:lnTo>
                      <a:pt x="524" y="852"/>
                    </a:lnTo>
                    <a:lnTo>
                      <a:pt x="526" y="850"/>
                    </a:lnTo>
                    <a:lnTo>
                      <a:pt x="526" y="848"/>
                    </a:lnTo>
                    <a:lnTo>
                      <a:pt x="530" y="843"/>
                    </a:lnTo>
                    <a:lnTo>
                      <a:pt x="528" y="841"/>
                    </a:lnTo>
                    <a:lnTo>
                      <a:pt x="528" y="839"/>
                    </a:lnTo>
                    <a:lnTo>
                      <a:pt x="528" y="836"/>
                    </a:lnTo>
                    <a:lnTo>
                      <a:pt x="524" y="834"/>
                    </a:lnTo>
                    <a:lnTo>
                      <a:pt x="526" y="834"/>
                    </a:lnTo>
                    <a:lnTo>
                      <a:pt x="528" y="832"/>
                    </a:lnTo>
                    <a:lnTo>
                      <a:pt x="530" y="834"/>
                    </a:lnTo>
                    <a:lnTo>
                      <a:pt x="531" y="827"/>
                    </a:lnTo>
                    <a:lnTo>
                      <a:pt x="533" y="828"/>
                    </a:lnTo>
                    <a:lnTo>
                      <a:pt x="535" y="830"/>
                    </a:lnTo>
                    <a:lnTo>
                      <a:pt x="537" y="832"/>
                    </a:lnTo>
                    <a:lnTo>
                      <a:pt x="539" y="827"/>
                    </a:lnTo>
                    <a:lnTo>
                      <a:pt x="540" y="828"/>
                    </a:lnTo>
                    <a:lnTo>
                      <a:pt x="542" y="830"/>
                    </a:lnTo>
                    <a:lnTo>
                      <a:pt x="549" y="830"/>
                    </a:lnTo>
                    <a:lnTo>
                      <a:pt x="548" y="827"/>
                    </a:lnTo>
                    <a:lnTo>
                      <a:pt x="551" y="827"/>
                    </a:lnTo>
                    <a:lnTo>
                      <a:pt x="555" y="828"/>
                    </a:lnTo>
                    <a:lnTo>
                      <a:pt x="555" y="827"/>
                    </a:lnTo>
                    <a:lnTo>
                      <a:pt x="557" y="827"/>
                    </a:lnTo>
                    <a:lnTo>
                      <a:pt x="557" y="823"/>
                    </a:lnTo>
                    <a:lnTo>
                      <a:pt x="555" y="821"/>
                    </a:lnTo>
                    <a:lnTo>
                      <a:pt x="553" y="821"/>
                    </a:lnTo>
                    <a:lnTo>
                      <a:pt x="551" y="819"/>
                    </a:lnTo>
                    <a:lnTo>
                      <a:pt x="553" y="814"/>
                    </a:lnTo>
                    <a:lnTo>
                      <a:pt x="555" y="818"/>
                    </a:lnTo>
                    <a:lnTo>
                      <a:pt x="555" y="816"/>
                    </a:lnTo>
                    <a:lnTo>
                      <a:pt x="557" y="816"/>
                    </a:lnTo>
                    <a:lnTo>
                      <a:pt x="558" y="816"/>
                    </a:lnTo>
                    <a:lnTo>
                      <a:pt x="560" y="812"/>
                    </a:lnTo>
                    <a:lnTo>
                      <a:pt x="557" y="810"/>
                    </a:lnTo>
                    <a:lnTo>
                      <a:pt x="560" y="809"/>
                    </a:lnTo>
                    <a:lnTo>
                      <a:pt x="560" y="807"/>
                    </a:lnTo>
                    <a:lnTo>
                      <a:pt x="560" y="805"/>
                    </a:lnTo>
                    <a:lnTo>
                      <a:pt x="562" y="805"/>
                    </a:lnTo>
                    <a:lnTo>
                      <a:pt x="558" y="802"/>
                    </a:lnTo>
                    <a:lnTo>
                      <a:pt x="558" y="800"/>
                    </a:lnTo>
                    <a:lnTo>
                      <a:pt x="560" y="802"/>
                    </a:lnTo>
                    <a:lnTo>
                      <a:pt x="562" y="798"/>
                    </a:lnTo>
                    <a:lnTo>
                      <a:pt x="565" y="802"/>
                    </a:lnTo>
                    <a:lnTo>
                      <a:pt x="567" y="802"/>
                    </a:lnTo>
                    <a:lnTo>
                      <a:pt x="569" y="802"/>
                    </a:lnTo>
                    <a:lnTo>
                      <a:pt x="573" y="802"/>
                    </a:lnTo>
                    <a:lnTo>
                      <a:pt x="565" y="807"/>
                    </a:lnTo>
                    <a:lnTo>
                      <a:pt x="565" y="810"/>
                    </a:lnTo>
                    <a:lnTo>
                      <a:pt x="562" y="814"/>
                    </a:lnTo>
                    <a:lnTo>
                      <a:pt x="564" y="816"/>
                    </a:lnTo>
                    <a:lnTo>
                      <a:pt x="564" y="818"/>
                    </a:lnTo>
                    <a:lnTo>
                      <a:pt x="565" y="818"/>
                    </a:lnTo>
                    <a:lnTo>
                      <a:pt x="571" y="821"/>
                    </a:lnTo>
                    <a:lnTo>
                      <a:pt x="571" y="819"/>
                    </a:lnTo>
                    <a:lnTo>
                      <a:pt x="569" y="816"/>
                    </a:lnTo>
                    <a:lnTo>
                      <a:pt x="573" y="818"/>
                    </a:lnTo>
                    <a:lnTo>
                      <a:pt x="573" y="810"/>
                    </a:lnTo>
                    <a:lnTo>
                      <a:pt x="574" y="814"/>
                    </a:lnTo>
                    <a:lnTo>
                      <a:pt x="576" y="818"/>
                    </a:lnTo>
                    <a:lnTo>
                      <a:pt x="580" y="818"/>
                    </a:lnTo>
                    <a:lnTo>
                      <a:pt x="582" y="821"/>
                    </a:lnTo>
                    <a:lnTo>
                      <a:pt x="583" y="812"/>
                    </a:lnTo>
                    <a:lnTo>
                      <a:pt x="585" y="812"/>
                    </a:lnTo>
                    <a:lnTo>
                      <a:pt x="585" y="816"/>
                    </a:lnTo>
                    <a:lnTo>
                      <a:pt x="587" y="816"/>
                    </a:lnTo>
                    <a:lnTo>
                      <a:pt x="589" y="816"/>
                    </a:lnTo>
                    <a:lnTo>
                      <a:pt x="591" y="818"/>
                    </a:lnTo>
                    <a:lnTo>
                      <a:pt x="591" y="814"/>
                    </a:lnTo>
                    <a:lnTo>
                      <a:pt x="592" y="810"/>
                    </a:lnTo>
                    <a:lnTo>
                      <a:pt x="596" y="812"/>
                    </a:lnTo>
                    <a:lnTo>
                      <a:pt x="596" y="809"/>
                    </a:lnTo>
                    <a:lnTo>
                      <a:pt x="596" y="805"/>
                    </a:lnTo>
                    <a:lnTo>
                      <a:pt x="594" y="802"/>
                    </a:lnTo>
                    <a:lnTo>
                      <a:pt x="594" y="800"/>
                    </a:lnTo>
                    <a:lnTo>
                      <a:pt x="594" y="798"/>
                    </a:lnTo>
                    <a:lnTo>
                      <a:pt x="598" y="802"/>
                    </a:lnTo>
                    <a:lnTo>
                      <a:pt x="603" y="803"/>
                    </a:lnTo>
                    <a:lnTo>
                      <a:pt x="605" y="803"/>
                    </a:lnTo>
                    <a:lnTo>
                      <a:pt x="603" y="800"/>
                    </a:lnTo>
                    <a:lnTo>
                      <a:pt x="607" y="796"/>
                    </a:lnTo>
                    <a:lnTo>
                      <a:pt x="607" y="800"/>
                    </a:lnTo>
                    <a:lnTo>
                      <a:pt x="608" y="802"/>
                    </a:lnTo>
                    <a:lnTo>
                      <a:pt x="610" y="800"/>
                    </a:lnTo>
                    <a:lnTo>
                      <a:pt x="612" y="800"/>
                    </a:lnTo>
                    <a:lnTo>
                      <a:pt x="614" y="798"/>
                    </a:lnTo>
                    <a:lnTo>
                      <a:pt x="614" y="796"/>
                    </a:lnTo>
                    <a:lnTo>
                      <a:pt x="614" y="794"/>
                    </a:lnTo>
                    <a:lnTo>
                      <a:pt x="617" y="784"/>
                    </a:lnTo>
                    <a:lnTo>
                      <a:pt x="617" y="789"/>
                    </a:lnTo>
                    <a:lnTo>
                      <a:pt x="619" y="785"/>
                    </a:lnTo>
                    <a:lnTo>
                      <a:pt x="619" y="789"/>
                    </a:lnTo>
                    <a:lnTo>
                      <a:pt x="621" y="784"/>
                    </a:lnTo>
                    <a:lnTo>
                      <a:pt x="621" y="782"/>
                    </a:lnTo>
                    <a:lnTo>
                      <a:pt x="623" y="782"/>
                    </a:lnTo>
                    <a:lnTo>
                      <a:pt x="623" y="780"/>
                    </a:lnTo>
                    <a:lnTo>
                      <a:pt x="625" y="782"/>
                    </a:lnTo>
                    <a:lnTo>
                      <a:pt x="623" y="778"/>
                    </a:lnTo>
                    <a:lnTo>
                      <a:pt x="623" y="776"/>
                    </a:lnTo>
                    <a:lnTo>
                      <a:pt x="626" y="775"/>
                    </a:lnTo>
                    <a:lnTo>
                      <a:pt x="630" y="771"/>
                    </a:lnTo>
                    <a:lnTo>
                      <a:pt x="632" y="764"/>
                    </a:lnTo>
                    <a:lnTo>
                      <a:pt x="632" y="760"/>
                    </a:lnTo>
                    <a:lnTo>
                      <a:pt x="630" y="759"/>
                    </a:lnTo>
                    <a:lnTo>
                      <a:pt x="632" y="759"/>
                    </a:lnTo>
                    <a:lnTo>
                      <a:pt x="632" y="757"/>
                    </a:lnTo>
                    <a:lnTo>
                      <a:pt x="633" y="751"/>
                    </a:lnTo>
                    <a:lnTo>
                      <a:pt x="635" y="751"/>
                    </a:lnTo>
                    <a:lnTo>
                      <a:pt x="635" y="744"/>
                    </a:lnTo>
                    <a:lnTo>
                      <a:pt x="639" y="746"/>
                    </a:lnTo>
                    <a:lnTo>
                      <a:pt x="642" y="744"/>
                    </a:lnTo>
                    <a:lnTo>
                      <a:pt x="646" y="741"/>
                    </a:lnTo>
                    <a:lnTo>
                      <a:pt x="646" y="739"/>
                    </a:lnTo>
                    <a:lnTo>
                      <a:pt x="648" y="735"/>
                    </a:lnTo>
                    <a:lnTo>
                      <a:pt x="650" y="739"/>
                    </a:lnTo>
                    <a:lnTo>
                      <a:pt x="651" y="737"/>
                    </a:lnTo>
                    <a:lnTo>
                      <a:pt x="651" y="735"/>
                    </a:lnTo>
                    <a:lnTo>
                      <a:pt x="653" y="734"/>
                    </a:lnTo>
                    <a:lnTo>
                      <a:pt x="653" y="730"/>
                    </a:lnTo>
                    <a:lnTo>
                      <a:pt x="655" y="730"/>
                    </a:lnTo>
                    <a:lnTo>
                      <a:pt x="653" y="726"/>
                    </a:lnTo>
                    <a:lnTo>
                      <a:pt x="648" y="723"/>
                    </a:lnTo>
                    <a:lnTo>
                      <a:pt x="650" y="723"/>
                    </a:lnTo>
                    <a:lnTo>
                      <a:pt x="644" y="712"/>
                    </a:lnTo>
                    <a:lnTo>
                      <a:pt x="642" y="708"/>
                    </a:lnTo>
                    <a:lnTo>
                      <a:pt x="646" y="708"/>
                    </a:lnTo>
                    <a:lnTo>
                      <a:pt x="646" y="705"/>
                    </a:lnTo>
                    <a:lnTo>
                      <a:pt x="650" y="708"/>
                    </a:lnTo>
                    <a:lnTo>
                      <a:pt x="650" y="716"/>
                    </a:lnTo>
                    <a:lnTo>
                      <a:pt x="651" y="712"/>
                    </a:lnTo>
                    <a:lnTo>
                      <a:pt x="653" y="712"/>
                    </a:lnTo>
                    <a:lnTo>
                      <a:pt x="653" y="716"/>
                    </a:lnTo>
                    <a:lnTo>
                      <a:pt x="655" y="717"/>
                    </a:lnTo>
                    <a:lnTo>
                      <a:pt x="655" y="719"/>
                    </a:lnTo>
                    <a:lnTo>
                      <a:pt x="660" y="721"/>
                    </a:lnTo>
                    <a:lnTo>
                      <a:pt x="660" y="725"/>
                    </a:lnTo>
                    <a:lnTo>
                      <a:pt x="657" y="723"/>
                    </a:lnTo>
                    <a:lnTo>
                      <a:pt x="659" y="726"/>
                    </a:lnTo>
                    <a:lnTo>
                      <a:pt x="660" y="728"/>
                    </a:lnTo>
                    <a:lnTo>
                      <a:pt x="660" y="730"/>
                    </a:lnTo>
                    <a:lnTo>
                      <a:pt x="664" y="728"/>
                    </a:lnTo>
                    <a:lnTo>
                      <a:pt x="666" y="728"/>
                    </a:lnTo>
                    <a:lnTo>
                      <a:pt x="671" y="730"/>
                    </a:lnTo>
                    <a:lnTo>
                      <a:pt x="669" y="726"/>
                    </a:lnTo>
                    <a:lnTo>
                      <a:pt x="669" y="725"/>
                    </a:lnTo>
                    <a:lnTo>
                      <a:pt x="671" y="725"/>
                    </a:lnTo>
                    <a:lnTo>
                      <a:pt x="671" y="726"/>
                    </a:lnTo>
                    <a:lnTo>
                      <a:pt x="676" y="730"/>
                    </a:lnTo>
                    <a:lnTo>
                      <a:pt x="680" y="730"/>
                    </a:lnTo>
                    <a:lnTo>
                      <a:pt x="678" y="726"/>
                    </a:lnTo>
                    <a:lnTo>
                      <a:pt x="675" y="725"/>
                    </a:lnTo>
                    <a:lnTo>
                      <a:pt x="675" y="721"/>
                    </a:lnTo>
                    <a:lnTo>
                      <a:pt x="676" y="721"/>
                    </a:lnTo>
                    <a:lnTo>
                      <a:pt x="680" y="723"/>
                    </a:lnTo>
                    <a:lnTo>
                      <a:pt x="682" y="725"/>
                    </a:lnTo>
                    <a:lnTo>
                      <a:pt x="684" y="728"/>
                    </a:lnTo>
                    <a:lnTo>
                      <a:pt x="685" y="725"/>
                    </a:lnTo>
                    <a:lnTo>
                      <a:pt x="684" y="723"/>
                    </a:lnTo>
                    <a:lnTo>
                      <a:pt x="684" y="721"/>
                    </a:lnTo>
                    <a:lnTo>
                      <a:pt x="687" y="723"/>
                    </a:lnTo>
                    <a:lnTo>
                      <a:pt x="687" y="719"/>
                    </a:lnTo>
                    <a:lnTo>
                      <a:pt x="687" y="716"/>
                    </a:lnTo>
                    <a:lnTo>
                      <a:pt x="689" y="716"/>
                    </a:lnTo>
                    <a:lnTo>
                      <a:pt x="691" y="719"/>
                    </a:lnTo>
                    <a:lnTo>
                      <a:pt x="694" y="721"/>
                    </a:lnTo>
                    <a:lnTo>
                      <a:pt x="696" y="721"/>
                    </a:lnTo>
                    <a:lnTo>
                      <a:pt x="698" y="717"/>
                    </a:lnTo>
                    <a:lnTo>
                      <a:pt x="700" y="719"/>
                    </a:lnTo>
                    <a:lnTo>
                      <a:pt x="702" y="717"/>
                    </a:lnTo>
                    <a:lnTo>
                      <a:pt x="709" y="716"/>
                    </a:lnTo>
                    <a:lnTo>
                      <a:pt x="712" y="712"/>
                    </a:lnTo>
                    <a:lnTo>
                      <a:pt x="714" y="714"/>
                    </a:lnTo>
                    <a:lnTo>
                      <a:pt x="714" y="712"/>
                    </a:lnTo>
                    <a:lnTo>
                      <a:pt x="716" y="712"/>
                    </a:lnTo>
                    <a:lnTo>
                      <a:pt x="718" y="712"/>
                    </a:lnTo>
                    <a:lnTo>
                      <a:pt x="719" y="708"/>
                    </a:lnTo>
                    <a:lnTo>
                      <a:pt x="721" y="710"/>
                    </a:lnTo>
                    <a:lnTo>
                      <a:pt x="723" y="712"/>
                    </a:lnTo>
                    <a:lnTo>
                      <a:pt x="725" y="712"/>
                    </a:lnTo>
                    <a:lnTo>
                      <a:pt x="723" y="708"/>
                    </a:lnTo>
                    <a:lnTo>
                      <a:pt x="727" y="708"/>
                    </a:lnTo>
                    <a:lnTo>
                      <a:pt x="728" y="710"/>
                    </a:lnTo>
                    <a:lnTo>
                      <a:pt x="730" y="708"/>
                    </a:lnTo>
                    <a:lnTo>
                      <a:pt x="730" y="707"/>
                    </a:lnTo>
                    <a:lnTo>
                      <a:pt x="732" y="707"/>
                    </a:lnTo>
                    <a:lnTo>
                      <a:pt x="734" y="707"/>
                    </a:lnTo>
                    <a:lnTo>
                      <a:pt x="736" y="707"/>
                    </a:lnTo>
                    <a:lnTo>
                      <a:pt x="736" y="705"/>
                    </a:lnTo>
                    <a:lnTo>
                      <a:pt x="737" y="703"/>
                    </a:lnTo>
                    <a:lnTo>
                      <a:pt x="741" y="701"/>
                    </a:lnTo>
                    <a:lnTo>
                      <a:pt x="741" y="705"/>
                    </a:lnTo>
                    <a:lnTo>
                      <a:pt x="743" y="703"/>
                    </a:lnTo>
                    <a:lnTo>
                      <a:pt x="746" y="703"/>
                    </a:lnTo>
                    <a:lnTo>
                      <a:pt x="746" y="701"/>
                    </a:lnTo>
                    <a:lnTo>
                      <a:pt x="746" y="700"/>
                    </a:lnTo>
                    <a:lnTo>
                      <a:pt x="752" y="698"/>
                    </a:lnTo>
                    <a:lnTo>
                      <a:pt x="753" y="696"/>
                    </a:lnTo>
                    <a:lnTo>
                      <a:pt x="753" y="694"/>
                    </a:lnTo>
                    <a:lnTo>
                      <a:pt x="755" y="694"/>
                    </a:lnTo>
                    <a:lnTo>
                      <a:pt x="757" y="691"/>
                    </a:lnTo>
                    <a:lnTo>
                      <a:pt x="761" y="691"/>
                    </a:lnTo>
                    <a:lnTo>
                      <a:pt x="759" y="689"/>
                    </a:lnTo>
                    <a:lnTo>
                      <a:pt x="757" y="687"/>
                    </a:lnTo>
                    <a:lnTo>
                      <a:pt x="757" y="685"/>
                    </a:lnTo>
                    <a:lnTo>
                      <a:pt x="762" y="687"/>
                    </a:lnTo>
                    <a:lnTo>
                      <a:pt x="762" y="683"/>
                    </a:lnTo>
                    <a:lnTo>
                      <a:pt x="764" y="683"/>
                    </a:lnTo>
                    <a:lnTo>
                      <a:pt x="766" y="685"/>
                    </a:lnTo>
                    <a:lnTo>
                      <a:pt x="766" y="683"/>
                    </a:lnTo>
                    <a:lnTo>
                      <a:pt x="766" y="680"/>
                    </a:lnTo>
                    <a:lnTo>
                      <a:pt x="762" y="678"/>
                    </a:lnTo>
                    <a:lnTo>
                      <a:pt x="766" y="676"/>
                    </a:lnTo>
                    <a:lnTo>
                      <a:pt x="768" y="676"/>
                    </a:lnTo>
                    <a:lnTo>
                      <a:pt x="770" y="678"/>
                    </a:lnTo>
                    <a:lnTo>
                      <a:pt x="771" y="678"/>
                    </a:lnTo>
                    <a:lnTo>
                      <a:pt x="770" y="676"/>
                    </a:lnTo>
                    <a:lnTo>
                      <a:pt x="773" y="674"/>
                    </a:lnTo>
                    <a:lnTo>
                      <a:pt x="773" y="671"/>
                    </a:lnTo>
                    <a:lnTo>
                      <a:pt x="778" y="671"/>
                    </a:lnTo>
                    <a:lnTo>
                      <a:pt x="777" y="667"/>
                    </a:lnTo>
                    <a:lnTo>
                      <a:pt x="782" y="671"/>
                    </a:lnTo>
                    <a:lnTo>
                      <a:pt x="778" y="667"/>
                    </a:lnTo>
                    <a:lnTo>
                      <a:pt x="782" y="667"/>
                    </a:lnTo>
                    <a:lnTo>
                      <a:pt x="780" y="664"/>
                    </a:lnTo>
                    <a:lnTo>
                      <a:pt x="778" y="664"/>
                    </a:lnTo>
                    <a:lnTo>
                      <a:pt x="778" y="662"/>
                    </a:lnTo>
                    <a:lnTo>
                      <a:pt x="782" y="662"/>
                    </a:lnTo>
                    <a:lnTo>
                      <a:pt x="784" y="660"/>
                    </a:lnTo>
                    <a:lnTo>
                      <a:pt x="786" y="664"/>
                    </a:lnTo>
                    <a:lnTo>
                      <a:pt x="787" y="664"/>
                    </a:lnTo>
                    <a:lnTo>
                      <a:pt x="789" y="662"/>
                    </a:lnTo>
                    <a:lnTo>
                      <a:pt x="787" y="660"/>
                    </a:lnTo>
                    <a:lnTo>
                      <a:pt x="789" y="660"/>
                    </a:lnTo>
                    <a:lnTo>
                      <a:pt x="786" y="655"/>
                    </a:lnTo>
                    <a:lnTo>
                      <a:pt x="789" y="653"/>
                    </a:lnTo>
                    <a:lnTo>
                      <a:pt x="795" y="653"/>
                    </a:lnTo>
                    <a:lnTo>
                      <a:pt x="795" y="649"/>
                    </a:lnTo>
                    <a:lnTo>
                      <a:pt x="800" y="653"/>
                    </a:lnTo>
                    <a:lnTo>
                      <a:pt x="798" y="651"/>
                    </a:lnTo>
                    <a:lnTo>
                      <a:pt x="796" y="651"/>
                    </a:lnTo>
                    <a:lnTo>
                      <a:pt x="796" y="649"/>
                    </a:lnTo>
                    <a:lnTo>
                      <a:pt x="798" y="649"/>
                    </a:lnTo>
                    <a:lnTo>
                      <a:pt x="798" y="646"/>
                    </a:lnTo>
                    <a:lnTo>
                      <a:pt x="800" y="648"/>
                    </a:lnTo>
                    <a:lnTo>
                      <a:pt x="802" y="646"/>
                    </a:lnTo>
                    <a:lnTo>
                      <a:pt x="804" y="646"/>
                    </a:lnTo>
                    <a:lnTo>
                      <a:pt x="805" y="646"/>
                    </a:lnTo>
                    <a:lnTo>
                      <a:pt x="807" y="644"/>
                    </a:lnTo>
                    <a:lnTo>
                      <a:pt x="809" y="646"/>
                    </a:lnTo>
                    <a:lnTo>
                      <a:pt x="812" y="640"/>
                    </a:lnTo>
                    <a:lnTo>
                      <a:pt x="814" y="637"/>
                    </a:lnTo>
                    <a:lnTo>
                      <a:pt x="807" y="639"/>
                    </a:lnTo>
                    <a:lnTo>
                      <a:pt x="787" y="637"/>
                    </a:lnTo>
                    <a:lnTo>
                      <a:pt x="770" y="630"/>
                    </a:lnTo>
                    <a:lnTo>
                      <a:pt x="768" y="630"/>
                    </a:lnTo>
                    <a:lnTo>
                      <a:pt x="768" y="626"/>
                    </a:lnTo>
                    <a:lnTo>
                      <a:pt x="766" y="628"/>
                    </a:lnTo>
                    <a:lnTo>
                      <a:pt x="762" y="630"/>
                    </a:lnTo>
                    <a:lnTo>
                      <a:pt x="761" y="626"/>
                    </a:lnTo>
                    <a:lnTo>
                      <a:pt x="744" y="635"/>
                    </a:lnTo>
                    <a:lnTo>
                      <a:pt x="739" y="632"/>
                    </a:lnTo>
                    <a:lnTo>
                      <a:pt x="732" y="635"/>
                    </a:lnTo>
                    <a:lnTo>
                      <a:pt x="730" y="642"/>
                    </a:lnTo>
                    <a:lnTo>
                      <a:pt x="709" y="640"/>
                    </a:lnTo>
                    <a:lnTo>
                      <a:pt x="714" y="637"/>
                    </a:lnTo>
                    <a:lnTo>
                      <a:pt x="719" y="639"/>
                    </a:lnTo>
                    <a:lnTo>
                      <a:pt x="734" y="630"/>
                    </a:lnTo>
                    <a:lnTo>
                      <a:pt x="739" y="630"/>
                    </a:lnTo>
                    <a:lnTo>
                      <a:pt x="743" y="626"/>
                    </a:lnTo>
                    <a:lnTo>
                      <a:pt x="741" y="623"/>
                    </a:lnTo>
                    <a:lnTo>
                      <a:pt x="712" y="624"/>
                    </a:lnTo>
                    <a:lnTo>
                      <a:pt x="709" y="621"/>
                    </a:lnTo>
                    <a:lnTo>
                      <a:pt x="703" y="621"/>
                    </a:lnTo>
                    <a:lnTo>
                      <a:pt x="714" y="617"/>
                    </a:lnTo>
                    <a:lnTo>
                      <a:pt x="716" y="614"/>
                    </a:lnTo>
                    <a:lnTo>
                      <a:pt x="718" y="605"/>
                    </a:lnTo>
                    <a:lnTo>
                      <a:pt x="714" y="599"/>
                    </a:lnTo>
                    <a:lnTo>
                      <a:pt x="716" y="598"/>
                    </a:lnTo>
                    <a:lnTo>
                      <a:pt x="721" y="598"/>
                    </a:lnTo>
                    <a:lnTo>
                      <a:pt x="723" y="599"/>
                    </a:lnTo>
                    <a:lnTo>
                      <a:pt x="725" y="592"/>
                    </a:lnTo>
                    <a:lnTo>
                      <a:pt x="728" y="598"/>
                    </a:lnTo>
                    <a:lnTo>
                      <a:pt x="741" y="598"/>
                    </a:lnTo>
                    <a:lnTo>
                      <a:pt x="752" y="590"/>
                    </a:lnTo>
                    <a:lnTo>
                      <a:pt x="755" y="587"/>
                    </a:lnTo>
                    <a:lnTo>
                      <a:pt x="753" y="581"/>
                    </a:lnTo>
                    <a:lnTo>
                      <a:pt x="759" y="585"/>
                    </a:lnTo>
                    <a:lnTo>
                      <a:pt x="757" y="576"/>
                    </a:lnTo>
                    <a:lnTo>
                      <a:pt x="753" y="572"/>
                    </a:lnTo>
                    <a:lnTo>
                      <a:pt x="746" y="571"/>
                    </a:lnTo>
                    <a:lnTo>
                      <a:pt x="741" y="572"/>
                    </a:lnTo>
                    <a:lnTo>
                      <a:pt x="736" y="569"/>
                    </a:lnTo>
                    <a:lnTo>
                      <a:pt x="730" y="571"/>
                    </a:lnTo>
                    <a:lnTo>
                      <a:pt x="730" y="567"/>
                    </a:lnTo>
                    <a:lnTo>
                      <a:pt x="723" y="564"/>
                    </a:lnTo>
                    <a:lnTo>
                      <a:pt x="727" y="562"/>
                    </a:lnTo>
                    <a:lnTo>
                      <a:pt x="725" y="555"/>
                    </a:lnTo>
                    <a:lnTo>
                      <a:pt x="732" y="560"/>
                    </a:lnTo>
                    <a:lnTo>
                      <a:pt x="737" y="565"/>
                    </a:lnTo>
                    <a:lnTo>
                      <a:pt x="743" y="567"/>
                    </a:lnTo>
                    <a:lnTo>
                      <a:pt x="746" y="564"/>
                    </a:lnTo>
                    <a:lnTo>
                      <a:pt x="750" y="567"/>
                    </a:lnTo>
                    <a:lnTo>
                      <a:pt x="755" y="567"/>
                    </a:lnTo>
                    <a:lnTo>
                      <a:pt x="766" y="580"/>
                    </a:lnTo>
                    <a:lnTo>
                      <a:pt x="771" y="578"/>
                    </a:lnTo>
                    <a:lnTo>
                      <a:pt x="773" y="581"/>
                    </a:lnTo>
                    <a:lnTo>
                      <a:pt x="775" y="587"/>
                    </a:lnTo>
                    <a:lnTo>
                      <a:pt x="780" y="592"/>
                    </a:lnTo>
                    <a:lnTo>
                      <a:pt x="782" y="608"/>
                    </a:lnTo>
                    <a:lnTo>
                      <a:pt x="786" y="615"/>
                    </a:lnTo>
                    <a:lnTo>
                      <a:pt x="793" y="621"/>
                    </a:lnTo>
                    <a:lnTo>
                      <a:pt x="800" y="623"/>
                    </a:lnTo>
                    <a:lnTo>
                      <a:pt x="805" y="623"/>
                    </a:lnTo>
                    <a:lnTo>
                      <a:pt x="807" y="605"/>
                    </a:lnTo>
                    <a:lnTo>
                      <a:pt x="809" y="605"/>
                    </a:lnTo>
                    <a:lnTo>
                      <a:pt x="811" y="619"/>
                    </a:lnTo>
                    <a:lnTo>
                      <a:pt x="816" y="619"/>
                    </a:lnTo>
                    <a:lnTo>
                      <a:pt x="818" y="623"/>
                    </a:lnTo>
                    <a:lnTo>
                      <a:pt x="821" y="621"/>
                    </a:lnTo>
                    <a:lnTo>
                      <a:pt x="821" y="615"/>
                    </a:lnTo>
                    <a:lnTo>
                      <a:pt x="820" y="615"/>
                    </a:lnTo>
                    <a:lnTo>
                      <a:pt x="820" y="610"/>
                    </a:lnTo>
                    <a:lnTo>
                      <a:pt x="818" y="605"/>
                    </a:lnTo>
                    <a:lnTo>
                      <a:pt x="820" y="603"/>
                    </a:lnTo>
                    <a:lnTo>
                      <a:pt x="818" y="598"/>
                    </a:lnTo>
                    <a:lnTo>
                      <a:pt x="820" y="596"/>
                    </a:lnTo>
                    <a:lnTo>
                      <a:pt x="818" y="592"/>
                    </a:lnTo>
                    <a:lnTo>
                      <a:pt x="814" y="592"/>
                    </a:lnTo>
                    <a:lnTo>
                      <a:pt x="818" y="590"/>
                    </a:lnTo>
                    <a:lnTo>
                      <a:pt x="818" y="585"/>
                    </a:lnTo>
                    <a:lnTo>
                      <a:pt x="818" y="581"/>
                    </a:lnTo>
                    <a:lnTo>
                      <a:pt x="820" y="580"/>
                    </a:lnTo>
                    <a:lnTo>
                      <a:pt x="820" y="571"/>
                    </a:lnTo>
                    <a:lnTo>
                      <a:pt x="818" y="569"/>
                    </a:lnTo>
                    <a:lnTo>
                      <a:pt x="812" y="574"/>
                    </a:lnTo>
                    <a:lnTo>
                      <a:pt x="811" y="572"/>
                    </a:lnTo>
                    <a:lnTo>
                      <a:pt x="809" y="581"/>
                    </a:lnTo>
                    <a:lnTo>
                      <a:pt x="807" y="581"/>
                    </a:lnTo>
                    <a:lnTo>
                      <a:pt x="807" y="572"/>
                    </a:lnTo>
                    <a:lnTo>
                      <a:pt x="812" y="564"/>
                    </a:lnTo>
                    <a:lnTo>
                      <a:pt x="814" y="560"/>
                    </a:lnTo>
                    <a:lnTo>
                      <a:pt x="812" y="560"/>
                    </a:lnTo>
                    <a:lnTo>
                      <a:pt x="807" y="565"/>
                    </a:lnTo>
                    <a:lnTo>
                      <a:pt x="805" y="567"/>
                    </a:lnTo>
                    <a:lnTo>
                      <a:pt x="807" y="560"/>
                    </a:lnTo>
                    <a:lnTo>
                      <a:pt x="807" y="556"/>
                    </a:lnTo>
                    <a:lnTo>
                      <a:pt x="802" y="560"/>
                    </a:lnTo>
                    <a:lnTo>
                      <a:pt x="798" y="565"/>
                    </a:lnTo>
                    <a:lnTo>
                      <a:pt x="796" y="565"/>
                    </a:lnTo>
                    <a:lnTo>
                      <a:pt x="800" y="560"/>
                    </a:lnTo>
                    <a:lnTo>
                      <a:pt x="804" y="556"/>
                    </a:lnTo>
                    <a:lnTo>
                      <a:pt x="805" y="549"/>
                    </a:lnTo>
                    <a:lnTo>
                      <a:pt x="796" y="546"/>
                    </a:lnTo>
                    <a:lnTo>
                      <a:pt x="795" y="542"/>
                    </a:lnTo>
                    <a:lnTo>
                      <a:pt x="787" y="538"/>
                    </a:lnTo>
                    <a:lnTo>
                      <a:pt x="786" y="535"/>
                    </a:lnTo>
                    <a:lnTo>
                      <a:pt x="773" y="522"/>
                    </a:lnTo>
                    <a:lnTo>
                      <a:pt x="770" y="522"/>
                    </a:lnTo>
                    <a:lnTo>
                      <a:pt x="764" y="526"/>
                    </a:lnTo>
                    <a:lnTo>
                      <a:pt x="762" y="530"/>
                    </a:lnTo>
                    <a:lnTo>
                      <a:pt x="762" y="535"/>
                    </a:lnTo>
                    <a:lnTo>
                      <a:pt x="759" y="540"/>
                    </a:lnTo>
                    <a:lnTo>
                      <a:pt x="762" y="526"/>
                    </a:lnTo>
                    <a:lnTo>
                      <a:pt x="759" y="524"/>
                    </a:lnTo>
                    <a:lnTo>
                      <a:pt x="759" y="522"/>
                    </a:lnTo>
                    <a:lnTo>
                      <a:pt x="771" y="519"/>
                    </a:lnTo>
                    <a:lnTo>
                      <a:pt x="770" y="508"/>
                    </a:lnTo>
                    <a:lnTo>
                      <a:pt x="761" y="503"/>
                    </a:lnTo>
                    <a:lnTo>
                      <a:pt x="755" y="503"/>
                    </a:lnTo>
                    <a:lnTo>
                      <a:pt x="744" y="512"/>
                    </a:lnTo>
                    <a:lnTo>
                      <a:pt x="744" y="506"/>
                    </a:lnTo>
                    <a:lnTo>
                      <a:pt x="737" y="508"/>
                    </a:lnTo>
                    <a:lnTo>
                      <a:pt x="741" y="506"/>
                    </a:lnTo>
                    <a:lnTo>
                      <a:pt x="743" y="504"/>
                    </a:lnTo>
                    <a:lnTo>
                      <a:pt x="739" y="501"/>
                    </a:lnTo>
                    <a:lnTo>
                      <a:pt x="748" y="503"/>
                    </a:lnTo>
                    <a:lnTo>
                      <a:pt x="753" y="501"/>
                    </a:lnTo>
                    <a:lnTo>
                      <a:pt x="759" y="497"/>
                    </a:lnTo>
                    <a:lnTo>
                      <a:pt x="764" y="497"/>
                    </a:lnTo>
                    <a:lnTo>
                      <a:pt x="768" y="490"/>
                    </a:lnTo>
                    <a:lnTo>
                      <a:pt x="764" y="488"/>
                    </a:lnTo>
                    <a:lnTo>
                      <a:pt x="757" y="487"/>
                    </a:lnTo>
                    <a:lnTo>
                      <a:pt x="753" y="483"/>
                    </a:lnTo>
                    <a:lnTo>
                      <a:pt x="750" y="481"/>
                    </a:lnTo>
                    <a:lnTo>
                      <a:pt x="743" y="483"/>
                    </a:lnTo>
                    <a:lnTo>
                      <a:pt x="737" y="487"/>
                    </a:lnTo>
                    <a:lnTo>
                      <a:pt x="736" y="483"/>
                    </a:lnTo>
                    <a:lnTo>
                      <a:pt x="741" y="481"/>
                    </a:lnTo>
                    <a:lnTo>
                      <a:pt x="743" y="478"/>
                    </a:lnTo>
                    <a:lnTo>
                      <a:pt x="737" y="476"/>
                    </a:lnTo>
                    <a:lnTo>
                      <a:pt x="743" y="474"/>
                    </a:lnTo>
                    <a:lnTo>
                      <a:pt x="748" y="478"/>
                    </a:lnTo>
                    <a:lnTo>
                      <a:pt x="753" y="478"/>
                    </a:lnTo>
                    <a:lnTo>
                      <a:pt x="759" y="472"/>
                    </a:lnTo>
                    <a:lnTo>
                      <a:pt x="762" y="469"/>
                    </a:lnTo>
                    <a:lnTo>
                      <a:pt x="770" y="465"/>
                    </a:lnTo>
                    <a:lnTo>
                      <a:pt x="768" y="456"/>
                    </a:lnTo>
                    <a:lnTo>
                      <a:pt x="773" y="460"/>
                    </a:lnTo>
                    <a:lnTo>
                      <a:pt x="777" y="460"/>
                    </a:lnTo>
                    <a:lnTo>
                      <a:pt x="777" y="449"/>
                    </a:lnTo>
                    <a:lnTo>
                      <a:pt x="780" y="447"/>
                    </a:lnTo>
                    <a:lnTo>
                      <a:pt x="782" y="449"/>
                    </a:lnTo>
                    <a:lnTo>
                      <a:pt x="784" y="456"/>
                    </a:lnTo>
                    <a:lnTo>
                      <a:pt x="798" y="472"/>
                    </a:lnTo>
                    <a:lnTo>
                      <a:pt x="809" y="478"/>
                    </a:lnTo>
                    <a:lnTo>
                      <a:pt x="812" y="478"/>
                    </a:lnTo>
                    <a:lnTo>
                      <a:pt x="814" y="472"/>
                    </a:lnTo>
                    <a:lnTo>
                      <a:pt x="820" y="470"/>
                    </a:lnTo>
                    <a:lnTo>
                      <a:pt x="825" y="463"/>
                    </a:lnTo>
                    <a:lnTo>
                      <a:pt x="830" y="467"/>
                    </a:lnTo>
                    <a:lnTo>
                      <a:pt x="838" y="467"/>
                    </a:lnTo>
                    <a:lnTo>
                      <a:pt x="839" y="463"/>
                    </a:lnTo>
                    <a:lnTo>
                      <a:pt x="839" y="460"/>
                    </a:lnTo>
                    <a:lnTo>
                      <a:pt x="839" y="451"/>
                    </a:lnTo>
                    <a:lnTo>
                      <a:pt x="841" y="447"/>
                    </a:lnTo>
                    <a:lnTo>
                      <a:pt x="841" y="444"/>
                    </a:lnTo>
                    <a:lnTo>
                      <a:pt x="823" y="436"/>
                    </a:lnTo>
                    <a:lnTo>
                      <a:pt x="821" y="433"/>
                    </a:lnTo>
                    <a:lnTo>
                      <a:pt x="814" y="435"/>
                    </a:lnTo>
                    <a:lnTo>
                      <a:pt x="809" y="433"/>
                    </a:lnTo>
                    <a:lnTo>
                      <a:pt x="809" y="431"/>
                    </a:lnTo>
                    <a:lnTo>
                      <a:pt x="811" y="429"/>
                    </a:lnTo>
                    <a:lnTo>
                      <a:pt x="811" y="426"/>
                    </a:lnTo>
                    <a:lnTo>
                      <a:pt x="814" y="422"/>
                    </a:lnTo>
                    <a:lnTo>
                      <a:pt x="812" y="419"/>
                    </a:lnTo>
                    <a:lnTo>
                      <a:pt x="807" y="419"/>
                    </a:lnTo>
                    <a:lnTo>
                      <a:pt x="816" y="415"/>
                    </a:lnTo>
                    <a:lnTo>
                      <a:pt x="814" y="402"/>
                    </a:lnTo>
                    <a:lnTo>
                      <a:pt x="818" y="404"/>
                    </a:lnTo>
                    <a:lnTo>
                      <a:pt x="820" y="408"/>
                    </a:lnTo>
                    <a:lnTo>
                      <a:pt x="829" y="408"/>
                    </a:lnTo>
                    <a:lnTo>
                      <a:pt x="834" y="408"/>
                    </a:lnTo>
                    <a:lnTo>
                      <a:pt x="838" y="408"/>
                    </a:lnTo>
                    <a:lnTo>
                      <a:pt x="843" y="410"/>
                    </a:lnTo>
                    <a:lnTo>
                      <a:pt x="846" y="420"/>
                    </a:lnTo>
                    <a:lnTo>
                      <a:pt x="854" y="422"/>
                    </a:lnTo>
                    <a:lnTo>
                      <a:pt x="863" y="410"/>
                    </a:lnTo>
                    <a:lnTo>
                      <a:pt x="861" y="406"/>
                    </a:lnTo>
                    <a:lnTo>
                      <a:pt x="857" y="402"/>
                    </a:lnTo>
                    <a:lnTo>
                      <a:pt x="855" y="397"/>
                    </a:lnTo>
                    <a:lnTo>
                      <a:pt x="848" y="401"/>
                    </a:lnTo>
                    <a:lnTo>
                      <a:pt x="845" y="397"/>
                    </a:lnTo>
                    <a:lnTo>
                      <a:pt x="836" y="395"/>
                    </a:lnTo>
                    <a:lnTo>
                      <a:pt x="830" y="397"/>
                    </a:lnTo>
                    <a:lnTo>
                      <a:pt x="830" y="395"/>
                    </a:lnTo>
                    <a:lnTo>
                      <a:pt x="834" y="394"/>
                    </a:lnTo>
                    <a:lnTo>
                      <a:pt x="836" y="374"/>
                    </a:lnTo>
                    <a:lnTo>
                      <a:pt x="834" y="372"/>
                    </a:lnTo>
                    <a:lnTo>
                      <a:pt x="830" y="372"/>
                    </a:lnTo>
                    <a:lnTo>
                      <a:pt x="825" y="376"/>
                    </a:lnTo>
                    <a:lnTo>
                      <a:pt x="821" y="376"/>
                    </a:lnTo>
                    <a:lnTo>
                      <a:pt x="827" y="370"/>
                    </a:lnTo>
                    <a:lnTo>
                      <a:pt x="834" y="367"/>
                    </a:lnTo>
                    <a:lnTo>
                      <a:pt x="838" y="367"/>
                    </a:lnTo>
                    <a:lnTo>
                      <a:pt x="838" y="363"/>
                    </a:lnTo>
                    <a:lnTo>
                      <a:pt x="823" y="349"/>
                    </a:lnTo>
                    <a:lnTo>
                      <a:pt x="818" y="349"/>
                    </a:lnTo>
                    <a:lnTo>
                      <a:pt x="814" y="345"/>
                    </a:lnTo>
                    <a:lnTo>
                      <a:pt x="823" y="345"/>
                    </a:lnTo>
                    <a:lnTo>
                      <a:pt x="818" y="340"/>
                    </a:lnTo>
                    <a:lnTo>
                      <a:pt x="845" y="354"/>
                    </a:lnTo>
                    <a:lnTo>
                      <a:pt x="846" y="360"/>
                    </a:lnTo>
                    <a:lnTo>
                      <a:pt x="848" y="365"/>
                    </a:lnTo>
                    <a:lnTo>
                      <a:pt x="852" y="367"/>
                    </a:lnTo>
                    <a:lnTo>
                      <a:pt x="854" y="367"/>
                    </a:lnTo>
                    <a:lnTo>
                      <a:pt x="855" y="329"/>
                    </a:lnTo>
                    <a:lnTo>
                      <a:pt x="846" y="318"/>
                    </a:lnTo>
                    <a:lnTo>
                      <a:pt x="843" y="318"/>
                    </a:lnTo>
                    <a:lnTo>
                      <a:pt x="839" y="318"/>
                    </a:lnTo>
                    <a:lnTo>
                      <a:pt x="836" y="315"/>
                    </a:lnTo>
                    <a:lnTo>
                      <a:pt x="830" y="315"/>
                    </a:lnTo>
                    <a:lnTo>
                      <a:pt x="830" y="311"/>
                    </a:lnTo>
                    <a:lnTo>
                      <a:pt x="843" y="311"/>
                    </a:lnTo>
                    <a:lnTo>
                      <a:pt x="846" y="309"/>
                    </a:lnTo>
                    <a:lnTo>
                      <a:pt x="852" y="308"/>
                    </a:lnTo>
                    <a:lnTo>
                      <a:pt x="852" y="304"/>
                    </a:lnTo>
                    <a:lnTo>
                      <a:pt x="848" y="297"/>
                    </a:lnTo>
                    <a:lnTo>
                      <a:pt x="845" y="297"/>
                    </a:lnTo>
                    <a:lnTo>
                      <a:pt x="839" y="297"/>
                    </a:lnTo>
                    <a:lnTo>
                      <a:pt x="830" y="291"/>
                    </a:lnTo>
                    <a:lnTo>
                      <a:pt x="838" y="302"/>
                    </a:lnTo>
                    <a:lnTo>
                      <a:pt x="834" y="300"/>
                    </a:lnTo>
                    <a:lnTo>
                      <a:pt x="830" y="297"/>
                    </a:lnTo>
                    <a:lnTo>
                      <a:pt x="829" y="293"/>
                    </a:lnTo>
                    <a:lnTo>
                      <a:pt x="830" y="300"/>
                    </a:lnTo>
                    <a:lnTo>
                      <a:pt x="825" y="299"/>
                    </a:lnTo>
                    <a:lnTo>
                      <a:pt x="825" y="297"/>
                    </a:lnTo>
                    <a:lnTo>
                      <a:pt x="821" y="295"/>
                    </a:lnTo>
                    <a:lnTo>
                      <a:pt x="821" y="288"/>
                    </a:lnTo>
                    <a:lnTo>
                      <a:pt x="821" y="284"/>
                    </a:lnTo>
                    <a:lnTo>
                      <a:pt x="811" y="284"/>
                    </a:lnTo>
                    <a:lnTo>
                      <a:pt x="807" y="283"/>
                    </a:lnTo>
                    <a:lnTo>
                      <a:pt x="809" y="281"/>
                    </a:lnTo>
                    <a:lnTo>
                      <a:pt x="820" y="283"/>
                    </a:lnTo>
                    <a:lnTo>
                      <a:pt x="816" y="281"/>
                    </a:lnTo>
                    <a:lnTo>
                      <a:pt x="818" y="277"/>
                    </a:lnTo>
                    <a:lnTo>
                      <a:pt x="814" y="275"/>
                    </a:lnTo>
                    <a:lnTo>
                      <a:pt x="812" y="272"/>
                    </a:lnTo>
                    <a:lnTo>
                      <a:pt x="811" y="272"/>
                    </a:lnTo>
                    <a:lnTo>
                      <a:pt x="807" y="275"/>
                    </a:lnTo>
                    <a:lnTo>
                      <a:pt x="807" y="272"/>
                    </a:lnTo>
                    <a:lnTo>
                      <a:pt x="805" y="265"/>
                    </a:lnTo>
                    <a:lnTo>
                      <a:pt x="809" y="261"/>
                    </a:lnTo>
                    <a:lnTo>
                      <a:pt x="809" y="257"/>
                    </a:lnTo>
                    <a:lnTo>
                      <a:pt x="814" y="257"/>
                    </a:lnTo>
                    <a:lnTo>
                      <a:pt x="820" y="266"/>
                    </a:lnTo>
                    <a:lnTo>
                      <a:pt x="825" y="263"/>
                    </a:lnTo>
                    <a:lnTo>
                      <a:pt x="829" y="259"/>
                    </a:lnTo>
                    <a:lnTo>
                      <a:pt x="834" y="256"/>
                    </a:lnTo>
                    <a:lnTo>
                      <a:pt x="821" y="252"/>
                    </a:lnTo>
                    <a:lnTo>
                      <a:pt x="823" y="250"/>
                    </a:lnTo>
                    <a:lnTo>
                      <a:pt x="834" y="252"/>
                    </a:lnTo>
                    <a:lnTo>
                      <a:pt x="838" y="250"/>
                    </a:lnTo>
                    <a:lnTo>
                      <a:pt x="836" y="249"/>
                    </a:lnTo>
                    <a:lnTo>
                      <a:pt x="821" y="245"/>
                    </a:lnTo>
                    <a:lnTo>
                      <a:pt x="852" y="249"/>
                    </a:lnTo>
                    <a:lnTo>
                      <a:pt x="873" y="257"/>
                    </a:lnTo>
                    <a:lnTo>
                      <a:pt x="877" y="252"/>
                    </a:lnTo>
                    <a:lnTo>
                      <a:pt x="875" y="220"/>
                    </a:lnTo>
                    <a:lnTo>
                      <a:pt x="873" y="220"/>
                    </a:lnTo>
                    <a:lnTo>
                      <a:pt x="866" y="216"/>
                    </a:lnTo>
                    <a:lnTo>
                      <a:pt x="863" y="218"/>
                    </a:lnTo>
                    <a:lnTo>
                      <a:pt x="864" y="225"/>
                    </a:lnTo>
                    <a:lnTo>
                      <a:pt x="863" y="225"/>
                    </a:lnTo>
                    <a:lnTo>
                      <a:pt x="859" y="225"/>
                    </a:lnTo>
                    <a:lnTo>
                      <a:pt x="857" y="220"/>
                    </a:lnTo>
                    <a:lnTo>
                      <a:pt x="852" y="215"/>
                    </a:lnTo>
                    <a:lnTo>
                      <a:pt x="839" y="213"/>
                    </a:lnTo>
                    <a:lnTo>
                      <a:pt x="845" y="213"/>
                    </a:lnTo>
                    <a:lnTo>
                      <a:pt x="843" y="209"/>
                    </a:lnTo>
                    <a:lnTo>
                      <a:pt x="838" y="206"/>
                    </a:lnTo>
                    <a:lnTo>
                      <a:pt x="839" y="206"/>
                    </a:lnTo>
                    <a:lnTo>
                      <a:pt x="839" y="202"/>
                    </a:lnTo>
                    <a:lnTo>
                      <a:pt x="845" y="202"/>
                    </a:lnTo>
                    <a:lnTo>
                      <a:pt x="838" y="197"/>
                    </a:lnTo>
                    <a:lnTo>
                      <a:pt x="836" y="195"/>
                    </a:lnTo>
                    <a:lnTo>
                      <a:pt x="839" y="189"/>
                    </a:lnTo>
                    <a:lnTo>
                      <a:pt x="843" y="191"/>
                    </a:lnTo>
                    <a:lnTo>
                      <a:pt x="850" y="191"/>
                    </a:lnTo>
                    <a:lnTo>
                      <a:pt x="859" y="200"/>
                    </a:lnTo>
                    <a:lnTo>
                      <a:pt x="864" y="198"/>
                    </a:lnTo>
                    <a:lnTo>
                      <a:pt x="863" y="191"/>
                    </a:lnTo>
                    <a:lnTo>
                      <a:pt x="861" y="188"/>
                    </a:lnTo>
                    <a:lnTo>
                      <a:pt x="839" y="177"/>
                    </a:lnTo>
                    <a:lnTo>
                      <a:pt x="838" y="172"/>
                    </a:lnTo>
                    <a:lnTo>
                      <a:pt x="836" y="170"/>
                    </a:lnTo>
                    <a:lnTo>
                      <a:pt x="832" y="173"/>
                    </a:lnTo>
                    <a:lnTo>
                      <a:pt x="825" y="193"/>
                    </a:lnTo>
                    <a:lnTo>
                      <a:pt x="820" y="193"/>
                    </a:lnTo>
                    <a:lnTo>
                      <a:pt x="818" y="188"/>
                    </a:lnTo>
                    <a:lnTo>
                      <a:pt x="823" y="168"/>
                    </a:lnTo>
                    <a:lnTo>
                      <a:pt x="827" y="163"/>
                    </a:lnTo>
                    <a:lnTo>
                      <a:pt x="827" y="159"/>
                    </a:lnTo>
                    <a:lnTo>
                      <a:pt x="825" y="155"/>
                    </a:lnTo>
                    <a:lnTo>
                      <a:pt x="832" y="120"/>
                    </a:lnTo>
                    <a:lnTo>
                      <a:pt x="829" y="120"/>
                    </a:lnTo>
                    <a:lnTo>
                      <a:pt x="827" y="118"/>
                    </a:lnTo>
                    <a:lnTo>
                      <a:pt x="830" y="116"/>
                    </a:lnTo>
                    <a:lnTo>
                      <a:pt x="830" y="109"/>
                    </a:lnTo>
                    <a:lnTo>
                      <a:pt x="830" y="105"/>
                    </a:lnTo>
                    <a:lnTo>
                      <a:pt x="830" y="104"/>
                    </a:lnTo>
                    <a:lnTo>
                      <a:pt x="834" y="105"/>
                    </a:lnTo>
                    <a:lnTo>
                      <a:pt x="839" y="100"/>
                    </a:lnTo>
                    <a:lnTo>
                      <a:pt x="845" y="102"/>
                    </a:lnTo>
                    <a:lnTo>
                      <a:pt x="850" y="96"/>
                    </a:lnTo>
                    <a:lnTo>
                      <a:pt x="848" y="79"/>
                    </a:lnTo>
                    <a:lnTo>
                      <a:pt x="850" y="79"/>
                    </a:lnTo>
                    <a:lnTo>
                      <a:pt x="854" y="77"/>
                    </a:lnTo>
                    <a:lnTo>
                      <a:pt x="854" y="79"/>
                    </a:lnTo>
                    <a:lnTo>
                      <a:pt x="855" y="79"/>
                    </a:lnTo>
                    <a:lnTo>
                      <a:pt x="855" y="71"/>
                    </a:lnTo>
                    <a:lnTo>
                      <a:pt x="857" y="68"/>
                    </a:lnTo>
                    <a:lnTo>
                      <a:pt x="859" y="66"/>
                    </a:lnTo>
                    <a:lnTo>
                      <a:pt x="859" y="71"/>
                    </a:lnTo>
                    <a:lnTo>
                      <a:pt x="863" y="62"/>
                    </a:lnTo>
                    <a:lnTo>
                      <a:pt x="855" y="61"/>
                    </a:lnTo>
                    <a:lnTo>
                      <a:pt x="850" y="75"/>
                    </a:lnTo>
                    <a:lnTo>
                      <a:pt x="854" y="52"/>
                    </a:lnTo>
                    <a:lnTo>
                      <a:pt x="852" y="50"/>
                    </a:lnTo>
                    <a:lnTo>
                      <a:pt x="855" y="30"/>
                    </a:lnTo>
                    <a:lnTo>
                      <a:pt x="859" y="23"/>
                    </a:lnTo>
                    <a:lnTo>
                      <a:pt x="861" y="21"/>
                    </a:lnTo>
                    <a:lnTo>
                      <a:pt x="872" y="25"/>
                    </a:lnTo>
                    <a:lnTo>
                      <a:pt x="879" y="21"/>
                    </a:lnTo>
                    <a:lnTo>
                      <a:pt x="882" y="14"/>
                    </a:lnTo>
                    <a:lnTo>
                      <a:pt x="882" y="11"/>
                    </a:lnTo>
                    <a:lnTo>
                      <a:pt x="886" y="5"/>
                    </a:lnTo>
                    <a:lnTo>
                      <a:pt x="886" y="0"/>
                    </a:lnTo>
                    <a:lnTo>
                      <a:pt x="888" y="0"/>
                    </a:lnTo>
                    <a:lnTo>
                      <a:pt x="854" y="0"/>
                    </a:lnTo>
                    <a:lnTo>
                      <a:pt x="848" y="7"/>
                    </a:lnTo>
                    <a:lnTo>
                      <a:pt x="846" y="12"/>
                    </a:lnTo>
                    <a:lnTo>
                      <a:pt x="846" y="18"/>
                    </a:lnTo>
                    <a:lnTo>
                      <a:pt x="850" y="18"/>
                    </a:lnTo>
                    <a:lnTo>
                      <a:pt x="845" y="21"/>
                    </a:lnTo>
                    <a:lnTo>
                      <a:pt x="841" y="14"/>
                    </a:lnTo>
                    <a:lnTo>
                      <a:pt x="838" y="12"/>
                    </a:lnTo>
                    <a:lnTo>
                      <a:pt x="841" y="5"/>
                    </a:lnTo>
                    <a:lnTo>
                      <a:pt x="841" y="2"/>
                    </a:lnTo>
                    <a:lnTo>
                      <a:pt x="841" y="0"/>
                    </a:lnTo>
                    <a:lnTo>
                      <a:pt x="131" y="0"/>
                    </a:lnTo>
                    <a:lnTo>
                      <a:pt x="12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9" name="Freeform 3677"/>
              <p:cNvSpPr>
                <a:spLocks/>
              </p:cNvSpPr>
              <p:nvPr/>
            </p:nvSpPr>
            <p:spPr bwMode="auto">
              <a:xfrm>
                <a:off x="4165" y="471"/>
                <a:ext cx="39" cy="32"/>
              </a:xfrm>
              <a:custGeom>
                <a:avLst/>
                <a:gdLst>
                  <a:gd name="T0" fmla="*/ 0 w 39"/>
                  <a:gd name="T1" fmla="*/ 5 h 32"/>
                  <a:gd name="T2" fmla="*/ 4 w 39"/>
                  <a:gd name="T3" fmla="*/ 7 h 32"/>
                  <a:gd name="T4" fmla="*/ 5 w 39"/>
                  <a:gd name="T5" fmla="*/ 12 h 32"/>
                  <a:gd name="T6" fmla="*/ 2 w 39"/>
                  <a:gd name="T7" fmla="*/ 14 h 32"/>
                  <a:gd name="T8" fmla="*/ 12 w 39"/>
                  <a:gd name="T9" fmla="*/ 19 h 32"/>
                  <a:gd name="T10" fmla="*/ 18 w 39"/>
                  <a:gd name="T11" fmla="*/ 23 h 32"/>
                  <a:gd name="T12" fmla="*/ 16 w 39"/>
                  <a:gd name="T13" fmla="*/ 25 h 32"/>
                  <a:gd name="T14" fmla="*/ 12 w 39"/>
                  <a:gd name="T15" fmla="*/ 25 h 32"/>
                  <a:gd name="T16" fmla="*/ 11 w 39"/>
                  <a:gd name="T17" fmla="*/ 27 h 32"/>
                  <a:gd name="T18" fmla="*/ 7 w 39"/>
                  <a:gd name="T19" fmla="*/ 23 h 32"/>
                  <a:gd name="T20" fmla="*/ 4 w 39"/>
                  <a:gd name="T21" fmla="*/ 23 h 32"/>
                  <a:gd name="T22" fmla="*/ 2 w 39"/>
                  <a:gd name="T23" fmla="*/ 25 h 32"/>
                  <a:gd name="T24" fmla="*/ 9 w 39"/>
                  <a:gd name="T25" fmla="*/ 32 h 32"/>
                  <a:gd name="T26" fmla="*/ 16 w 39"/>
                  <a:gd name="T27" fmla="*/ 28 h 32"/>
                  <a:gd name="T28" fmla="*/ 18 w 39"/>
                  <a:gd name="T29" fmla="*/ 27 h 32"/>
                  <a:gd name="T30" fmla="*/ 21 w 39"/>
                  <a:gd name="T31" fmla="*/ 28 h 32"/>
                  <a:gd name="T32" fmla="*/ 27 w 39"/>
                  <a:gd name="T33" fmla="*/ 27 h 32"/>
                  <a:gd name="T34" fmla="*/ 36 w 39"/>
                  <a:gd name="T35" fmla="*/ 16 h 32"/>
                  <a:gd name="T36" fmla="*/ 38 w 39"/>
                  <a:gd name="T37" fmla="*/ 14 h 32"/>
                  <a:gd name="T38" fmla="*/ 39 w 39"/>
                  <a:gd name="T39" fmla="*/ 11 h 32"/>
                  <a:gd name="T40" fmla="*/ 39 w 39"/>
                  <a:gd name="T41" fmla="*/ 7 h 32"/>
                  <a:gd name="T42" fmla="*/ 30 w 39"/>
                  <a:gd name="T43" fmla="*/ 2 h 32"/>
                  <a:gd name="T44" fmla="*/ 2 w 39"/>
                  <a:gd name="T45" fmla="*/ 0 h 32"/>
                  <a:gd name="T46" fmla="*/ 0 w 39"/>
                  <a:gd name="T47" fmla="*/ 3 h 32"/>
                  <a:gd name="T48" fmla="*/ 0 w 39"/>
                  <a:gd name="T49" fmla="*/ 5 h 32"/>
                  <a:gd name="T50" fmla="*/ 0 w 39"/>
                  <a:gd name="T51" fmla="*/ 5 h 3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9"/>
                  <a:gd name="T79" fmla="*/ 0 h 32"/>
                  <a:gd name="T80" fmla="*/ 39 w 39"/>
                  <a:gd name="T81" fmla="*/ 32 h 3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9" h="32">
                    <a:moveTo>
                      <a:pt x="0" y="5"/>
                    </a:moveTo>
                    <a:lnTo>
                      <a:pt x="4" y="7"/>
                    </a:lnTo>
                    <a:lnTo>
                      <a:pt x="5" y="12"/>
                    </a:lnTo>
                    <a:lnTo>
                      <a:pt x="2" y="14"/>
                    </a:lnTo>
                    <a:lnTo>
                      <a:pt x="12" y="19"/>
                    </a:lnTo>
                    <a:lnTo>
                      <a:pt x="18" y="23"/>
                    </a:lnTo>
                    <a:lnTo>
                      <a:pt x="16" y="25"/>
                    </a:lnTo>
                    <a:lnTo>
                      <a:pt x="12" y="25"/>
                    </a:lnTo>
                    <a:lnTo>
                      <a:pt x="11" y="27"/>
                    </a:lnTo>
                    <a:lnTo>
                      <a:pt x="7" y="23"/>
                    </a:lnTo>
                    <a:lnTo>
                      <a:pt x="4" y="23"/>
                    </a:lnTo>
                    <a:lnTo>
                      <a:pt x="2" y="25"/>
                    </a:lnTo>
                    <a:lnTo>
                      <a:pt x="9" y="32"/>
                    </a:lnTo>
                    <a:lnTo>
                      <a:pt x="16" y="28"/>
                    </a:lnTo>
                    <a:lnTo>
                      <a:pt x="18" y="27"/>
                    </a:lnTo>
                    <a:lnTo>
                      <a:pt x="21" y="28"/>
                    </a:lnTo>
                    <a:lnTo>
                      <a:pt x="27" y="27"/>
                    </a:lnTo>
                    <a:lnTo>
                      <a:pt x="36" y="16"/>
                    </a:lnTo>
                    <a:lnTo>
                      <a:pt x="38" y="14"/>
                    </a:lnTo>
                    <a:lnTo>
                      <a:pt x="39" y="11"/>
                    </a:lnTo>
                    <a:lnTo>
                      <a:pt x="39" y="7"/>
                    </a:lnTo>
                    <a:lnTo>
                      <a:pt x="30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0" name="Rectangle 3678"/>
              <p:cNvSpPr>
                <a:spLocks noChangeArrowheads="1"/>
              </p:cNvSpPr>
              <p:nvPr/>
            </p:nvSpPr>
            <p:spPr bwMode="auto">
              <a:xfrm>
                <a:off x="4208" y="471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1" name="Freeform 3679"/>
              <p:cNvSpPr>
                <a:spLocks/>
              </p:cNvSpPr>
              <p:nvPr/>
            </p:nvSpPr>
            <p:spPr bwMode="auto">
              <a:xfrm>
                <a:off x="4192" y="471"/>
                <a:ext cx="118" cy="107"/>
              </a:xfrm>
              <a:custGeom>
                <a:avLst/>
                <a:gdLst>
                  <a:gd name="T0" fmla="*/ 23 w 118"/>
                  <a:gd name="T1" fmla="*/ 12 h 107"/>
                  <a:gd name="T2" fmla="*/ 27 w 118"/>
                  <a:gd name="T3" fmla="*/ 18 h 107"/>
                  <a:gd name="T4" fmla="*/ 16 w 118"/>
                  <a:gd name="T5" fmla="*/ 21 h 107"/>
                  <a:gd name="T6" fmla="*/ 5 w 118"/>
                  <a:gd name="T7" fmla="*/ 41 h 107"/>
                  <a:gd name="T8" fmla="*/ 3 w 118"/>
                  <a:gd name="T9" fmla="*/ 43 h 107"/>
                  <a:gd name="T10" fmla="*/ 5 w 118"/>
                  <a:gd name="T11" fmla="*/ 46 h 107"/>
                  <a:gd name="T12" fmla="*/ 9 w 118"/>
                  <a:gd name="T13" fmla="*/ 41 h 107"/>
                  <a:gd name="T14" fmla="*/ 12 w 118"/>
                  <a:gd name="T15" fmla="*/ 45 h 107"/>
                  <a:gd name="T16" fmla="*/ 14 w 118"/>
                  <a:gd name="T17" fmla="*/ 48 h 107"/>
                  <a:gd name="T18" fmla="*/ 21 w 118"/>
                  <a:gd name="T19" fmla="*/ 46 h 107"/>
                  <a:gd name="T20" fmla="*/ 25 w 118"/>
                  <a:gd name="T21" fmla="*/ 71 h 107"/>
                  <a:gd name="T22" fmla="*/ 30 w 118"/>
                  <a:gd name="T23" fmla="*/ 80 h 107"/>
                  <a:gd name="T24" fmla="*/ 36 w 118"/>
                  <a:gd name="T25" fmla="*/ 87 h 107"/>
                  <a:gd name="T26" fmla="*/ 46 w 118"/>
                  <a:gd name="T27" fmla="*/ 86 h 107"/>
                  <a:gd name="T28" fmla="*/ 52 w 118"/>
                  <a:gd name="T29" fmla="*/ 87 h 107"/>
                  <a:gd name="T30" fmla="*/ 53 w 118"/>
                  <a:gd name="T31" fmla="*/ 91 h 107"/>
                  <a:gd name="T32" fmla="*/ 68 w 118"/>
                  <a:gd name="T33" fmla="*/ 98 h 107"/>
                  <a:gd name="T34" fmla="*/ 75 w 118"/>
                  <a:gd name="T35" fmla="*/ 102 h 107"/>
                  <a:gd name="T36" fmla="*/ 95 w 118"/>
                  <a:gd name="T37" fmla="*/ 107 h 107"/>
                  <a:gd name="T38" fmla="*/ 102 w 118"/>
                  <a:gd name="T39" fmla="*/ 105 h 107"/>
                  <a:gd name="T40" fmla="*/ 105 w 118"/>
                  <a:gd name="T41" fmla="*/ 100 h 107"/>
                  <a:gd name="T42" fmla="*/ 109 w 118"/>
                  <a:gd name="T43" fmla="*/ 93 h 107"/>
                  <a:gd name="T44" fmla="*/ 109 w 118"/>
                  <a:gd name="T45" fmla="*/ 86 h 107"/>
                  <a:gd name="T46" fmla="*/ 107 w 118"/>
                  <a:gd name="T47" fmla="*/ 75 h 107"/>
                  <a:gd name="T48" fmla="*/ 98 w 118"/>
                  <a:gd name="T49" fmla="*/ 68 h 107"/>
                  <a:gd name="T50" fmla="*/ 109 w 118"/>
                  <a:gd name="T51" fmla="*/ 66 h 107"/>
                  <a:gd name="T52" fmla="*/ 109 w 118"/>
                  <a:gd name="T53" fmla="*/ 46 h 107"/>
                  <a:gd name="T54" fmla="*/ 113 w 118"/>
                  <a:gd name="T55" fmla="*/ 32 h 107"/>
                  <a:gd name="T56" fmla="*/ 116 w 118"/>
                  <a:gd name="T57" fmla="*/ 28 h 107"/>
                  <a:gd name="T58" fmla="*/ 113 w 118"/>
                  <a:gd name="T59" fmla="*/ 25 h 107"/>
                  <a:gd name="T60" fmla="*/ 113 w 118"/>
                  <a:gd name="T61" fmla="*/ 18 h 107"/>
                  <a:gd name="T62" fmla="*/ 107 w 118"/>
                  <a:gd name="T63" fmla="*/ 3 h 107"/>
                  <a:gd name="T64" fmla="*/ 104 w 118"/>
                  <a:gd name="T65" fmla="*/ 0 h 107"/>
                  <a:gd name="T66" fmla="*/ 98 w 118"/>
                  <a:gd name="T67" fmla="*/ 0 h 107"/>
                  <a:gd name="T68" fmla="*/ 89 w 118"/>
                  <a:gd name="T69" fmla="*/ 0 h 107"/>
                  <a:gd name="T70" fmla="*/ 89 w 118"/>
                  <a:gd name="T71" fmla="*/ 9 h 107"/>
                  <a:gd name="T72" fmla="*/ 79 w 118"/>
                  <a:gd name="T73" fmla="*/ 21 h 107"/>
                  <a:gd name="T74" fmla="*/ 70 w 118"/>
                  <a:gd name="T75" fmla="*/ 27 h 107"/>
                  <a:gd name="T76" fmla="*/ 75 w 118"/>
                  <a:gd name="T77" fmla="*/ 18 h 107"/>
                  <a:gd name="T78" fmla="*/ 77 w 118"/>
                  <a:gd name="T79" fmla="*/ 12 h 107"/>
                  <a:gd name="T80" fmla="*/ 84 w 118"/>
                  <a:gd name="T81" fmla="*/ 0 h 107"/>
                  <a:gd name="T82" fmla="*/ 28 w 118"/>
                  <a:gd name="T83" fmla="*/ 0 h 107"/>
                  <a:gd name="T84" fmla="*/ 23 w 118"/>
                  <a:gd name="T85" fmla="*/ 9 h 10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18"/>
                  <a:gd name="T130" fmla="*/ 0 h 107"/>
                  <a:gd name="T131" fmla="*/ 118 w 118"/>
                  <a:gd name="T132" fmla="*/ 107 h 10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18" h="107">
                    <a:moveTo>
                      <a:pt x="23" y="9"/>
                    </a:moveTo>
                    <a:lnTo>
                      <a:pt x="23" y="12"/>
                    </a:lnTo>
                    <a:lnTo>
                      <a:pt x="27" y="16"/>
                    </a:lnTo>
                    <a:lnTo>
                      <a:pt x="27" y="18"/>
                    </a:lnTo>
                    <a:lnTo>
                      <a:pt x="23" y="19"/>
                    </a:lnTo>
                    <a:lnTo>
                      <a:pt x="16" y="21"/>
                    </a:lnTo>
                    <a:lnTo>
                      <a:pt x="14" y="30"/>
                    </a:lnTo>
                    <a:lnTo>
                      <a:pt x="5" y="41"/>
                    </a:lnTo>
                    <a:lnTo>
                      <a:pt x="0" y="39"/>
                    </a:lnTo>
                    <a:lnTo>
                      <a:pt x="3" y="43"/>
                    </a:lnTo>
                    <a:lnTo>
                      <a:pt x="5" y="48"/>
                    </a:lnTo>
                    <a:lnTo>
                      <a:pt x="5" y="46"/>
                    </a:lnTo>
                    <a:lnTo>
                      <a:pt x="5" y="41"/>
                    </a:lnTo>
                    <a:lnTo>
                      <a:pt x="9" y="41"/>
                    </a:lnTo>
                    <a:lnTo>
                      <a:pt x="11" y="46"/>
                    </a:lnTo>
                    <a:lnTo>
                      <a:pt x="12" y="45"/>
                    </a:lnTo>
                    <a:lnTo>
                      <a:pt x="14" y="45"/>
                    </a:lnTo>
                    <a:lnTo>
                      <a:pt x="14" y="48"/>
                    </a:lnTo>
                    <a:lnTo>
                      <a:pt x="18" y="46"/>
                    </a:lnTo>
                    <a:lnTo>
                      <a:pt x="21" y="46"/>
                    </a:lnTo>
                    <a:lnTo>
                      <a:pt x="21" y="68"/>
                    </a:lnTo>
                    <a:lnTo>
                      <a:pt x="25" y="71"/>
                    </a:lnTo>
                    <a:lnTo>
                      <a:pt x="28" y="73"/>
                    </a:lnTo>
                    <a:lnTo>
                      <a:pt x="30" y="80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6" y="73"/>
                    </a:lnTo>
                    <a:lnTo>
                      <a:pt x="46" y="86"/>
                    </a:lnTo>
                    <a:lnTo>
                      <a:pt x="48" y="87"/>
                    </a:lnTo>
                    <a:lnTo>
                      <a:pt x="52" y="87"/>
                    </a:lnTo>
                    <a:lnTo>
                      <a:pt x="53" y="87"/>
                    </a:lnTo>
                    <a:lnTo>
                      <a:pt x="53" y="91"/>
                    </a:lnTo>
                    <a:lnTo>
                      <a:pt x="66" y="95"/>
                    </a:lnTo>
                    <a:lnTo>
                      <a:pt x="68" y="98"/>
                    </a:lnTo>
                    <a:lnTo>
                      <a:pt x="73" y="100"/>
                    </a:lnTo>
                    <a:lnTo>
                      <a:pt x="75" y="102"/>
                    </a:lnTo>
                    <a:lnTo>
                      <a:pt x="77" y="105"/>
                    </a:lnTo>
                    <a:lnTo>
                      <a:pt x="95" y="107"/>
                    </a:lnTo>
                    <a:lnTo>
                      <a:pt x="98" y="105"/>
                    </a:lnTo>
                    <a:lnTo>
                      <a:pt x="102" y="105"/>
                    </a:lnTo>
                    <a:lnTo>
                      <a:pt x="102" y="102"/>
                    </a:lnTo>
                    <a:lnTo>
                      <a:pt x="105" y="100"/>
                    </a:lnTo>
                    <a:lnTo>
                      <a:pt x="109" y="98"/>
                    </a:lnTo>
                    <a:lnTo>
                      <a:pt x="109" y="93"/>
                    </a:lnTo>
                    <a:lnTo>
                      <a:pt x="111" y="91"/>
                    </a:lnTo>
                    <a:lnTo>
                      <a:pt x="109" y="86"/>
                    </a:lnTo>
                    <a:lnTo>
                      <a:pt x="105" y="80"/>
                    </a:lnTo>
                    <a:lnTo>
                      <a:pt x="107" y="75"/>
                    </a:lnTo>
                    <a:lnTo>
                      <a:pt x="104" y="75"/>
                    </a:lnTo>
                    <a:lnTo>
                      <a:pt x="98" y="68"/>
                    </a:lnTo>
                    <a:lnTo>
                      <a:pt x="98" y="61"/>
                    </a:lnTo>
                    <a:lnTo>
                      <a:pt x="109" y="66"/>
                    </a:lnTo>
                    <a:lnTo>
                      <a:pt x="109" y="62"/>
                    </a:lnTo>
                    <a:lnTo>
                      <a:pt x="109" y="46"/>
                    </a:lnTo>
                    <a:lnTo>
                      <a:pt x="111" y="46"/>
                    </a:lnTo>
                    <a:lnTo>
                      <a:pt x="113" y="32"/>
                    </a:lnTo>
                    <a:lnTo>
                      <a:pt x="118" y="30"/>
                    </a:lnTo>
                    <a:lnTo>
                      <a:pt x="116" y="28"/>
                    </a:lnTo>
                    <a:lnTo>
                      <a:pt x="113" y="28"/>
                    </a:lnTo>
                    <a:lnTo>
                      <a:pt x="113" y="25"/>
                    </a:lnTo>
                    <a:lnTo>
                      <a:pt x="114" y="16"/>
                    </a:lnTo>
                    <a:lnTo>
                      <a:pt x="113" y="18"/>
                    </a:lnTo>
                    <a:lnTo>
                      <a:pt x="113" y="14"/>
                    </a:lnTo>
                    <a:lnTo>
                      <a:pt x="107" y="3"/>
                    </a:lnTo>
                    <a:lnTo>
                      <a:pt x="107" y="2"/>
                    </a:lnTo>
                    <a:lnTo>
                      <a:pt x="104" y="0"/>
                    </a:lnTo>
                    <a:lnTo>
                      <a:pt x="100" y="0"/>
                    </a:lnTo>
                    <a:lnTo>
                      <a:pt x="98" y="0"/>
                    </a:lnTo>
                    <a:lnTo>
                      <a:pt x="96" y="0"/>
                    </a:lnTo>
                    <a:lnTo>
                      <a:pt x="89" y="0"/>
                    </a:lnTo>
                    <a:lnTo>
                      <a:pt x="89" y="9"/>
                    </a:lnTo>
                    <a:lnTo>
                      <a:pt x="82" y="14"/>
                    </a:lnTo>
                    <a:lnTo>
                      <a:pt x="79" y="21"/>
                    </a:lnTo>
                    <a:lnTo>
                      <a:pt x="73" y="21"/>
                    </a:lnTo>
                    <a:lnTo>
                      <a:pt x="70" y="27"/>
                    </a:lnTo>
                    <a:lnTo>
                      <a:pt x="64" y="27"/>
                    </a:lnTo>
                    <a:lnTo>
                      <a:pt x="75" y="18"/>
                    </a:lnTo>
                    <a:lnTo>
                      <a:pt x="77" y="19"/>
                    </a:lnTo>
                    <a:lnTo>
                      <a:pt x="77" y="12"/>
                    </a:lnTo>
                    <a:lnTo>
                      <a:pt x="84" y="9"/>
                    </a:lnTo>
                    <a:lnTo>
                      <a:pt x="84" y="0"/>
                    </a:lnTo>
                    <a:lnTo>
                      <a:pt x="28" y="0"/>
                    </a:lnTo>
                    <a:lnTo>
                      <a:pt x="25" y="3"/>
                    </a:lnTo>
                    <a:lnTo>
                      <a:pt x="23" y="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2" name="Freeform 3680"/>
              <p:cNvSpPr>
                <a:spLocks/>
              </p:cNvSpPr>
              <p:nvPr/>
            </p:nvSpPr>
            <p:spPr bwMode="auto">
              <a:xfrm>
                <a:off x="3467" y="471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0 w 5"/>
                  <a:gd name="T5" fmla="*/ 0 h 3"/>
                  <a:gd name="T6" fmla="*/ 0 w 5"/>
                  <a:gd name="T7" fmla="*/ 3 h 3"/>
                  <a:gd name="T8" fmla="*/ 3 w 5"/>
                  <a:gd name="T9" fmla="*/ 0 h 3"/>
                  <a:gd name="T10" fmla="*/ 3 w 5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3" name="Freeform 3681"/>
              <p:cNvSpPr>
                <a:spLocks/>
              </p:cNvSpPr>
              <p:nvPr/>
            </p:nvSpPr>
            <p:spPr bwMode="auto">
              <a:xfrm>
                <a:off x="3642" y="471"/>
                <a:ext cx="18" cy="12"/>
              </a:xfrm>
              <a:custGeom>
                <a:avLst/>
                <a:gdLst>
                  <a:gd name="T0" fmla="*/ 0 w 18"/>
                  <a:gd name="T1" fmla="*/ 3 h 12"/>
                  <a:gd name="T2" fmla="*/ 4 w 18"/>
                  <a:gd name="T3" fmla="*/ 5 h 12"/>
                  <a:gd name="T4" fmla="*/ 2 w 18"/>
                  <a:gd name="T5" fmla="*/ 9 h 12"/>
                  <a:gd name="T6" fmla="*/ 4 w 18"/>
                  <a:gd name="T7" fmla="*/ 11 h 12"/>
                  <a:gd name="T8" fmla="*/ 6 w 18"/>
                  <a:gd name="T9" fmla="*/ 7 h 12"/>
                  <a:gd name="T10" fmla="*/ 7 w 18"/>
                  <a:gd name="T11" fmla="*/ 9 h 12"/>
                  <a:gd name="T12" fmla="*/ 7 w 18"/>
                  <a:gd name="T13" fmla="*/ 11 h 12"/>
                  <a:gd name="T14" fmla="*/ 7 w 18"/>
                  <a:gd name="T15" fmla="*/ 12 h 12"/>
                  <a:gd name="T16" fmla="*/ 9 w 18"/>
                  <a:gd name="T17" fmla="*/ 12 h 12"/>
                  <a:gd name="T18" fmla="*/ 15 w 18"/>
                  <a:gd name="T19" fmla="*/ 11 h 12"/>
                  <a:gd name="T20" fmla="*/ 15 w 18"/>
                  <a:gd name="T21" fmla="*/ 9 h 12"/>
                  <a:gd name="T22" fmla="*/ 18 w 18"/>
                  <a:gd name="T23" fmla="*/ 9 h 12"/>
                  <a:gd name="T24" fmla="*/ 18 w 18"/>
                  <a:gd name="T25" fmla="*/ 7 h 12"/>
                  <a:gd name="T26" fmla="*/ 18 w 18"/>
                  <a:gd name="T27" fmla="*/ 5 h 12"/>
                  <a:gd name="T28" fmla="*/ 18 w 18"/>
                  <a:gd name="T29" fmla="*/ 0 h 12"/>
                  <a:gd name="T30" fmla="*/ 16 w 18"/>
                  <a:gd name="T31" fmla="*/ 0 h 12"/>
                  <a:gd name="T32" fmla="*/ 2 w 18"/>
                  <a:gd name="T33" fmla="*/ 0 h 12"/>
                  <a:gd name="T34" fmla="*/ 0 w 18"/>
                  <a:gd name="T35" fmla="*/ 0 h 12"/>
                  <a:gd name="T36" fmla="*/ 0 w 18"/>
                  <a:gd name="T37" fmla="*/ 3 h 12"/>
                  <a:gd name="T38" fmla="*/ 0 w 18"/>
                  <a:gd name="T39" fmla="*/ 3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8"/>
                  <a:gd name="T61" fmla="*/ 0 h 12"/>
                  <a:gd name="T62" fmla="*/ 18 w 18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8" h="12">
                    <a:moveTo>
                      <a:pt x="0" y="3"/>
                    </a:moveTo>
                    <a:lnTo>
                      <a:pt x="4" y="5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15" y="11"/>
                    </a:lnTo>
                    <a:lnTo>
                      <a:pt x="15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0"/>
                    </a:lnTo>
                    <a:lnTo>
                      <a:pt x="16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1" name="Group 3883"/>
            <p:cNvGrpSpPr>
              <a:grpSpLocks/>
            </p:cNvGrpSpPr>
            <p:nvPr/>
          </p:nvGrpSpPr>
          <p:grpSpPr bwMode="auto">
            <a:xfrm>
              <a:off x="1537742" y="1305848"/>
              <a:ext cx="8031162" cy="2598738"/>
              <a:chOff x="523" y="580"/>
              <a:chExt cx="5059" cy="1637"/>
            </a:xfrm>
            <a:solidFill>
              <a:schemeClr val="bg2"/>
            </a:solidFill>
          </p:grpSpPr>
          <p:sp>
            <p:nvSpPr>
              <p:cNvPr id="2344" name="Freeform 3683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5" name="Freeform 3684"/>
              <p:cNvSpPr>
                <a:spLocks/>
              </p:cNvSpPr>
              <p:nvPr/>
            </p:nvSpPr>
            <p:spPr bwMode="auto">
              <a:xfrm>
                <a:off x="2678" y="1477"/>
                <a:ext cx="9" cy="25"/>
              </a:xfrm>
              <a:custGeom>
                <a:avLst/>
                <a:gdLst>
                  <a:gd name="T0" fmla="*/ 5 w 9"/>
                  <a:gd name="T1" fmla="*/ 0 h 25"/>
                  <a:gd name="T2" fmla="*/ 5 w 9"/>
                  <a:gd name="T3" fmla="*/ 0 h 25"/>
                  <a:gd name="T4" fmla="*/ 3 w 9"/>
                  <a:gd name="T5" fmla="*/ 1 h 25"/>
                  <a:gd name="T6" fmla="*/ 1 w 9"/>
                  <a:gd name="T7" fmla="*/ 3 h 25"/>
                  <a:gd name="T8" fmla="*/ 1 w 9"/>
                  <a:gd name="T9" fmla="*/ 5 h 25"/>
                  <a:gd name="T10" fmla="*/ 1 w 9"/>
                  <a:gd name="T11" fmla="*/ 5 h 25"/>
                  <a:gd name="T12" fmla="*/ 3 w 9"/>
                  <a:gd name="T13" fmla="*/ 9 h 25"/>
                  <a:gd name="T14" fmla="*/ 3 w 9"/>
                  <a:gd name="T15" fmla="*/ 10 h 25"/>
                  <a:gd name="T16" fmla="*/ 0 w 9"/>
                  <a:gd name="T17" fmla="*/ 12 h 25"/>
                  <a:gd name="T18" fmla="*/ 1 w 9"/>
                  <a:gd name="T19" fmla="*/ 14 h 25"/>
                  <a:gd name="T20" fmla="*/ 3 w 9"/>
                  <a:gd name="T21" fmla="*/ 16 h 25"/>
                  <a:gd name="T22" fmla="*/ 5 w 9"/>
                  <a:gd name="T23" fmla="*/ 14 h 25"/>
                  <a:gd name="T24" fmla="*/ 5 w 9"/>
                  <a:gd name="T25" fmla="*/ 16 h 25"/>
                  <a:gd name="T26" fmla="*/ 3 w 9"/>
                  <a:gd name="T27" fmla="*/ 25 h 25"/>
                  <a:gd name="T28" fmla="*/ 7 w 9"/>
                  <a:gd name="T29" fmla="*/ 19 h 25"/>
                  <a:gd name="T30" fmla="*/ 9 w 9"/>
                  <a:gd name="T31" fmla="*/ 12 h 25"/>
                  <a:gd name="T32" fmla="*/ 9 w 9"/>
                  <a:gd name="T33" fmla="*/ 10 h 25"/>
                  <a:gd name="T34" fmla="*/ 9 w 9"/>
                  <a:gd name="T35" fmla="*/ 7 h 25"/>
                  <a:gd name="T36" fmla="*/ 5 w 9"/>
                  <a:gd name="T37" fmla="*/ 5 h 25"/>
                  <a:gd name="T38" fmla="*/ 5 w 9"/>
                  <a:gd name="T39" fmla="*/ 0 h 2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25"/>
                  <a:gd name="T62" fmla="*/ 9 w 9"/>
                  <a:gd name="T63" fmla="*/ 25 h 2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25">
                    <a:moveTo>
                      <a:pt x="5" y="0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1" y="3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3" y="10"/>
                    </a:lnTo>
                    <a:lnTo>
                      <a:pt x="0" y="12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3" y="25"/>
                    </a:lnTo>
                    <a:lnTo>
                      <a:pt x="7" y="19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9" y="7"/>
                    </a:lnTo>
                    <a:lnTo>
                      <a:pt x="5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6" name="Freeform 3685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7" name="Freeform 3686"/>
              <p:cNvSpPr>
                <a:spLocks/>
              </p:cNvSpPr>
              <p:nvPr/>
            </p:nvSpPr>
            <p:spPr bwMode="auto">
              <a:xfrm>
                <a:off x="2592" y="1546"/>
                <a:ext cx="14" cy="22"/>
              </a:xfrm>
              <a:custGeom>
                <a:avLst/>
                <a:gdLst>
                  <a:gd name="T0" fmla="*/ 12 w 14"/>
                  <a:gd name="T1" fmla="*/ 0 h 22"/>
                  <a:gd name="T2" fmla="*/ 10 w 14"/>
                  <a:gd name="T3" fmla="*/ 0 h 22"/>
                  <a:gd name="T4" fmla="*/ 3 w 14"/>
                  <a:gd name="T5" fmla="*/ 6 h 22"/>
                  <a:gd name="T6" fmla="*/ 3 w 14"/>
                  <a:gd name="T7" fmla="*/ 8 h 22"/>
                  <a:gd name="T8" fmla="*/ 3 w 14"/>
                  <a:gd name="T9" fmla="*/ 9 h 22"/>
                  <a:gd name="T10" fmla="*/ 1 w 14"/>
                  <a:gd name="T11" fmla="*/ 9 h 22"/>
                  <a:gd name="T12" fmla="*/ 0 w 14"/>
                  <a:gd name="T13" fmla="*/ 8 h 22"/>
                  <a:gd name="T14" fmla="*/ 0 w 14"/>
                  <a:gd name="T15" fmla="*/ 11 h 22"/>
                  <a:gd name="T16" fmla="*/ 0 w 14"/>
                  <a:gd name="T17" fmla="*/ 15 h 22"/>
                  <a:gd name="T18" fmla="*/ 1 w 14"/>
                  <a:gd name="T19" fmla="*/ 16 h 22"/>
                  <a:gd name="T20" fmla="*/ 0 w 14"/>
                  <a:gd name="T21" fmla="*/ 18 h 22"/>
                  <a:gd name="T22" fmla="*/ 0 w 14"/>
                  <a:gd name="T23" fmla="*/ 20 h 22"/>
                  <a:gd name="T24" fmla="*/ 0 w 14"/>
                  <a:gd name="T25" fmla="*/ 22 h 22"/>
                  <a:gd name="T26" fmla="*/ 3 w 14"/>
                  <a:gd name="T27" fmla="*/ 20 h 22"/>
                  <a:gd name="T28" fmla="*/ 3 w 14"/>
                  <a:gd name="T29" fmla="*/ 18 h 22"/>
                  <a:gd name="T30" fmla="*/ 5 w 14"/>
                  <a:gd name="T31" fmla="*/ 18 h 22"/>
                  <a:gd name="T32" fmla="*/ 5 w 14"/>
                  <a:gd name="T33" fmla="*/ 16 h 22"/>
                  <a:gd name="T34" fmla="*/ 7 w 14"/>
                  <a:gd name="T35" fmla="*/ 16 h 22"/>
                  <a:gd name="T36" fmla="*/ 10 w 14"/>
                  <a:gd name="T37" fmla="*/ 15 h 22"/>
                  <a:gd name="T38" fmla="*/ 10 w 14"/>
                  <a:gd name="T39" fmla="*/ 13 h 22"/>
                  <a:gd name="T40" fmla="*/ 9 w 14"/>
                  <a:gd name="T41" fmla="*/ 13 h 22"/>
                  <a:gd name="T42" fmla="*/ 9 w 14"/>
                  <a:gd name="T43" fmla="*/ 11 h 22"/>
                  <a:gd name="T44" fmla="*/ 10 w 14"/>
                  <a:gd name="T45" fmla="*/ 9 h 22"/>
                  <a:gd name="T46" fmla="*/ 12 w 14"/>
                  <a:gd name="T47" fmla="*/ 9 h 22"/>
                  <a:gd name="T48" fmla="*/ 14 w 14"/>
                  <a:gd name="T49" fmla="*/ 8 h 22"/>
                  <a:gd name="T50" fmla="*/ 12 w 14"/>
                  <a:gd name="T51" fmla="*/ 8 h 22"/>
                  <a:gd name="T52" fmla="*/ 12 w 14"/>
                  <a:gd name="T53" fmla="*/ 6 h 22"/>
                  <a:gd name="T54" fmla="*/ 12 w 14"/>
                  <a:gd name="T55" fmla="*/ 0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"/>
                  <a:gd name="T85" fmla="*/ 0 h 22"/>
                  <a:gd name="T86" fmla="*/ 14 w 14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" h="22">
                    <a:moveTo>
                      <a:pt x="12" y="0"/>
                    </a:moveTo>
                    <a:lnTo>
                      <a:pt x="10" y="0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1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2" y="6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8" name="Freeform 3687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9" name="Freeform 3688"/>
              <p:cNvSpPr>
                <a:spLocks/>
              </p:cNvSpPr>
              <p:nvPr/>
            </p:nvSpPr>
            <p:spPr bwMode="auto">
              <a:xfrm>
                <a:off x="2585" y="1570"/>
                <a:ext cx="7" cy="5"/>
              </a:xfrm>
              <a:custGeom>
                <a:avLst/>
                <a:gdLst>
                  <a:gd name="T0" fmla="*/ 5 w 7"/>
                  <a:gd name="T1" fmla="*/ 1 h 5"/>
                  <a:gd name="T2" fmla="*/ 7 w 7"/>
                  <a:gd name="T3" fmla="*/ 1 h 5"/>
                  <a:gd name="T4" fmla="*/ 5 w 7"/>
                  <a:gd name="T5" fmla="*/ 0 h 5"/>
                  <a:gd name="T6" fmla="*/ 0 w 7"/>
                  <a:gd name="T7" fmla="*/ 1 h 5"/>
                  <a:gd name="T8" fmla="*/ 0 w 7"/>
                  <a:gd name="T9" fmla="*/ 3 h 5"/>
                  <a:gd name="T10" fmla="*/ 1 w 7"/>
                  <a:gd name="T11" fmla="*/ 5 h 5"/>
                  <a:gd name="T12" fmla="*/ 5 w 7"/>
                  <a:gd name="T13" fmla="*/ 5 h 5"/>
                  <a:gd name="T14" fmla="*/ 5 w 7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5"/>
                  <a:gd name="T26" fmla="*/ 7 w 7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5">
                    <a:moveTo>
                      <a:pt x="5" y="1"/>
                    </a:moveTo>
                    <a:lnTo>
                      <a:pt x="7" y="1"/>
                    </a:lnTo>
                    <a:lnTo>
                      <a:pt x="5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1" y="5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0" name="Freeform 3689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1" name="Freeform 3690"/>
              <p:cNvSpPr>
                <a:spLocks/>
              </p:cNvSpPr>
              <p:nvPr/>
            </p:nvSpPr>
            <p:spPr bwMode="auto">
              <a:xfrm>
                <a:off x="2651" y="1525"/>
                <a:ext cx="10" cy="7"/>
              </a:xfrm>
              <a:custGeom>
                <a:avLst/>
                <a:gdLst>
                  <a:gd name="T0" fmla="*/ 10 w 10"/>
                  <a:gd name="T1" fmla="*/ 5 h 7"/>
                  <a:gd name="T2" fmla="*/ 10 w 10"/>
                  <a:gd name="T3" fmla="*/ 5 h 7"/>
                  <a:gd name="T4" fmla="*/ 9 w 10"/>
                  <a:gd name="T5" fmla="*/ 5 h 7"/>
                  <a:gd name="T6" fmla="*/ 3 w 10"/>
                  <a:gd name="T7" fmla="*/ 3 h 7"/>
                  <a:gd name="T8" fmla="*/ 3 w 10"/>
                  <a:gd name="T9" fmla="*/ 2 h 7"/>
                  <a:gd name="T10" fmla="*/ 2 w 10"/>
                  <a:gd name="T11" fmla="*/ 0 h 7"/>
                  <a:gd name="T12" fmla="*/ 2 w 10"/>
                  <a:gd name="T13" fmla="*/ 0 h 7"/>
                  <a:gd name="T14" fmla="*/ 0 w 10"/>
                  <a:gd name="T15" fmla="*/ 5 h 7"/>
                  <a:gd name="T16" fmla="*/ 2 w 10"/>
                  <a:gd name="T17" fmla="*/ 5 h 7"/>
                  <a:gd name="T18" fmla="*/ 5 w 10"/>
                  <a:gd name="T19" fmla="*/ 5 h 7"/>
                  <a:gd name="T20" fmla="*/ 9 w 10"/>
                  <a:gd name="T21" fmla="*/ 7 h 7"/>
                  <a:gd name="T22" fmla="*/ 10 w 10"/>
                  <a:gd name="T23" fmla="*/ 5 h 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0"/>
                  <a:gd name="T37" fmla="*/ 0 h 7"/>
                  <a:gd name="T38" fmla="*/ 10 w 10"/>
                  <a:gd name="T39" fmla="*/ 7 h 7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0" h="7">
                    <a:moveTo>
                      <a:pt x="10" y="5"/>
                    </a:moveTo>
                    <a:lnTo>
                      <a:pt x="10" y="5"/>
                    </a:lnTo>
                    <a:lnTo>
                      <a:pt x="9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2" name="Freeform 3691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3" name="Freeform 3692"/>
              <p:cNvSpPr>
                <a:spLocks/>
              </p:cNvSpPr>
              <p:nvPr/>
            </p:nvSpPr>
            <p:spPr bwMode="auto">
              <a:xfrm>
                <a:off x="2651" y="1532"/>
                <a:ext cx="2" cy="4"/>
              </a:xfrm>
              <a:custGeom>
                <a:avLst/>
                <a:gdLst>
                  <a:gd name="T0" fmla="*/ 2 w 2"/>
                  <a:gd name="T1" fmla="*/ 2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0 h 4"/>
                  <a:gd name="T8" fmla="*/ 0 w 2"/>
                  <a:gd name="T9" fmla="*/ 2 h 4"/>
                  <a:gd name="T10" fmla="*/ 0 w 2"/>
                  <a:gd name="T11" fmla="*/ 4 h 4"/>
                  <a:gd name="T12" fmla="*/ 2 w 2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4" name="Freeform 3693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5" name="Freeform 3694"/>
              <p:cNvSpPr>
                <a:spLocks/>
              </p:cNvSpPr>
              <p:nvPr/>
            </p:nvSpPr>
            <p:spPr bwMode="auto">
              <a:xfrm>
                <a:off x="2606" y="1541"/>
                <a:ext cx="125" cy="238"/>
              </a:xfrm>
              <a:custGeom>
                <a:avLst/>
                <a:gdLst>
                  <a:gd name="T0" fmla="*/ 66 w 125"/>
                  <a:gd name="T1" fmla="*/ 224 h 238"/>
                  <a:gd name="T2" fmla="*/ 77 w 125"/>
                  <a:gd name="T3" fmla="*/ 218 h 238"/>
                  <a:gd name="T4" fmla="*/ 84 w 125"/>
                  <a:gd name="T5" fmla="*/ 218 h 238"/>
                  <a:gd name="T6" fmla="*/ 115 w 125"/>
                  <a:gd name="T7" fmla="*/ 213 h 238"/>
                  <a:gd name="T8" fmla="*/ 109 w 125"/>
                  <a:gd name="T9" fmla="*/ 202 h 238"/>
                  <a:gd name="T10" fmla="*/ 113 w 125"/>
                  <a:gd name="T11" fmla="*/ 195 h 238"/>
                  <a:gd name="T12" fmla="*/ 118 w 125"/>
                  <a:gd name="T13" fmla="*/ 191 h 238"/>
                  <a:gd name="T14" fmla="*/ 123 w 125"/>
                  <a:gd name="T15" fmla="*/ 184 h 238"/>
                  <a:gd name="T16" fmla="*/ 107 w 125"/>
                  <a:gd name="T17" fmla="*/ 163 h 238"/>
                  <a:gd name="T18" fmla="*/ 104 w 125"/>
                  <a:gd name="T19" fmla="*/ 157 h 238"/>
                  <a:gd name="T20" fmla="*/ 93 w 125"/>
                  <a:gd name="T21" fmla="*/ 141 h 238"/>
                  <a:gd name="T22" fmla="*/ 100 w 125"/>
                  <a:gd name="T23" fmla="*/ 140 h 238"/>
                  <a:gd name="T24" fmla="*/ 81 w 125"/>
                  <a:gd name="T25" fmla="*/ 116 h 238"/>
                  <a:gd name="T26" fmla="*/ 57 w 125"/>
                  <a:gd name="T27" fmla="*/ 77 h 238"/>
                  <a:gd name="T28" fmla="*/ 47 w 125"/>
                  <a:gd name="T29" fmla="*/ 75 h 238"/>
                  <a:gd name="T30" fmla="*/ 52 w 125"/>
                  <a:gd name="T31" fmla="*/ 66 h 238"/>
                  <a:gd name="T32" fmla="*/ 57 w 125"/>
                  <a:gd name="T33" fmla="*/ 59 h 238"/>
                  <a:gd name="T34" fmla="*/ 68 w 125"/>
                  <a:gd name="T35" fmla="*/ 29 h 238"/>
                  <a:gd name="T36" fmla="*/ 32 w 125"/>
                  <a:gd name="T37" fmla="*/ 32 h 238"/>
                  <a:gd name="T38" fmla="*/ 34 w 125"/>
                  <a:gd name="T39" fmla="*/ 29 h 238"/>
                  <a:gd name="T40" fmla="*/ 36 w 125"/>
                  <a:gd name="T41" fmla="*/ 20 h 238"/>
                  <a:gd name="T42" fmla="*/ 45 w 125"/>
                  <a:gd name="T43" fmla="*/ 0 h 238"/>
                  <a:gd name="T44" fmla="*/ 16 w 125"/>
                  <a:gd name="T45" fmla="*/ 7 h 238"/>
                  <a:gd name="T46" fmla="*/ 13 w 125"/>
                  <a:gd name="T47" fmla="*/ 20 h 238"/>
                  <a:gd name="T48" fmla="*/ 7 w 125"/>
                  <a:gd name="T49" fmla="*/ 34 h 238"/>
                  <a:gd name="T50" fmla="*/ 11 w 125"/>
                  <a:gd name="T51" fmla="*/ 38 h 238"/>
                  <a:gd name="T52" fmla="*/ 9 w 125"/>
                  <a:gd name="T53" fmla="*/ 47 h 238"/>
                  <a:gd name="T54" fmla="*/ 5 w 125"/>
                  <a:gd name="T55" fmla="*/ 52 h 238"/>
                  <a:gd name="T56" fmla="*/ 4 w 125"/>
                  <a:gd name="T57" fmla="*/ 59 h 238"/>
                  <a:gd name="T58" fmla="*/ 14 w 125"/>
                  <a:gd name="T59" fmla="*/ 63 h 238"/>
                  <a:gd name="T60" fmla="*/ 11 w 125"/>
                  <a:gd name="T61" fmla="*/ 86 h 238"/>
                  <a:gd name="T62" fmla="*/ 13 w 125"/>
                  <a:gd name="T63" fmla="*/ 84 h 238"/>
                  <a:gd name="T64" fmla="*/ 14 w 125"/>
                  <a:gd name="T65" fmla="*/ 82 h 238"/>
                  <a:gd name="T66" fmla="*/ 18 w 125"/>
                  <a:gd name="T67" fmla="*/ 81 h 238"/>
                  <a:gd name="T68" fmla="*/ 21 w 125"/>
                  <a:gd name="T69" fmla="*/ 81 h 238"/>
                  <a:gd name="T70" fmla="*/ 23 w 125"/>
                  <a:gd name="T71" fmla="*/ 93 h 238"/>
                  <a:gd name="T72" fmla="*/ 18 w 125"/>
                  <a:gd name="T73" fmla="*/ 115 h 238"/>
                  <a:gd name="T74" fmla="*/ 21 w 125"/>
                  <a:gd name="T75" fmla="*/ 111 h 238"/>
                  <a:gd name="T76" fmla="*/ 39 w 125"/>
                  <a:gd name="T77" fmla="*/ 109 h 238"/>
                  <a:gd name="T78" fmla="*/ 47 w 125"/>
                  <a:gd name="T79" fmla="*/ 109 h 238"/>
                  <a:gd name="T80" fmla="*/ 43 w 125"/>
                  <a:gd name="T81" fmla="*/ 129 h 238"/>
                  <a:gd name="T82" fmla="*/ 54 w 125"/>
                  <a:gd name="T83" fmla="*/ 127 h 238"/>
                  <a:gd name="T84" fmla="*/ 50 w 125"/>
                  <a:gd name="T85" fmla="*/ 140 h 238"/>
                  <a:gd name="T86" fmla="*/ 52 w 125"/>
                  <a:gd name="T87" fmla="*/ 150 h 238"/>
                  <a:gd name="T88" fmla="*/ 25 w 125"/>
                  <a:gd name="T89" fmla="*/ 166 h 238"/>
                  <a:gd name="T90" fmla="*/ 32 w 125"/>
                  <a:gd name="T91" fmla="*/ 179 h 238"/>
                  <a:gd name="T92" fmla="*/ 20 w 125"/>
                  <a:gd name="T93" fmla="*/ 197 h 238"/>
                  <a:gd name="T94" fmla="*/ 29 w 125"/>
                  <a:gd name="T95" fmla="*/ 197 h 238"/>
                  <a:gd name="T96" fmla="*/ 38 w 125"/>
                  <a:gd name="T97" fmla="*/ 197 h 238"/>
                  <a:gd name="T98" fmla="*/ 48 w 125"/>
                  <a:gd name="T99" fmla="*/ 199 h 238"/>
                  <a:gd name="T100" fmla="*/ 50 w 125"/>
                  <a:gd name="T101" fmla="*/ 208 h 238"/>
                  <a:gd name="T102" fmla="*/ 9 w 125"/>
                  <a:gd name="T103" fmla="*/ 234 h 238"/>
                  <a:gd name="T104" fmla="*/ 14 w 125"/>
                  <a:gd name="T105" fmla="*/ 236 h 238"/>
                  <a:gd name="T106" fmla="*/ 21 w 125"/>
                  <a:gd name="T107" fmla="*/ 233 h 238"/>
                  <a:gd name="T108" fmla="*/ 41 w 125"/>
                  <a:gd name="T109" fmla="*/ 229 h 238"/>
                  <a:gd name="T110" fmla="*/ 59 w 125"/>
                  <a:gd name="T111" fmla="*/ 224 h 2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25"/>
                  <a:gd name="T169" fmla="*/ 0 h 238"/>
                  <a:gd name="T170" fmla="*/ 125 w 125"/>
                  <a:gd name="T171" fmla="*/ 238 h 2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25" h="238">
                    <a:moveTo>
                      <a:pt x="59" y="224"/>
                    </a:moveTo>
                    <a:lnTo>
                      <a:pt x="59" y="225"/>
                    </a:lnTo>
                    <a:lnTo>
                      <a:pt x="59" y="224"/>
                    </a:lnTo>
                    <a:lnTo>
                      <a:pt x="63" y="222"/>
                    </a:lnTo>
                    <a:lnTo>
                      <a:pt x="66" y="224"/>
                    </a:lnTo>
                    <a:lnTo>
                      <a:pt x="66" y="222"/>
                    </a:lnTo>
                    <a:lnTo>
                      <a:pt x="66" y="220"/>
                    </a:lnTo>
                    <a:lnTo>
                      <a:pt x="73" y="220"/>
                    </a:lnTo>
                    <a:lnTo>
                      <a:pt x="75" y="220"/>
                    </a:lnTo>
                    <a:lnTo>
                      <a:pt x="77" y="218"/>
                    </a:lnTo>
                    <a:lnTo>
                      <a:pt x="77" y="215"/>
                    </a:lnTo>
                    <a:lnTo>
                      <a:pt x="79" y="217"/>
                    </a:lnTo>
                    <a:lnTo>
                      <a:pt x="81" y="217"/>
                    </a:lnTo>
                    <a:lnTo>
                      <a:pt x="82" y="217"/>
                    </a:lnTo>
                    <a:lnTo>
                      <a:pt x="84" y="218"/>
                    </a:lnTo>
                    <a:lnTo>
                      <a:pt x="86" y="218"/>
                    </a:lnTo>
                    <a:lnTo>
                      <a:pt x="97" y="217"/>
                    </a:lnTo>
                    <a:lnTo>
                      <a:pt x="100" y="218"/>
                    </a:lnTo>
                    <a:lnTo>
                      <a:pt x="115" y="215"/>
                    </a:lnTo>
                    <a:lnTo>
                      <a:pt x="115" y="213"/>
                    </a:lnTo>
                    <a:lnTo>
                      <a:pt x="120" y="209"/>
                    </a:lnTo>
                    <a:lnTo>
                      <a:pt x="122" y="206"/>
                    </a:lnTo>
                    <a:lnTo>
                      <a:pt x="120" y="204"/>
                    </a:lnTo>
                    <a:lnTo>
                      <a:pt x="109" y="204"/>
                    </a:lnTo>
                    <a:lnTo>
                      <a:pt x="109" y="202"/>
                    </a:lnTo>
                    <a:lnTo>
                      <a:pt x="107" y="199"/>
                    </a:lnTo>
                    <a:lnTo>
                      <a:pt x="111" y="199"/>
                    </a:lnTo>
                    <a:lnTo>
                      <a:pt x="111" y="197"/>
                    </a:lnTo>
                    <a:lnTo>
                      <a:pt x="113" y="195"/>
                    </a:lnTo>
                    <a:lnTo>
                      <a:pt x="111" y="193"/>
                    </a:lnTo>
                    <a:lnTo>
                      <a:pt x="113" y="193"/>
                    </a:lnTo>
                    <a:lnTo>
                      <a:pt x="115" y="191"/>
                    </a:lnTo>
                    <a:lnTo>
                      <a:pt x="116" y="193"/>
                    </a:lnTo>
                    <a:lnTo>
                      <a:pt x="118" y="191"/>
                    </a:lnTo>
                    <a:lnTo>
                      <a:pt x="118" y="190"/>
                    </a:lnTo>
                    <a:lnTo>
                      <a:pt x="118" y="188"/>
                    </a:lnTo>
                    <a:lnTo>
                      <a:pt x="120" y="188"/>
                    </a:lnTo>
                    <a:lnTo>
                      <a:pt x="122" y="186"/>
                    </a:lnTo>
                    <a:lnTo>
                      <a:pt x="123" y="184"/>
                    </a:lnTo>
                    <a:lnTo>
                      <a:pt x="125" y="174"/>
                    </a:lnTo>
                    <a:lnTo>
                      <a:pt x="125" y="168"/>
                    </a:lnTo>
                    <a:lnTo>
                      <a:pt x="122" y="165"/>
                    </a:lnTo>
                    <a:lnTo>
                      <a:pt x="118" y="163"/>
                    </a:lnTo>
                    <a:lnTo>
                      <a:pt x="107" y="163"/>
                    </a:lnTo>
                    <a:lnTo>
                      <a:pt x="104" y="166"/>
                    </a:lnTo>
                    <a:lnTo>
                      <a:pt x="102" y="166"/>
                    </a:lnTo>
                    <a:lnTo>
                      <a:pt x="98" y="165"/>
                    </a:lnTo>
                    <a:lnTo>
                      <a:pt x="100" y="163"/>
                    </a:lnTo>
                    <a:lnTo>
                      <a:pt x="104" y="157"/>
                    </a:lnTo>
                    <a:lnTo>
                      <a:pt x="104" y="156"/>
                    </a:lnTo>
                    <a:lnTo>
                      <a:pt x="104" y="154"/>
                    </a:lnTo>
                    <a:lnTo>
                      <a:pt x="98" y="147"/>
                    </a:lnTo>
                    <a:lnTo>
                      <a:pt x="97" y="145"/>
                    </a:lnTo>
                    <a:lnTo>
                      <a:pt x="93" y="141"/>
                    </a:lnTo>
                    <a:lnTo>
                      <a:pt x="95" y="141"/>
                    </a:lnTo>
                    <a:lnTo>
                      <a:pt x="97" y="143"/>
                    </a:lnTo>
                    <a:lnTo>
                      <a:pt x="100" y="145"/>
                    </a:lnTo>
                    <a:lnTo>
                      <a:pt x="102" y="145"/>
                    </a:lnTo>
                    <a:lnTo>
                      <a:pt x="100" y="140"/>
                    </a:lnTo>
                    <a:lnTo>
                      <a:pt x="95" y="134"/>
                    </a:lnTo>
                    <a:lnTo>
                      <a:pt x="95" y="131"/>
                    </a:lnTo>
                    <a:lnTo>
                      <a:pt x="88" y="120"/>
                    </a:lnTo>
                    <a:lnTo>
                      <a:pt x="81" y="118"/>
                    </a:lnTo>
                    <a:lnTo>
                      <a:pt x="81" y="116"/>
                    </a:lnTo>
                    <a:lnTo>
                      <a:pt x="73" y="102"/>
                    </a:lnTo>
                    <a:lnTo>
                      <a:pt x="73" y="91"/>
                    </a:lnTo>
                    <a:lnTo>
                      <a:pt x="66" y="86"/>
                    </a:lnTo>
                    <a:lnTo>
                      <a:pt x="64" y="82"/>
                    </a:lnTo>
                    <a:lnTo>
                      <a:pt x="57" y="77"/>
                    </a:lnTo>
                    <a:lnTo>
                      <a:pt x="55" y="77"/>
                    </a:lnTo>
                    <a:lnTo>
                      <a:pt x="50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7" y="75"/>
                    </a:lnTo>
                    <a:lnTo>
                      <a:pt x="48" y="73"/>
                    </a:lnTo>
                    <a:lnTo>
                      <a:pt x="54" y="73"/>
                    </a:lnTo>
                    <a:lnTo>
                      <a:pt x="55" y="72"/>
                    </a:lnTo>
                    <a:lnTo>
                      <a:pt x="54" y="68"/>
                    </a:lnTo>
                    <a:lnTo>
                      <a:pt x="52" y="66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5" y="64"/>
                    </a:lnTo>
                    <a:lnTo>
                      <a:pt x="57" y="61"/>
                    </a:lnTo>
                    <a:lnTo>
                      <a:pt x="57" y="59"/>
                    </a:lnTo>
                    <a:lnTo>
                      <a:pt x="63" y="54"/>
                    </a:lnTo>
                    <a:lnTo>
                      <a:pt x="64" y="43"/>
                    </a:lnTo>
                    <a:lnTo>
                      <a:pt x="68" y="38"/>
                    </a:lnTo>
                    <a:lnTo>
                      <a:pt x="68" y="32"/>
                    </a:lnTo>
                    <a:lnTo>
                      <a:pt x="68" y="29"/>
                    </a:lnTo>
                    <a:lnTo>
                      <a:pt x="48" y="29"/>
                    </a:lnTo>
                    <a:lnTo>
                      <a:pt x="45" y="29"/>
                    </a:lnTo>
                    <a:lnTo>
                      <a:pt x="34" y="32"/>
                    </a:lnTo>
                    <a:lnTo>
                      <a:pt x="32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9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2" y="25"/>
                    </a:lnTo>
                    <a:lnTo>
                      <a:pt x="32" y="21"/>
                    </a:lnTo>
                    <a:lnTo>
                      <a:pt x="32" y="23"/>
                    </a:lnTo>
                    <a:lnTo>
                      <a:pt x="36" y="20"/>
                    </a:lnTo>
                    <a:lnTo>
                      <a:pt x="41" y="16"/>
                    </a:lnTo>
                    <a:lnTo>
                      <a:pt x="43" y="11"/>
                    </a:lnTo>
                    <a:lnTo>
                      <a:pt x="47" y="9"/>
                    </a:lnTo>
                    <a:lnTo>
                      <a:pt x="48" y="2"/>
                    </a:lnTo>
                    <a:lnTo>
                      <a:pt x="45" y="0"/>
                    </a:lnTo>
                    <a:lnTo>
                      <a:pt x="29" y="4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6" y="7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8"/>
                    </a:lnTo>
                    <a:lnTo>
                      <a:pt x="13" y="20"/>
                    </a:lnTo>
                    <a:lnTo>
                      <a:pt x="14" y="21"/>
                    </a:lnTo>
                    <a:lnTo>
                      <a:pt x="5" y="25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8"/>
                    </a:lnTo>
                    <a:lnTo>
                      <a:pt x="7" y="38"/>
                    </a:lnTo>
                    <a:lnTo>
                      <a:pt x="11" y="38"/>
                    </a:lnTo>
                    <a:lnTo>
                      <a:pt x="11" y="39"/>
                    </a:lnTo>
                    <a:lnTo>
                      <a:pt x="9" y="39"/>
                    </a:lnTo>
                    <a:lnTo>
                      <a:pt x="11" y="41"/>
                    </a:lnTo>
                    <a:lnTo>
                      <a:pt x="9" y="45"/>
                    </a:lnTo>
                    <a:lnTo>
                      <a:pt x="9" y="47"/>
                    </a:lnTo>
                    <a:lnTo>
                      <a:pt x="7" y="47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" y="59"/>
                    </a:lnTo>
                    <a:lnTo>
                      <a:pt x="4" y="61"/>
                    </a:lnTo>
                    <a:lnTo>
                      <a:pt x="7" y="64"/>
                    </a:lnTo>
                    <a:lnTo>
                      <a:pt x="13" y="59"/>
                    </a:lnTo>
                    <a:lnTo>
                      <a:pt x="14" y="61"/>
                    </a:lnTo>
                    <a:lnTo>
                      <a:pt x="14" y="63"/>
                    </a:lnTo>
                    <a:lnTo>
                      <a:pt x="9" y="81"/>
                    </a:lnTo>
                    <a:lnTo>
                      <a:pt x="9" y="82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7" y="89"/>
                    </a:lnTo>
                    <a:lnTo>
                      <a:pt x="5" y="98"/>
                    </a:lnTo>
                    <a:lnTo>
                      <a:pt x="7" y="98"/>
                    </a:lnTo>
                    <a:lnTo>
                      <a:pt x="9" y="97"/>
                    </a:lnTo>
                    <a:lnTo>
                      <a:pt x="13" y="84"/>
                    </a:lnTo>
                    <a:lnTo>
                      <a:pt x="11" y="77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4" y="79"/>
                    </a:lnTo>
                    <a:lnTo>
                      <a:pt x="14" y="82"/>
                    </a:lnTo>
                    <a:lnTo>
                      <a:pt x="14" y="81"/>
                    </a:lnTo>
                    <a:lnTo>
                      <a:pt x="16" y="81"/>
                    </a:lnTo>
                    <a:lnTo>
                      <a:pt x="16" y="79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0" y="77"/>
                    </a:lnTo>
                    <a:lnTo>
                      <a:pt x="21" y="77"/>
                    </a:lnTo>
                    <a:lnTo>
                      <a:pt x="23" y="79"/>
                    </a:lnTo>
                    <a:lnTo>
                      <a:pt x="21" y="81"/>
                    </a:lnTo>
                    <a:lnTo>
                      <a:pt x="21" y="82"/>
                    </a:lnTo>
                    <a:lnTo>
                      <a:pt x="20" y="88"/>
                    </a:lnTo>
                    <a:lnTo>
                      <a:pt x="21" y="89"/>
                    </a:lnTo>
                    <a:lnTo>
                      <a:pt x="23" y="89"/>
                    </a:lnTo>
                    <a:lnTo>
                      <a:pt x="23" y="93"/>
                    </a:lnTo>
                    <a:lnTo>
                      <a:pt x="18" y="106"/>
                    </a:lnTo>
                    <a:lnTo>
                      <a:pt x="18" y="109"/>
                    </a:lnTo>
                    <a:lnTo>
                      <a:pt x="16" y="107"/>
                    </a:lnTo>
                    <a:lnTo>
                      <a:pt x="16" y="109"/>
                    </a:lnTo>
                    <a:lnTo>
                      <a:pt x="18" y="115"/>
                    </a:lnTo>
                    <a:lnTo>
                      <a:pt x="20" y="116"/>
                    </a:lnTo>
                    <a:lnTo>
                      <a:pt x="20" y="113"/>
                    </a:lnTo>
                    <a:lnTo>
                      <a:pt x="20" y="111"/>
                    </a:lnTo>
                    <a:lnTo>
                      <a:pt x="21" y="111"/>
                    </a:lnTo>
                    <a:lnTo>
                      <a:pt x="27" y="115"/>
                    </a:lnTo>
                    <a:lnTo>
                      <a:pt x="29" y="113"/>
                    </a:lnTo>
                    <a:lnTo>
                      <a:pt x="29" y="111"/>
                    </a:lnTo>
                    <a:lnTo>
                      <a:pt x="36" y="113"/>
                    </a:lnTo>
                    <a:lnTo>
                      <a:pt x="39" y="109"/>
                    </a:lnTo>
                    <a:lnTo>
                      <a:pt x="41" y="109"/>
                    </a:lnTo>
                    <a:lnTo>
                      <a:pt x="43" y="107"/>
                    </a:lnTo>
                    <a:lnTo>
                      <a:pt x="48" y="107"/>
                    </a:lnTo>
                    <a:lnTo>
                      <a:pt x="48" y="109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39" y="122"/>
                    </a:lnTo>
                    <a:lnTo>
                      <a:pt x="41" y="123"/>
                    </a:lnTo>
                    <a:lnTo>
                      <a:pt x="43" y="125"/>
                    </a:lnTo>
                    <a:lnTo>
                      <a:pt x="43" y="129"/>
                    </a:lnTo>
                    <a:lnTo>
                      <a:pt x="45" y="129"/>
                    </a:lnTo>
                    <a:lnTo>
                      <a:pt x="45" y="127"/>
                    </a:lnTo>
                    <a:lnTo>
                      <a:pt x="47" y="131"/>
                    </a:lnTo>
                    <a:lnTo>
                      <a:pt x="50" y="131"/>
                    </a:lnTo>
                    <a:lnTo>
                      <a:pt x="54" y="127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4"/>
                    </a:lnTo>
                    <a:lnTo>
                      <a:pt x="52" y="136"/>
                    </a:lnTo>
                    <a:lnTo>
                      <a:pt x="50" y="140"/>
                    </a:lnTo>
                    <a:lnTo>
                      <a:pt x="54" y="141"/>
                    </a:lnTo>
                    <a:lnTo>
                      <a:pt x="52" y="143"/>
                    </a:lnTo>
                    <a:lnTo>
                      <a:pt x="50" y="149"/>
                    </a:lnTo>
                    <a:lnTo>
                      <a:pt x="52" y="150"/>
                    </a:lnTo>
                    <a:lnTo>
                      <a:pt x="50" y="150"/>
                    </a:lnTo>
                    <a:lnTo>
                      <a:pt x="50" y="152"/>
                    </a:lnTo>
                    <a:lnTo>
                      <a:pt x="38" y="152"/>
                    </a:lnTo>
                    <a:lnTo>
                      <a:pt x="23" y="165"/>
                    </a:lnTo>
                    <a:lnTo>
                      <a:pt x="25" y="166"/>
                    </a:lnTo>
                    <a:lnTo>
                      <a:pt x="29" y="163"/>
                    </a:lnTo>
                    <a:lnTo>
                      <a:pt x="32" y="163"/>
                    </a:lnTo>
                    <a:lnTo>
                      <a:pt x="34" y="172"/>
                    </a:lnTo>
                    <a:lnTo>
                      <a:pt x="36" y="174"/>
                    </a:lnTo>
                    <a:lnTo>
                      <a:pt x="32" y="179"/>
                    </a:lnTo>
                    <a:lnTo>
                      <a:pt x="14" y="190"/>
                    </a:lnTo>
                    <a:lnTo>
                      <a:pt x="14" y="191"/>
                    </a:lnTo>
                    <a:lnTo>
                      <a:pt x="18" y="197"/>
                    </a:lnTo>
                    <a:lnTo>
                      <a:pt x="20" y="197"/>
                    </a:lnTo>
                    <a:lnTo>
                      <a:pt x="21" y="197"/>
                    </a:lnTo>
                    <a:lnTo>
                      <a:pt x="25" y="193"/>
                    </a:lnTo>
                    <a:lnTo>
                      <a:pt x="27" y="193"/>
                    </a:lnTo>
                    <a:lnTo>
                      <a:pt x="29" y="193"/>
                    </a:lnTo>
                    <a:lnTo>
                      <a:pt x="29" y="197"/>
                    </a:lnTo>
                    <a:lnTo>
                      <a:pt x="30" y="199"/>
                    </a:lnTo>
                    <a:lnTo>
                      <a:pt x="34" y="199"/>
                    </a:lnTo>
                    <a:lnTo>
                      <a:pt x="36" y="197"/>
                    </a:lnTo>
                    <a:lnTo>
                      <a:pt x="38" y="197"/>
                    </a:lnTo>
                    <a:lnTo>
                      <a:pt x="41" y="202"/>
                    </a:lnTo>
                    <a:lnTo>
                      <a:pt x="43" y="202"/>
                    </a:lnTo>
                    <a:lnTo>
                      <a:pt x="47" y="202"/>
                    </a:lnTo>
                    <a:lnTo>
                      <a:pt x="48" y="202"/>
                    </a:lnTo>
                    <a:lnTo>
                      <a:pt x="48" y="199"/>
                    </a:lnTo>
                    <a:lnTo>
                      <a:pt x="57" y="193"/>
                    </a:lnTo>
                    <a:lnTo>
                      <a:pt x="57" y="195"/>
                    </a:lnTo>
                    <a:lnTo>
                      <a:pt x="52" y="204"/>
                    </a:lnTo>
                    <a:lnTo>
                      <a:pt x="50" y="206"/>
                    </a:lnTo>
                    <a:lnTo>
                      <a:pt x="50" y="208"/>
                    </a:lnTo>
                    <a:lnTo>
                      <a:pt x="32" y="209"/>
                    </a:lnTo>
                    <a:lnTo>
                      <a:pt x="30" y="211"/>
                    </a:lnTo>
                    <a:lnTo>
                      <a:pt x="29" y="213"/>
                    </a:lnTo>
                    <a:lnTo>
                      <a:pt x="27" y="218"/>
                    </a:lnTo>
                    <a:lnTo>
                      <a:pt x="9" y="234"/>
                    </a:lnTo>
                    <a:lnTo>
                      <a:pt x="9" y="236"/>
                    </a:lnTo>
                    <a:lnTo>
                      <a:pt x="9" y="238"/>
                    </a:lnTo>
                    <a:lnTo>
                      <a:pt x="9" y="236"/>
                    </a:lnTo>
                    <a:lnTo>
                      <a:pt x="11" y="234"/>
                    </a:lnTo>
                    <a:lnTo>
                      <a:pt x="14" y="236"/>
                    </a:lnTo>
                    <a:lnTo>
                      <a:pt x="16" y="238"/>
                    </a:lnTo>
                    <a:lnTo>
                      <a:pt x="18" y="236"/>
                    </a:lnTo>
                    <a:lnTo>
                      <a:pt x="18" y="234"/>
                    </a:lnTo>
                    <a:lnTo>
                      <a:pt x="21" y="233"/>
                    </a:lnTo>
                    <a:lnTo>
                      <a:pt x="23" y="229"/>
                    </a:lnTo>
                    <a:lnTo>
                      <a:pt x="32" y="229"/>
                    </a:lnTo>
                    <a:lnTo>
                      <a:pt x="38" y="231"/>
                    </a:lnTo>
                    <a:lnTo>
                      <a:pt x="39" y="231"/>
                    </a:lnTo>
                    <a:lnTo>
                      <a:pt x="41" y="229"/>
                    </a:lnTo>
                    <a:lnTo>
                      <a:pt x="43" y="222"/>
                    </a:lnTo>
                    <a:lnTo>
                      <a:pt x="47" y="222"/>
                    </a:lnTo>
                    <a:lnTo>
                      <a:pt x="54" y="218"/>
                    </a:lnTo>
                    <a:lnTo>
                      <a:pt x="59" y="2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6" name="Freeform 3695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7" name="Freeform 3696"/>
              <p:cNvSpPr>
                <a:spLocks/>
              </p:cNvSpPr>
              <p:nvPr/>
            </p:nvSpPr>
            <p:spPr bwMode="auto">
              <a:xfrm>
                <a:off x="2681" y="1761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2 w 6"/>
                  <a:gd name="T5" fmla="*/ 0 h 4"/>
                  <a:gd name="T6" fmla="*/ 0 w 6"/>
                  <a:gd name="T7" fmla="*/ 0 h 4"/>
                  <a:gd name="T8" fmla="*/ 0 w 6"/>
                  <a:gd name="T9" fmla="*/ 2 h 4"/>
                  <a:gd name="T10" fmla="*/ 0 w 6"/>
                  <a:gd name="T11" fmla="*/ 2 h 4"/>
                  <a:gd name="T12" fmla="*/ 4 w 6"/>
                  <a:gd name="T13" fmla="*/ 4 h 4"/>
                  <a:gd name="T14" fmla="*/ 6 w 6"/>
                  <a:gd name="T15" fmla="*/ 2 h 4"/>
                  <a:gd name="T16" fmla="*/ 6 w 6"/>
                  <a:gd name="T17" fmla="*/ 2 h 4"/>
                  <a:gd name="T18" fmla="*/ 6 w 6"/>
                  <a:gd name="T19" fmla="*/ 0 h 4"/>
                  <a:gd name="T20" fmla="*/ 4 w 6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0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8" name="Freeform 3697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9" name="Freeform 3698"/>
              <p:cNvSpPr>
                <a:spLocks/>
              </p:cNvSpPr>
              <p:nvPr/>
            </p:nvSpPr>
            <p:spPr bwMode="auto">
              <a:xfrm>
                <a:off x="2635" y="1691"/>
                <a:ext cx="3" cy="4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0 w 3"/>
                  <a:gd name="T5" fmla="*/ 0 h 4"/>
                  <a:gd name="T6" fmla="*/ 0 w 3"/>
                  <a:gd name="T7" fmla="*/ 0 h 4"/>
                  <a:gd name="T8" fmla="*/ 1 w 3"/>
                  <a:gd name="T9" fmla="*/ 4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1" y="4"/>
                    </a:moveTo>
                    <a:lnTo>
                      <a:pt x="3" y="2"/>
                    </a:lnTo>
                    <a:lnTo>
                      <a:pt x="0" y="0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0" name="Freeform 3699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1" name="Freeform 3700"/>
              <p:cNvSpPr>
                <a:spLocks/>
              </p:cNvSpPr>
              <p:nvPr/>
            </p:nvSpPr>
            <p:spPr bwMode="auto">
              <a:xfrm>
                <a:off x="2627" y="1664"/>
                <a:ext cx="8" cy="9"/>
              </a:xfrm>
              <a:custGeom>
                <a:avLst/>
                <a:gdLst>
                  <a:gd name="T0" fmla="*/ 8 w 8"/>
                  <a:gd name="T1" fmla="*/ 0 h 9"/>
                  <a:gd name="T2" fmla="*/ 0 w 8"/>
                  <a:gd name="T3" fmla="*/ 9 h 9"/>
                  <a:gd name="T4" fmla="*/ 4 w 8"/>
                  <a:gd name="T5" fmla="*/ 9 h 9"/>
                  <a:gd name="T6" fmla="*/ 6 w 8"/>
                  <a:gd name="T7" fmla="*/ 8 h 9"/>
                  <a:gd name="T8" fmla="*/ 8 w 8"/>
                  <a:gd name="T9" fmla="*/ 4 h 9"/>
                  <a:gd name="T10" fmla="*/ 8 w 8"/>
                  <a:gd name="T11" fmla="*/ 0 h 9"/>
                  <a:gd name="T12" fmla="*/ 8 w 8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9"/>
                  <a:gd name="T23" fmla="*/ 8 w 8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9">
                    <a:moveTo>
                      <a:pt x="8" y="0"/>
                    </a:moveTo>
                    <a:lnTo>
                      <a:pt x="0" y="9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4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2" name="Freeform 3701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3" name="Freeform 3702"/>
              <p:cNvSpPr>
                <a:spLocks/>
              </p:cNvSpPr>
              <p:nvPr/>
            </p:nvSpPr>
            <p:spPr bwMode="auto">
              <a:xfrm>
                <a:off x="2619" y="162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0 w 3"/>
                  <a:gd name="T3" fmla="*/ 0 h 7"/>
                  <a:gd name="T4" fmla="*/ 0 w 3"/>
                  <a:gd name="T5" fmla="*/ 5 h 7"/>
                  <a:gd name="T6" fmla="*/ 1 w 3"/>
                  <a:gd name="T7" fmla="*/ 7 h 7"/>
                  <a:gd name="T8" fmla="*/ 3 w 3"/>
                  <a:gd name="T9" fmla="*/ 7 h 7"/>
                  <a:gd name="T10" fmla="*/ 3 w 3"/>
                  <a:gd name="T11" fmla="*/ 1 h 7"/>
                  <a:gd name="T12" fmla="*/ 3 w 3"/>
                  <a:gd name="T13" fmla="*/ 0 h 7"/>
                  <a:gd name="T14" fmla="*/ 0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1" y="7"/>
                    </a:lnTo>
                    <a:lnTo>
                      <a:pt x="3" y="7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4" name="Freeform 3703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5" name="Freeform 3704"/>
              <p:cNvSpPr>
                <a:spLocks/>
              </p:cNvSpPr>
              <p:nvPr/>
            </p:nvSpPr>
            <p:spPr bwMode="auto">
              <a:xfrm>
                <a:off x="2601" y="1622"/>
                <a:ext cx="5" cy="8"/>
              </a:xfrm>
              <a:custGeom>
                <a:avLst/>
                <a:gdLst>
                  <a:gd name="T0" fmla="*/ 5 w 5"/>
                  <a:gd name="T1" fmla="*/ 1 h 8"/>
                  <a:gd name="T2" fmla="*/ 5 w 5"/>
                  <a:gd name="T3" fmla="*/ 0 h 8"/>
                  <a:gd name="T4" fmla="*/ 3 w 5"/>
                  <a:gd name="T5" fmla="*/ 1 h 8"/>
                  <a:gd name="T6" fmla="*/ 0 w 5"/>
                  <a:gd name="T7" fmla="*/ 1 h 8"/>
                  <a:gd name="T8" fmla="*/ 0 w 5"/>
                  <a:gd name="T9" fmla="*/ 5 h 8"/>
                  <a:gd name="T10" fmla="*/ 0 w 5"/>
                  <a:gd name="T11" fmla="*/ 7 h 8"/>
                  <a:gd name="T12" fmla="*/ 1 w 5"/>
                  <a:gd name="T13" fmla="*/ 3 h 8"/>
                  <a:gd name="T14" fmla="*/ 3 w 5"/>
                  <a:gd name="T15" fmla="*/ 8 h 8"/>
                  <a:gd name="T16" fmla="*/ 5 w 5"/>
                  <a:gd name="T17" fmla="*/ 7 h 8"/>
                  <a:gd name="T18" fmla="*/ 5 w 5"/>
                  <a:gd name="T19" fmla="*/ 5 h 8"/>
                  <a:gd name="T20" fmla="*/ 5 w 5"/>
                  <a:gd name="T21" fmla="*/ 1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8"/>
                  <a:gd name="T35" fmla="*/ 5 w 5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8">
                    <a:moveTo>
                      <a:pt x="5" y="1"/>
                    </a:moveTo>
                    <a:lnTo>
                      <a:pt x="5" y="0"/>
                    </a:lnTo>
                    <a:lnTo>
                      <a:pt x="3" y="1"/>
                    </a:lnTo>
                    <a:lnTo>
                      <a:pt x="0" y="1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1" y="3"/>
                    </a:lnTo>
                    <a:lnTo>
                      <a:pt x="3" y="8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6" name="Freeform 3705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7" name="Freeform 3706"/>
              <p:cNvSpPr>
                <a:spLocks/>
              </p:cNvSpPr>
              <p:nvPr/>
            </p:nvSpPr>
            <p:spPr bwMode="auto">
              <a:xfrm>
                <a:off x="2608" y="1616"/>
                <a:ext cx="5" cy="9"/>
              </a:xfrm>
              <a:custGeom>
                <a:avLst/>
                <a:gdLst>
                  <a:gd name="T0" fmla="*/ 5 w 5"/>
                  <a:gd name="T1" fmla="*/ 0 h 9"/>
                  <a:gd name="T2" fmla="*/ 2 w 5"/>
                  <a:gd name="T3" fmla="*/ 2 h 9"/>
                  <a:gd name="T4" fmla="*/ 2 w 5"/>
                  <a:gd name="T5" fmla="*/ 4 h 9"/>
                  <a:gd name="T6" fmla="*/ 2 w 5"/>
                  <a:gd name="T7" fmla="*/ 6 h 9"/>
                  <a:gd name="T8" fmla="*/ 0 w 5"/>
                  <a:gd name="T9" fmla="*/ 7 h 9"/>
                  <a:gd name="T10" fmla="*/ 0 w 5"/>
                  <a:gd name="T11" fmla="*/ 9 h 9"/>
                  <a:gd name="T12" fmla="*/ 2 w 5"/>
                  <a:gd name="T13" fmla="*/ 9 h 9"/>
                  <a:gd name="T14" fmla="*/ 5 w 5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9"/>
                  <a:gd name="T26" fmla="*/ 5 w 5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9">
                    <a:moveTo>
                      <a:pt x="5" y="0"/>
                    </a:moveTo>
                    <a:lnTo>
                      <a:pt x="2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8" name="Freeform 3707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9" name="Freeform 3708"/>
              <p:cNvSpPr>
                <a:spLocks/>
              </p:cNvSpPr>
              <p:nvPr/>
            </p:nvSpPr>
            <p:spPr bwMode="auto">
              <a:xfrm>
                <a:off x="2602" y="1602"/>
                <a:ext cx="11" cy="11"/>
              </a:xfrm>
              <a:custGeom>
                <a:avLst/>
                <a:gdLst>
                  <a:gd name="T0" fmla="*/ 0 w 11"/>
                  <a:gd name="T1" fmla="*/ 9 h 11"/>
                  <a:gd name="T2" fmla="*/ 0 w 11"/>
                  <a:gd name="T3" fmla="*/ 7 h 11"/>
                  <a:gd name="T4" fmla="*/ 0 w 11"/>
                  <a:gd name="T5" fmla="*/ 9 h 11"/>
                  <a:gd name="T6" fmla="*/ 2 w 11"/>
                  <a:gd name="T7" fmla="*/ 11 h 11"/>
                  <a:gd name="T8" fmla="*/ 6 w 11"/>
                  <a:gd name="T9" fmla="*/ 11 h 11"/>
                  <a:gd name="T10" fmla="*/ 8 w 11"/>
                  <a:gd name="T11" fmla="*/ 7 h 11"/>
                  <a:gd name="T12" fmla="*/ 11 w 11"/>
                  <a:gd name="T13" fmla="*/ 7 h 11"/>
                  <a:gd name="T14" fmla="*/ 9 w 11"/>
                  <a:gd name="T15" fmla="*/ 5 h 11"/>
                  <a:gd name="T16" fmla="*/ 6 w 11"/>
                  <a:gd name="T17" fmla="*/ 0 h 11"/>
                  <a:gd name="T18" fmla="*/ 4 w 11"/>
                  <a:gd name="T19" fmla="*/ 0 h 11"/>
                  <a:gd name="T20" fmla="*/ 2 w 11"/>
                  <a:gd name="T21" fmla="*/ 0 h 11"/>
                  <a:gd name="T22" fmla="*/ 2 w 11"/>
                  <a:gd name="T23" fmla="*/ 2 h 11"/>
                  <a:gd name="T24" fmla="*/ 2 w 11"/>
                  <a:gd name="T25" fmla="*/ 3 h 11"/>
                  <a:gd name="T26" fmla="*/ 4 w 11"/>
                  <a:gd name="T27" fmla="*/ 3 h 11"/>
                  <a:gd name="T28" fmla="*/ 4 w 11"/>
                  <a:gd name="T29" fmla="*/ 7 h 11"/>
                  <a:gd name="T30" fmla="*/ 4 w 11"/>
                  <a:gd name="T31" fmla="*/ 7 h 11"/>
                  <a:gd name="T32" fmla="*/ 4 w 11"/>
                  <a:gd name="T33" fmla="*/ 7 h 11"/>
                  <a:gd name="T34" fmla="*/ 2 w 11"/>
                  <a:gd name="T35" fmla="*/ 9 h 11"/>
                  <a:gd name="T36" fmla="*/ 0 w 11"/>
                  <a:gd name="T37" fmla="*/ 9 h 1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1"/>
                  <a:gd name="T59" fmla="*/ 11 w 11"/>
                  <a:gd name="T60" fmla="*/ 11 h 1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1">
                    <a:moveTo>
                      <a:pt x="0" y="9"/>
                    </a:move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0" name="Freeform 3709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1" name="Freeform 3710"/>
              <p:cNvSpPr>
                <a:spLocks/>
              </p:cNvSpPr>
              <p:nvPr/>
            </p:nvSpPr>
            <p:spPr bwMode="auto">
              <a:xfrm>
                <a:off x="2597" y="1570"/>
                <a:ext cx="16" cy="19"/>
              </a:xfrm>
              <a:custGeom>
                <a:avLst/>
                <a:gdLst>
                  <a:gd name="T0" fmla="*/ 5 w 16"/>
                  <a:gd name="T1" fmla="*/ 0 h 19"/>
                  <a:gd name="T2" fmla="*/ 5 w 16"/>
                  <a:gd name="T3" fmla="*/ 0 h 19"/>
                  <a:gd name="T4" fmla="*/ 4 w 16"/>
                  <a:gd name="T5" fmla="*/ 5 h 19"/>
                  <a:gd name="T6" fmla="*/ 2 w 16"/>
                  <a:gd name="T7" fmla="*/ 3 h 19"/>
                  <a:gd name="T8" fmla="*/ 0 w 16"/>
                  <a:gd name="T9" fmla="*/ 5 h 19"/>
                  <a:gd name="T10" fmla="*/ 0 w 16"/>
                  <a:gd name="T11" fmla="*/ 9 h 19"/>
                  <a:gd name="T12" fmla="*/ 0 w 16"/>
                  <a:gd name="T13" fmla="*/ 9 h 19"/>
                  <a:gd name="T14" fmla="*/ 4 w 16"/>
                  <a:gd name="T15" fmla="*/ 9 h 19"/>
                  <a:gd name="T16" fmla="*/ 4 w 16"/>
                  <a:gd name="T17" fmla="*/ 12 h 19"/>
                  <a:gd name="T18" fmla="*/ 5 w 16"/>
                  <a:gd name="T19" fmla="*/ 14 h 19"/>
                  <a:gd name="T20" fmla="*/ 5 w 16"/>
                  <a:gd name="T21" fmla="*/ 16 h 19"/>
                  <a:gd name="T22" fmla="*/ 11 w 16"/>
                  <a:gd name="T23" fmla="*/ 16 h 19"/>
                  <a:gd name="T24" fmla="*/ 13 w 16"/>
                  <a:gd name="T25" fmla="*/ 19 h 19"/>
                  <a:gd name="T26" fmla="*/ 14 w 16"/>
                  <a:gd name="T27" fmla="*/ 18 h 19"/>
                  <a:gd name="T28" fmla="*/ 16 w 16"/>
                  <a:gd name="T29" fmla="*/ 14 h 19"/>
                  <a:gd name="T30" fmla="*/ 11 w 16"/>
                  <a:gd name="T31" fmla="*/ 12 h 19"/>
                  <a:gd name="T32" fmla="*/ 11 w 16"/>
                  <a:gd name="T33" fmla="*/ 12 h 19"/>
                  <a:gd name="T34" fmla="*/ 11 w 16"/>
                  <a:gd name="T35" fmla="*/ 9 h 19"/>
                  <a:gd name="T36" fmla="*/ 9 w 16"/>
                  <a:gd name="T37" fmla="*/ 7 h 19"/>
                  <a:gd name="T38" fmla="*/ 7 w 16"/>
                  <a:gd name="T39" fmla="*/ 1 h 19"/>
                  <a:gd name="T40" fmla="*/ 5 w 16"/>
                  <a:gd name="T41" fmla="*/ 0 h 1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6"/>
                  <a:gd name="T64" fmla="*/ 0 h 19"/>
                  <a:gd name="T65" fmla="*/ 16 w 16"/>
                  <a:gd name="T66" fmla="*/ 19 h 1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6" h="19">
                    <a:moveTo>
                      <a:pt x="5" y="0"/>
                    </a:moveTo>
                    <a:lnTo>
                      <a:pt x="5" y="0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5" y="16"/>
                    </a:lnTo>
                    <a:lnTo>
                      <a:pt x="11" y="16"/>
                    </a:lnTo>
                    <a:lnTo>
                      <a:pt x="13" y="19"/>
                    </a:lnTo>
                    <a:lnTo>
                      <a:pt x="14" y="18"/>
                    </a:lnTo>
                    <a:lnTo>
                      <a:pt x="16" y="14"/>
                    </a:lnTo>
                    <a:lnTo>
                      <a:pt x="11" y="12"/>
                    </a:lnTo>
                    <a:lnTo>
                      <a:pt x="11" y="9"/>
                    </a:lnTo>
                    <a:lnTo>
                      <a:pt x="9" y="7"/>
                    </a:lnTo>
                    <a:lnTo>
                      <a:pt x="7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2" name="Freeform 3711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3" name="Freeform 3712"/>
              <p:cNvSpPr>
                <a:spLocks/>
              </p:cNvSpPr>
              <p:nvPr/>
            </p:nvSpPr>
            <p:spPr bwMode="auto">
              <a:xfrm>
                <a:off x="2973" y="1133"/>
                <a:ext cx="18" cy="25"/>
              </a:xfrm>
              <a:custGeom>
                <a:avLst/>
                <a:gdLst>
                  <a:gd name="T0" fmla="*/ 2 w 18"/>
                  <a:gd name="T1" fmla="*/ 18 h 25"/>
                  <a:gd name="T2" fmla="*/ 0 w 18"/>
                  <a:gd name="T3" fmla="*/ 16 h 25"/>
                  <a:gd name="T4" fmla="*/ 2 w 18"/>
                  <a:gd name="T5" fmla="*/ 16 h 25"/>
                  <a:gd name="T6" fmla="*/ 2 w 18"/>
                  <a:gd name="T7" fmla="*/ 16 h 25"/>
                  <a:gd name="T8" fmla="*/ 3 w 18"/>
                  <a:gd name="T9" fmla="*/ 14 h 25"/>
                  <a:gd name="T10" fmla="*/ 0 w 18"/>
                  <a:gd name="T11" fmla="*/ 12 h 25"/>
                  <a:gd name="T12" fmla="*/ 2 w 18"/>
                  <a:gd name="T13" fmla="*/ 12 h 25"/>
                  <a:gd name="T14" fmla="*/ 2 w 18"/>
                  <a:gd name="T15" fmla="*/ 11 h 25"/>
                  <a:gd name="T16" fmla="*/ 3 w 18"/>
                  <a:gd name="T17" fmla="*/ 9 h 25"/>
                  <a:gd name="T18" fmla="*/ 5 w 18"/>
                  <a:gd name="T19" fmla="*/ 11 h 25"/>
                  <a:gd name="T20" fmla="*/ 7 w 18"/>
                  <a:gd name="T21" fmla="*/ 7 h 25"/>
                  <a:gd name="T22" fmla="*/ 5 w 18"/>
                  <a:gd name="T23" fmla="*/ 5 h 25"/>
                  <a:gd name="T24" fmla="*/ 7 w 18"/>
                  <a:gd name="T25" fmla="*/ 5 h 25"/>
                  <a:gd name="T26" fmla="*/ 11 w 18"/>
                  <a:gd name="T27" fmla="*/ 5 h 25"/>
                  <a:gd name="T28" fmla="*/ 11 w 18"/>
                  <a:gd name="T29" fmla="*/ 5 h 25"/>
                  <a:gd name="T30" fmla="*/ 11 w 18"/>
                  <a:gd name="T31" fmla="*/ 0 h 25"/>
                  <a:gd name="T32" fmla="*/ 12 w 18"/>
                  <a:gd name="T33" fmla="*/ 4 h 25"/>
                  <a:gd name="T34" fmla="*/ 12 w 18"/>
                  <a:gd name="T35" fmla="*/ 2 h 25"/>
                  <a:gd name="T36" fmla="*/ 14 w 18"/>
                  <a:gd name="T37" fmla="*/ 2 h 25"/>
                  <a:gd name="T38" fmla="*/ 16 w 18"/>
                  <a:gd name="T39" fmla="*/ 5 h 25"/>
                  <a:gd name="T40" fmla="*/ 18 w 18"/>
                  <a:gd name="T41" fmla="*/ 7 h 25"/>
                  <a:gd name="T42" fmla="*/ 18 w 18"/>
                  <a:gd name="T43" fmla="*/ 11 h 25"/>
                  <a:gd name="T44" fmla="*/ 16 w 18"/>
                  <a:gd name="T45" fmla="*/ 12 h 25"/>
                  <a:gd name="T46" fmla="*/ 16 w 18"/>
                  <a:gd name="T47" fmla="*/ 20 h 25"/>
                  <a:gd name="T48" fmla="*/ 11 w 18"/>
                  <a:gd name="T49" fmla="*/ 20 h 25"/>
                  <a:gd name="T50" fmla="*/ 11 w 18"/>
                  <a:gd name="T51" fmla="*/ 18 h 25"/>
                  <a:gd name="T52" fmla="*/ 9 w 18"/>
                  <a:gd name="T53" fmla="*/ 18 h 25"/>
                  <a:gd name="T54" fmla="*/ 7 w 18"/>
                  <a:gd name="T55" fmla="*/ 23 h 25"/>
                  <a:gd name="T56" fmla="*/ 2 w 18"/>
                  <a:gd name="T57" fmla="*/ 23 h 25"/>
                  <a:gd name="T58" fmla="*/ 0 w 18"/>
                  <a:gd name="T59" fmla="*/ 25 h 25"/>
                  <a:gd name="T60" fmla="*/ 0 w 18"/>
                  <a:gd name="T61" fmla="*/ 23 h 25"/>
                  <a:gd name="T62" fmla="*/ 2 w 18"/>
                  <a:gd name="T63" fmla="*/ 20 h 25"/>
                  <a:gd name="T64" fmla="*/ 3 w 18"/>
                  <a:gd name="T65" fmla="*/ 20 h 25"/>
                  <a:gd name="T66" fmla="*/ 2 w 18"/>
                  <a:gd name="T67" fmla="*/ 18 h 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25"/>
                  <a:gd name="T104" fmla="*/ 18 w 18"/>
                  <a:gd name="T105" fmla="*/ 25 h 2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25">
                    <a:moveTo>
                      <a:pt x="2" y="18"/>
                    </a:moveTo>
                    <a:lnTo>
                      <a:pt x="0" y="16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0" y="12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7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0"/>
                    </a:lnTo>
                    <a:lnTo>
                      <a:pt x="12" y="4"/>
                    </a:lnTo>
                    <a:lnTo>
                      <a:pt x="12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8" y="7"/>
                    </a:lnTo>
                    <a:lnTo>
                      <a:pt x="18" y="11"/>
                    </a:lnTo>
                    <a:lnTo>
                      <a:pt x="16" y="12"/>
                    </a:lnTo>
                    <a:lnTo>
                      <a:pt x="16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23"/>
                    </a:lnTo>
                    <a:lnTo>
                      <a:pt x="2" y="23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4" name="Freeform 3713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5" name="Freeform 3714"/>
              <p:cNvSpPr>
                <a:spLocks/>
              </p:cNvSpPr>
              <p:nvPr/>
            </p:nvSpPr>
            <p:spPr bwMode="auto">
              <a:xfrm>
                <a:off x="2993" y="1120"/>
                <a:ext cx="14" cy="15"/>
              </a:xfrm>
              <a:custGeom>
                <a:avLst/>
                <a:gdLst>
                  <a:gd name="T0" fmla="*/ 3 w 14"/>
                  <a:gd name="T1" fmla="*/ 8 h 15"/>
                  <a:gd name="T2" fmla="*/ 7 w 14"/>
                  <a:gd name="T3" fmla="*/ 8 h 15"/>
                  <a:gd name="T4" fmla="*/ 7 w 14"/>
                  <a:gd name="T5" fmla="*/ 8 h 15"/>
                  <a:gd name="T6" fmla="*/ 7 w 14"/>
                  <a:gd name="T7" fmla="*/ 4 h 15"/>
                  <a:gd name="T8" fmla="*/ 9 w 14"/>
                  <a:gd name="T9" fmla="*/ 6 h 15"/>
                  <a:gd name="T10" fmla="*/ 10 w 14"/>
                  <a:gd name="T11" fmla="*/ 6 h 15"/>
                  <a:gd name="T12" fmla="*/ 10 w 14"/>
                  <a:gd name="T13" fmla="*/ 2 h 15"/>
                  <a:gd name="T14" fmla="*/ 10 w 14"/>
                  <a:gd name="T15" fmla="*/ 0 h 15"/>
                  <a:gd name="T16" fmla="*/ 14 w 14"/>
                  <a:gd name="T17" fmla="*/ 2 h 15"/>
                  <a:gd name="T18" fmla="*/ 14 w 14"/>
                  <a:gd name="T19" fmla="*/ 4 h 15"/>
                  <a:gd name="T20" fmla="*/ 12 w 14"/>
                  <a:gd name="T21" fmla="*/ 9 h 15"/>
                  <a:gd name="T22" fmla="*/ 12 w 14"/>
                  <a:gd name="T23" fmla="*/ 13 h 15"/>
                  <a:gd name="T24" fmla="*/ 5 w 14"/>
                  <a:gd name="T25" fmla="*/ 15 h 15"/>
                  <a:gd name="T26" fmla="*/ 0 w 14"/>
                  <a:gd name="T27" fmla="*/ 13 h 15"/>
                  <a:gd name="T28" fmla="*/ 0 w 14"/>
                  <a:gd name="T29" fmla="*/ 13 h 15"/>
                  <a:gd name="T30" fmla="*/ 1 w 14"/>
                  <a:gd name="T31" fmla="*/ 13 h 15"/>
                  <a:gd name="T32" fmla="*/ 3 w 14"/>
                  <a:gd name="T33" fmla="*/ 11 h 15"/>
                  <a:gd name="T34" fmla="*/ 3 w 14"/>
                  <a:gd name="T35" fmla="*/ 8 h 1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4"/>
                  <a:gd name="T55" fmla="*/ 0 h 15"/>
                  <a:gd name="T56" fmla="*/ 14 w 14"/>
                  <a:gd name="T57" fmla="*/ 15 h 1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4" h="15">
                    <a:moveTo>
                      <a:pt x="3" y="8"/>
                    </a:moveTo>
                    <a:lnTo>
                      <a:pt x="7" y="8"/>
                    </a:lnTo>
                    <a:lnTo>
                      <a:pt x="7" y="4"/>
                    </a:lnTo>
                    <a:lnTo>
                      <a:pt x="9" y="6"/>
                    </a:lnTo>
                    <a:lnTo>
                      <a:pt x="10" y="6"/>
                    </a:lnTo>
                    <a:lnTo>
                      <a:pt x="10" y="2"/>
                    </a:lnTo>
                    <a:lnTo>
                      <a:pt x="10" y="0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2" y="9"/>
                    </a:lnTo>
                    <a:lnTo>
                      <a:pt x="12" y="13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1" y="13"/>
                    </a:lnTo>
                    <a:lnTo>
                      <a:pt x="3" y="11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6" name="Freeform 3715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7" name="Freeform 3716"/>
              <p:cNvSpPr>
                <a:spLocks/>
              </p:cNvSpPr>
              <p:nvPr/>
            </p:nvSpPr>
            <p:spPr bwMode="auto">
              <a:xfrm>
                <a:off x="3003" y="1110"/>
                <a:ext cx="13" cy="12"/>
              </a:xfrm>
              <a:custGeom>
                <a:avLst/>
                <a:gdLst>
                  <a:gd name="T0" fmla="*/ 2 w 13"/>
                  <a:gd name="T1" fmla="*/ 3 h 12"/>
                  <a:gd name="T2" fmla="*/ 0 w 13"/>
                  <a:gd name="T3" fmla="*/ 3 h 12"/>
                  <a:gd name="T4" fmla="*/ 0 w 13"/>
                  <a:gd name="T5" fmla="*/ 3 h 12"/>
                  <a:gd name="T6" fmla="*/ 0 w 13"/>
                  <a:gd name="T7" fmla="*/ 1 h 12"/>
                  <a:gd name="T8" fmla="*/ 0 w 13"/>
                  <a:gd name="T9" fmla="*/ 0 h 12"/>
                  <a:gd name="T10" fmla="*/ 2 w 13"/>
                  <a:gd name="T11" fmla="*/ 1 h 12"/>
                  <a:gd name="T12" fmla="*/ 6 w 13"/>
                  <a:gd name="T13" fmla="*/ 1 h 12"/>
                  <a:gd name="T14" fmla="*/ 6 w 13"/>
                  <a:gd name="T15" fmla="*/ 1 h 12"/>
                  <a:gd name="T16" fmla="*/ 7 w 13"/>
                  <a:gd name="T17" fmla="*/ 1 h 12"/>
                  <a:gd name="T18" fmla="*/ 6 w 13"/>
                  <a:gd name="T19" fmla="*/ 7 h 12"/>
                  <a:gd name="T20" fmla="*/ 7 w 13"/>
                  <a:gd name="T21" fmla="*/ 7 h 12"/>
                  <a:gd name="T22" fmla="*/ 7 w 13"/>
                  <a:gd name="T23" fmla="*/ 5 h 12"/>
                  <a:gd name="T24" fmla="*/ 9 w 13"/>
                  <a:gd name="T25" fmla="*/ 3 h 12"/>
                  <a:gd name="T26" fmla="*/ 13 w 13"/>
                  <a:gd name="T27" fmla="*/ 5 h 12"/>
                  <a:gd name="T28" fmla="*/ 9 w 13"/>
                  <a:gd name="T29" fmla="*/ 12 h 12"/>
                  <a:gd name="T30" fmla="*/ 7 w 13"/>
                  <a:gd name="T31" fmla="*/ 12 h 12"/>
                  <a:gd name="T32" fmla="*/ 2 w 13"/>
                  <a:gd name="T33" fmla="*/ 9 h 12"/>
                  <a:gd name="T34" fmla="*/ 2 w 13"/>
                  <a:gd name="T35" fmla="*/ 7 h 12"/>
                  <a:gd name="T36" fmla="*/ 2 w 13"/>
                  <a:gd name="T37" fmla="*/ 7 h 12"/>
                  <a:gd name="T38" fmla="*/ 4 w 13"/>
                  <a:gd name="T39" fmla="*/ 3 h 12"/>
                  <a:gd name="T40" fmla="*/ 2 w 13"/>
                  <a:gd name="T41" fmla="*/ 3 h 1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12"/>
                  <a:gd name="T65" fmla="*/ 13 w 13"/>
                  <a:gd name="T66" fmla="*/ 12 h 1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12">
                    <a:moveTo>
                      <a:pt x="2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6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13" y="5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3"/>
                    </a:lnTo>
                    <a:lnTo>
                      <a:pt x="2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8" name="Freeform 3717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9" name="Freeform 3718"/>
              <p:cNvSpPr>
                <a:spLocks/>
              </p:cNvSpPr>
              <p:nvPr/>
            </p:nvSpPr>
            <p:spPr bwMode="auto">
              <a:xfrm>
                <a:off x="3016" y="1103"/>
                <a:ext cx="9" cy="10"/>
              </a:xfrm>
              <a:custGeom>
                <a:avLst/>
                <a:gdLst>
                  <a:gd name="T0" fmla="*/ 5 w 9"/>
                  <a:gd name="T1" fmla="*/ 3 h 10"/>
                  <a:gd name="T2" fmla="*/ 5 w 9"/>
                  <a:gd name="T3" fmla="*/ 3 h 10"/>
                  <a:gd name="T4" fmla="*/ 5 w 9"/>
                  <a:gd name="T5" fmla="*/ 5 h 10"/>
                  <a:gd name="T6" fmla="*/ 7 w 9"/>
                  <a:gd name="T7" fmla="*/ 5 h 10"/>
                  <a:gd name="T8" fmla="*/ 9 w 9"/>
                  <a:gd name="T9" fmla="*/ 7 h 10"/>
                  <a:gd name="T10" fmla="*/ 7 w 9"/>
                  <a:gd name="T11" fmla="*/ 10 h 10"/>
                  <a:gd name="T12" fmla="*/ 3 w 9"/>
                  <a:gd name="T13" fmla="*/ 8 h 10"/>
                  <a:gd name="T14" fmla="*/ 0 w 9"/>
                  <a:gd name="T15" fmla="*/ 0 h 10"/>
                  <a:gd name="T16" fmla="*/ 2 w 9"/>
                  <a:gd name="T17" fmla="*/ 0 h 10"/>
                  <a:gd name="T18" fmla="*/ 3 w 9"/>
                  <a:gd name="T19" fmla="*/ 0 h 10"/>
                  <a:gd name="T20" fmla="*/ 3 w 9"/>
                  <a:gd name="T21" fmla="*/ 5 h 10"/>
                  <a:gd name="T22" fmla="*/ 5 w 9"/>
                  <a:gd name="T23" fmla="*/ 3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10"/>
                  <a:gd name="T38" fmla="*/ 9 w 9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10">
                    <a:moveTo>
                      <a:pt x="5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10"/>
                    </a:lnTo>
                    <a:lnTo>
                      <a:pt x="3" y="8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0" name="Freeform 3719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1" name="Freeform 3720"/>
              <p:cNvSpPr>
                <a:spLocks/>
              </p:cNvSpPr>
              <p:nvPr/>
            </p:nvSpPr>
            <p:spPr bwMode="auto">
              <a:xfrm>
                <a:off x="3032" y="1103"/>
                <a:ext cx="4" cy="10"/>
              </a:xfrm>
              <a:custGeom>
                <a:avLst/>
                <a:gdLst>
                  <a:gd name="T0" fmla="*/ 2 w 4"/>
                  <a:gd name="T1" fmla="*/ 1 h 10"/>
                  <a:gd name="T2" fmla="*/ 4 w 4"/>
                  <a:gd name="T3" fmla="*/ 0 h 10"/>
                  <a:gd name="T4" fmla="*/ 4 w 4"/>
                  <a:gd name="T5" fmla="*/ 3 h 10"/>
                  <a:gd name="T6" fmla="*/ 4 w 4"/>
                  <a:gd name="T7" fmla="*/ 8 h 10"/>
                  <a:gd name="T8" fmla="*/ 4 w 4"/>
                  <a:gd name="T9" fmla="*/ 10 h 10"/>
                  <a:gd name="T10" fmla="*/ 2 w 4"/>
                  <a:gd name="T11" fmla="*/ 8 h 10"/>
                  <a:gd name="T12" fmla="*/ 2 w 4"/>
                  <a:gd name="T13" fmla="*/ 7 h 10"/>
                  <a:gd name="T14" fmla="*/ 0 w 4"/>
                  <a:gd name="T15" fmla="*/ 8 h 10"/>
                  <a:gd name="T16" fmla="*/ 0 w 4"/>
                  <a:gd name="T17" fmla="*/ 7 h 10"/>
                  <a:gd name="T18" fmla="*/ 0 w 4"/>
                  <a:gd name="T19" fmla="*/ 3 h 10"/>
                  <a:gd name="T20" fmla="*/ 0 w 4"/>
                  <a:gd name="T21" fmla="*/ 1 h 10"/>
                  <a:gd name="T22" fmla="*/ 2 w 4"/>
                  <a:gd name="T23" fmla="*/ 1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0"/>
                  <a:gd name="T38" fmla="*/ 4 w 4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0">
                    <a:moveTo>
                      <a:pt x="2" y="1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2" name="Freeform 3721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3" name="Freeform 3722"/>
              <p:cNvSpPr>
                <a:spLocks/>
              </p:cNvSpPr>
              <p:nvPr/>
            </p:nvSpPr>
            <p:spPr bwMode="auto">
              <a:xfrm>
                <a:off x="3062" y="1097"/>
                <a:ext cx="9" cy="6"/>
              </a:xfrm>
              <a:custGeom>
                <a:avLst/>
                <a:gdLst>
                  <a:gd name="T0" fmla="*/ 6 w 9"/>
                  <a:gd name="T1" fmla="*/ 6 h 6"/>
                  <a:gd name="T2" fmla="*/ 0 w 9"/>
                  <a:gd name="T3" fmla="*/ 4 h 6"/>
                  <a:gd name="T4" fmla="*/ 0 w 9"/>
                  <a:gd name="T5" fmla="*/ 2 h 6"/>
                  <a:gd name="T6" fmla="*/ 2 w 9"/>
                  <a:gd name="T7" fmla="*/ 0 h 6"/>
                  <a:gd name="T8" fmla="*/ 8 w 9"/>
                  <a:gd name="T9" fmla="*/ 2 h 6"/>
                  <a:gd name="T10" fmla="*/ 8 w 9"/>
                  <a:gd name="T11" fmla="*/ 4 h 6"/>
                  <a:gd name="T12" fmla="*/ 9 w 9"/>
                  <a:gd name="T13" fmla="*/ 6 h 6"/>
                  <a:gd name="T14" fmla="*/ 6 w 9"/>
                  <a:gd name="T15" fmla="*/ 6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6"/>
                  <a:gd name="T26" fmla="*/ 9 w 9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6">
                    <a:moveTo>
                      <a:pt x="6" y="6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9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4" name="Freeform 3723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5" name="Freeform 3724"/>
              <p:cNvSpPr>
                <a:spLocks/>
              </p:cNvSpPr>
              <p:nvPr/>
            </p:nvSpPr>
            <p:spPr bwMode="auto">
              <a:xfrm>
                <a:off x="3057" y="1079"/>
                <a:ext cx="16" cy="13"/>
              </a:xfrm>
              <a:custGeom>
                <a:avLst/>
                <a:gdLst>
                  <a:gd name="T0" fmla="*/ 4 w 16"/>
                  <a:gd name="T1" fmla="*/ 4 h 13"/>
                  <a:gd name="T2" fmla="*/ 5 w 16"/>
                  <a:gd name="T3" fmla="*/ 4 h 13"/>
                  <a:gd name="T4" fmla="*/ 5 w 16"/>
                  <a:gd name="T5" fmla="*/ 2 h 13"/>
                  <a:gd name="T6" fmla="*/ 7 w 16"/>
                  <a:gd name="T7" fmla="*/ 2 h 13"/>
                  <a:gd name="T8" fmla="*/ 7 w 16"/>
                  <a:gd name="T9" fmla="*/ 2 h 13"/>
                  <a:gd name="T10" fmla="*/ 7 w 16"/>
                  <a:gd name="T11" fmla="*/ 2 h 13"/>
                  <a:gd name="T12" fmla="*/ 7 w 16"/>
                  <a:gd name="T13" fmla="*/ 6 h 13"/>
                  <a:gd name="T14" fmla="*/ 11 w 16"/>
                  <a:gd name="T15" fmla="*/ 4 h 13"/>
                  <a:gd name="T16" fmla="*/ 11 w 16"/>
                  <a:gd name="T17" fmla="*/ 0 h 13"/>
                  <a:gd name="T18" fmla="*/ 13 w 16"/>
                  <a:gd name="T19" fmla="*/ 0 h 13"/>
                  <a:gd name="T20" fmla="*/ 13 w 16"/>
                  <a:gd name="T21" fmla="*/ 2 h 13"/>
                  <a:gd name="T22" fmla="*/ 16 w 16"/>
                  <a:gd name="T23" fmla="*/ 4 h 13"/>
                  <a:gd name="T24" fmla="*/ 16 w 16"/>
                  <a:gd name="T25" fmla="*/ 6 h 13"/>
                  <a:gd name="T26" fmla="*/ 16 w 16"/>
                  <a:gd name="T27" fmla="*/ 7 h 13"/>
                  <a:gd name="T28" fmla="*/ 14 w 16"/>
                  <a:gd name="T29" fmla="*/ 7 h 13"/>
                  <a:gd name="T30" fmla="*/ 14 w 16"/>
                  <a:gd name="T31" fmla="*/ 9 h 13"/>
                  <a:gd name="T32" fmla="*/ 13 w 16"/>
                  <a:gd name="T33" fmla="*/ 11 h 13"/>
                  <a:gd name="T34" fmla="*/ 11 w 16"/>
                  <a:gd name="T35" fmla="*/ 9 h 13"/>
                  <a:gd name="T36" fmla="*/ 9 w 16"/>
                  <a:gd name="T37" fmla="*/ 11 h 13"/>
                  <a:gd name="T38" fmla="*/ 7 w 16"/>
                  <a:gd name="T39" fmla="*/ 11 h 13"/>
                  <a:gd name="T40" fmla="*/ 7 w 16"/>
                  <a:gd name="T41" fmla="*/ 11 h 13"/>
                  <a:gd name="T42" fmla="*/ 4 w 16"/>
                  <a:gd name="T43" fmla="*/ 11 h 13"/>
                  <a:gd name="T44" fmla="*/ 4 w 16"/>
                  <a:gd name="T45" fmla="*/ 9 h 13"/>
                  <a:gd name="T46" fmla="*/ 2 w 16"/>
                  <a:gd name="T47" fmla="*/ 13 h 13"/>
                  <a:gd name="T48" fmla="*/ 2 w 16"/>
                  <a:gd name="T49" fmla="*/ 7 h 13"/>
                  <a:gd name="T50" fmla="*/ 0 w 16"/>
                  <a:gd name="T51" fmla="*/ 7 h 13"/>
                  <a:gd name="T52" fmla="*/ 2 w 16"/>
                  <a:gd name="T53" fmla="*/ 4 h 13"/>
                  <a:gd name="T54" fmla="*/ 4 w 16"/>
                  <a:gd name="T55" fmla="*/ 6 h 13"/>
                  <a:gd name="T56" fmla="*/ 4 w 16"/>
                  <a:gd name="T57" fmla="*/ 4 h 1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3"/>
                  <a:gd name="T89" fmla="*/ 16 w 16"/>
                  <a:gd name="T90" fmla="*/ 13 h 1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3">
                    <a:moveTo>
                      <a:pt x="4" y="4"/>
                    </a:move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4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4" y="7"/>
                    </a:lnTo>
                    <a:lnTo>
                      <a:pt x="14" y="9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4" y="11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4" y="6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6" name="Freeform 3725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7" name="Freeform 3726"/>
              <p:cNvSpPr>
                <a:spLocks/>
              </p:cNvSpPr>
              <p:nvPr/>
            </p:nvSpPr>
            <p:spPr bwMode="auto">
              <a:xfrm>
                <a:off x="3071" y="1086"/>
                <a:ext cx="9" cy="15"/>
              </a:xfrm>
              <a:custGeom>
                <a:avLst/>
                <a:gdLst>
                  <a:gd name="T0" fmla="*/ 8 w 9"/>
                  <a:gd name="T1" fmla="*/ 13 h 15"/>
                  <a:gd name="T2" fmla="*/ 6 w 9"/>
                  <a:gd name="T3" fmla="*/ 11 h 15"/>
                  <a:gd name="T4" fmla="*/ 6 w 9"/>
                  <a:gd name="T5" fmla="*/ 13 h 15"/>
                  <a:gd name="T6" fmla="*/ 4 w 9"/>
                  <a:gd name="T7" fmla="*/ 15 h 15"/>
                  <a:gd name="T8" fmla="*/ 2 w 9"/>
                  <a:gd name="T9" fmla="*/ 13 h 15"/>
                  <a:gd name="T10" fmla="*/ 0 w 9"/>
                  <a:gd name="T11" fmla="*/ 11 h 15"/>
                  <a:gd name="T12" fmla="*/ 0 w 9"/>
                  <a:gd name="T13" fmla="*/ 11 h 15"/>
                  <a:gd name="T14" fmla="*/ 0 w 9"/>
                  <a:gd name="T15" fmla="*/ 9 h 15"/>
                  <a:gd name="T16" fmla="*/ 0 w 9"/>
                  <a:gd name="T17" fmla="*/ 6 h 15"/>
                  <a:gd name="T18" fmla="*/ 0 w 9"/>
                  <a:gd name="T19" fmla="*/ 4 h 15"/>
                  <a:gd name="T20" fmla="*/ 2 w 9"/>
                  <a:gd name="T21" fmla="*/ 6 h 15"/>
                  <a:gd name="T22" fmla="*/ 4 w 9"/>
                  <a:gd name="T23" fmla="*/ 2 h 15"/>
                  <a:gd name="T24" fmla="*/ 6 w 9"/>
                  <a:gd name="T25" fmla="*/ 4 h 15"/>
                  <a:gd name="T26" fmla="*/ 8 w 9"/>
                  <a:gd name="T27" fmla="*/ 0 h 15"/>
                  <a:gd name="T28" fmla="*/ 9 w 9"/>
                  <a:gd name="T29" fmla="*/ 4 h 15"/>
                  <a:gd name="T30" fmla="*/ 9 w 9"/>
                  <a:gd name="T31" fmla="*/ 6 h 15"/>
                  <a:gd name="T32" fmla="*/ 8 w 9"/>
                  <a:gd name="T33" fmla="*/ 13 h 1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5"/>
                  <a:gd name="T53" fmla="*/ 9 w 9"/>
                  <a:gd name="T54" fmla="*/ 15 h 1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5">
                    <a:moveTo>
                      <a:pt x="8" y="13"/>
                    </a:moveTo>
                    <a:lnTo>
                      <a:pt x="6" y="11"/>
                    </a:lnTo>
                    <a:lnTo>
                      <a:pt x="6" y="13"/>
                    </a:lnTo>
                    <a:lnTo>
                      <a:pt x="4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8" y="0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8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8" name="Freeform 3727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9" name="Freeform 3728"/>
              <p:cNvSpPr>
                <a:spLocks/>
              </p:cNvSpPr>
              <p:nvPr/>
            </p:nvSpPr>
            <p:spPr bwMode="auto">
              <a:xfrm>
                <a:off x="3082" y="1079"/>
                <a:ext cx="7" cy="11"/>
              </a:xfrm>
              <a:custGeom>
                <a:avLst/>
                <a:gdLst>
                  <a:gd name="T0" fmla="*/ 5 w 7"/>
                  <a:gd name="T1" fmla="*/ 9 h 11"/>
                  <a:gd name="T2" fmla="*/ 4 w 7"/>
                  <a:gd name="T3" fmla="*/ 11 h 11"/>
                  <a:gd name="T4" fmla="*/ 0 w 7"/>
                  <a:gd name="T5" fmla="*/ 2 h 11"/>
                  <a:gd name="T6" fmla="*/ 2 w 7"/>
                  <a:gd name="T7" fmla="*/ 0 h 11"/>
                  <a:gd name="T8" fmla="*/ 2 w 7"/>
                  <a:gd name="T9" fmla="*/ 2 h 11"/>
                  <a:gd name="T10" fmla="*/ 4 w 7"/>
                  <a:gd name="T11" fmla="*/ 2 h 11"/>
                  <a:gd name="T12" fmla="*/ 5 w 7"/>
                  <a:gd name="T13" fmla="*/ 4 h 11"/>
                  <a:gd name="T14" fmla="*/ 7 w 7"/>
                  <a:gd name="T15" fmla="*/ 7 h 11"/>
                  <a:gd name="T16" fmla="*/ 7 w 7"/>
                  <a:gd name="T17" fmla="*/ 9 h 11"/>
                  <a:gd name="T18" fmla="*/ 5 w 7"/>
                  <a:gd name="T19" fmla="*/ 9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5" y="9"/>
                    </a:moveTo>
                    <a:lnTo>
                      <a:pt x="4" y="11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0" name="Freeform 3729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1" name="Freeform 3730"/>
              <p:cNvSpPr>
                <a:spLocks/>
              </p:cNvSpPr>
              <p:nvPr/>
            </p:nvSpPr>
            <p:spPr bwMode="auto">
              <a:xfrm>
                <a:off x="3109" y="1060"/>
                <a:ext cx="11" cy="10"/>
              </a:xfrm>
              <a:custGeom>
                <a:avLst/>
                <a:gdLst>
                  <a:gd name="T0" fmla="*/ 9 w 11"/>
                  <a:gd name="T1" fmla="*/ 3 h 10"/>
                  <a:gd name="T2" fmla="*/ 11 w 11"/>
                  <a:gd name="T3" fmla="*/ 7 h 10"/>
                  <a:gd name="T4" fmla="*/ 11 w 11"/>
                  <a:gd name="T5" fmla="*/ 9 h 10"/>
                  <a:gd name="T6" fmla="*/ 9 w 11"/>
                  <a:gd name="T7" fmla="*/ 9 h 10"/>
                  <a:gd name="T8" fmla="*/ 7 w 11"/>
                  <a:gd name="T9" fmla="*/ 10 h 10"/>
                  <a:gd name="T10" fmla="*/ 5 w 11"/>
                  <a:gd name="T11" fmla="*/ 9 h 10"/>
                  <a:gd name="T12" fmla="*/ 2 w 11"/>
                  <a:gd name="T13" fmla="*/ 9 h 10"/>
                  <a:gd name="T14" fmla="*/ 2 w 11"/>
                  <a:gd name="T15" fmla="*/ 9 h 10"/>
                  <a:gd name="T16" fmla="*/ 4 w 11"/>
                  <a:gd name="T17" fmla="*/ 7 h 10"/>
                  <a:gd name="T18" fmla="*/ 4 w 11"/>
                  <a:gd name="T19" fmla="*/ 5 h 10"/>
                  <a:gd name="T20" fmla="*/ 0 w 11"/>
                  <a:gd name="T21" fmla="*/ 5 h 10"/>
                  <a:gd name="T22" fmla="*/ 0 w 11"/>
                  <a:gd name="T23" fmla="*/ 3 h 10"/>
                  <a:gd name="T24" fmla="*/ 2 w 11"/>
                  <a:gd name="T25" fmla="*/ 3 h 10"/>
                  <a:gd name="T26" fmla="*/ 5 w 11"/>
                  <a:gd name="T27" fmla="*/ 3 h 10"/>
                  <a:gd name="T28" fmla="*/ 5 w 11"/>
                  <a:gd name="T29" fmla="*/ 1 h 10"/>
                  <a:gd name="T30" fmla="*/ 5 w 11"/>
                  <a:gd name="T31" fmla="*/ 0 h 10"/>
                  <a:gd name="T32" fmla="*/ 9 w 11"/>
                  <a:gd name="T33" fmla="*/ 3 h 1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10"/>
                  <a:gd name="T53" fmla="*/ 11 w 11"/>
                  <a:gd name="T54" fmla="*/ 10 h 1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10">
                    <a:moveTo>
                      <a:pt x="9" y="3"/>
                    </a:moveTo>
                    <a:lnTo>
                      <a:pt x="11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5" y="0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2" name="Freeform 3731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3" name="Freeform 3732"/>
              <p:cNvSpPr>
                <a:spLocks/>
              </p:cNvSpPr>
              <p:nvPr/>
            </p:nvSpPr>
            <p:spPr bwMode="auto">
              <a:xfrm>
                <a:off x="2724" y="2024"/>
                <a:ext cx="5" cy="6"/>
              </a:xfrm>
              <a:custGeom>
                <a:avLst/>
                <a:gdLst>
                  <a:gd name="T0" fmla="*/ 4 w 5"/>
                  <a:gd name="T1" fmla="*/ 0 h 6"/>
                  <a:gd name="T2" fmla="*/ 5 w 5"/>
                  <a:gd name="T3" fmla="*/ 0 h 6"/>
                  <a:gd name="T4" fmla="*/ 5 w 5"/>
                  <a:gd name="T5" fmla="*/ 0 h 6"/>
                  <a:gd name="T6" fmla="*/ 5 w 5"/>
                  <a:gd name="T7" fmla="*/ 2 h 6"/>
                  <a:gd name="T8" fmla="*/ 2 w 5"/>
                  <a:gd name="T9" fmla="*/ 6 h 6"/>
                  <a:gd name="T10" fmla="*/ 0 w 5"/>
                  <a:gd name="T11" fmla="*/ 4 h 6"/>
                  <a:gd name="T12" fmla="*/ 2 w 5"/>
                  <a:gd name="T13" fmla="*/ 2 h 6"/>
                  <a:gd name="T14" fmla="*/ 4 w 5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6"/>
                  <a:gd name="T26" fmla="*/ 5 w 5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6">
                    <a:moveTo>
                      <a:pt x="4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4" name="Freeform 3733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5" name="Freeform 3734"/>
              <p:cNvSpPr>
                <a:spLocks/>
              </p:cNvSpPr>
              <p:nvPr/>
            </p:nvSpPr>
            <p:spPr bwMode="auto">
              <a:xfrm>
                <a:off x="2744" y="2006"/>
                <a:ext cx="16" cy="15"/>
              </a:xfrm>
              <a:custGeom>
                <a:avLst/>
                <a:gdLst>
                  <a:gd name="T0" fmla="*/ 12 w 16"/>
                  <a:gd name="T1" fmla="*/ 0 h 15"/>
                  <a:gd name="T2" fmla="*/ 11 w 16"/>
                  <a:gd name="T3" fmla="*/ 4 h 15"/>
                  <a:gd name="T4" fmla="*/ 11 w 16"/>
                  <a:gd name="T5" fmla="*/ 4 h 15"/>
                  <a:gd name="T6" fmla="*/ 14 w 16"/>
                  <a:gd name="T7" fmla="*/ 4 h 15"/>
                  <a:gd name="T8" fmla="*/ 16 w 16"/>
                  <a:gd name="T9" fmla="*/ 6 h 15"/>
                  <a:gd name="T10" fmla="*/ 14 w 16"/>
                  <a:gd name="T11" fmla="*/ 11 h 15"/>
                  <a:gd name="T12" fmla="*/ 11 w 16"/>
                  <a:gd name="T13" fmla="*/ 15 h 15"/>
                  <a:gd name="T14" fmla="*/ 5 w 16"/>
                  <a:gd name="T15" fmla="*/ 11 h 15"/>
                  <a:gd name="T16" fmla="*/ 5 w 16"/>
                  <a:gd name="T17" fmla="*/ 9 h 15"/>
                  <a:gd name="T18" fmla="*/ 2 w 16"/>
                  <a:gd name="T19" fmla="*/ 9 h 15"/>
                  <a:gd name="T20" fmla="*/ 2 w 16"/>
                  <a:gd name="T21" fmla="*/ 9 h 15"/>
                  <a:gd name="T22" fmla="*/ 0 w 16"/>
                  <a:gd name="T23" fmla="*/ 7 h 15"/>
                  <a:gd name="T24" fmla="*/ 2 w 16"/>
                  <a:gd name="T25" fmla="*/ 4 h 15"/>
                  <a:gd name="T26" fmla="*/ 12 w 16"/>
                  <a:gd name="T27" fmla="*/ 0 h 15"/>
                  <a:gd name="T28" fmla="*/ 12 w 16"/>
                  <a:gd name="T29" fmla="*/ 0 h 15"/>
                  <a:gd name="T30" fmla="*/ 12 w 16"/>
                  <a:gd name="T31" fmla="*/ 0 h 1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15"/>
                  <a:gd name="T50" fmla="*/ 16 w 16"/>
                  <a:gd name="T51" fmla="*/ 15 h 1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15">
                    <a:moveTo>
                      <a:pt x="12" y="0"/>
                    </a:moveTo>
                    <a:lnTo>
                      <a:pt x="11" y="4"/>
                    </a:lnTo>
                    <a:lnTo>
                      <a:pt x="14" y="4"/>
                    </a:lnTo>
                    <a:lnTo>
                      <a:pt x="16" y="6"/>
                    </a:lnTo>
                    <a:lnTo>
                      <a:pt x="14" y="11"/>
                    </a:lnTo>
                    <a:lnTo>
                      <a:pt x="11" y="15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2" y="4"/>
                    </a:lnTo>
                    <a:lnTo>
                      <a:pt x="1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6" name="Freeform 3735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7" name="Freeform 3736"/>
              <p:cNvSpPr>
                <a:spLocks/>
              </p:cNvSpPr>
              <p:nvPr/>
            </p:nvSpPr>
            <p:spPr bwMode="auto">
              <a:xfrm>
                <a:off x="2767" y="2004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0 h 4"/>
                  <a:gd name="T4" fmla="*/ 5 w 5"/>
                  <a:gd name="T5" fmla="*/ 4 h 4"/>
                  <a:gd name="T6" fmla="*/ 4 w 5"/>
                  <a:gd name="T7" fmla="*/ 4 h 4"/>
                  <a:gd name="T8" fmla="*/ 2 w 5"/>
                  <a:gd name="T9" fmla="*/ 4 h 4"/>
                  <a:gd name="T10" fmla="*/ 0 w 5"/>
                  <a:gd name="T11" fmla="*/ 0 h 4"/>
                  <a:gd name="T12" fmla="*/ 0 w 5"/>
                  <a:gd name="T13" fmla="*/ 0 h 4"/>
                  <a:gd name="T14" fmla="*/ 4 w 5"/>
                  <a:gd name="T15" fmla="*/ 0 h 4"/>
                  <a:gd name="T16" fmla="*/ 4 w 5"/>
                  <a:gd name="T17" fmla="*/ 0 h 4"/>
                  <a:gd name="T18" fmla="*/ 5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5" y="0"/>
                    </a:moveTo>
                    <a:lnTo>
                      <a:pt x="5" y="0"/>
                    </a:lnTo>
                    <a:lnTo>
                      <a:pt x="5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8" name="Freeform 3737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9" name="Freeform 3738"/>
              <p:cNvSpPr>
                <a:spLocks/>
              </p:cNvSpPr>
              <p:nvPr/>
            </p:nvSpPr>
            <p:spPr bwMode="auto">
              <a:xfrm>
                <a:off x="2873" y="2128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1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0 h 4"/>
                  <a:gd name="T12" fmla="*/ 1 w 3"/>
                  <a:gd name="T13" fmla="*/ 0 h 4"/>
                  <a:gd name="T14" fmla="*/ 3 w 3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3" y="0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0" name="Freeform 3739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1" name="Freeform 3740"/>
              <p:cNvSpPr>
                <a:spLocks/>
              </p:cNvSpPr>
              <p:nvPr/>
            </p:nvSpPr>
            <p:spPr bwMode="auto">
              <a:xfrm>
                <a:off x="5464" y="1700"/>
                <a:ext cx="15" cy="7"/>
              </a:xfrm>
              <a:custGeom>
                <a:avLst/>
                <a:gdLst>
                  <a:gd name="T0" fmla="*/ 2 w 15"/>
                  <a:gd name="T1" fmla="*/ 4 h 7"/>
                  <a:gd name="T2" fmla="*/ 0 w 15"/>
                  <a:gd name="T3" fmla="*/ 4 h 7"/>
                  <a:gd name="T4" fmla="*/ 4 w 15"/>
                  <a:gd name="T5" fmla="*/ 2 h 7"/>
                  <a:gd name="T6" fmla="*/ 4 w 15"/>
                  <a:gd name="T7" fmla="*/ 0 h 7"/>
                  <a:gd name="T8" fmla="*/ 8 w 15"/>
                  <a:gd name="T9" fmla="*/ 2 h 7"/>
                  <a:gd name="T10" fmla="*/ 9 w 15"/>
                  <a:gd name="T11" fmla="*/ 2 h 7"/>
                  <a:gd name="T12" fmla="*/ 13 w 15"/>
                  <a:gd name="T13" fmla="*/ 2 h 7"/>
                  <a:gd name="T14" fmla="*/ 13 w 15"/>
                  <a:gd name="T15" fmla="*/ 4 h 7"/>
                  <a:gd name="T16" fmla="*/ 15 w 15"/>
                  <a:gd name="T17" fmla="*/ 4 h 7"/>
                  <a:gd name="T18" fmla="*/ 15 w 15"/>
                  <a:gd name="T19" fmla="*/ 6 h 7"/>
                  <a:gd name="T20" fmla="*/ 13 w 15"/>
                  <a:gd name="T21" fmla="*/ 7 h 7"/>
                  <a:gd name="T22" fmla="*/ 11 w 15"/>
                  <a:gd name="T23" fmla="*/ 7 h 7"/>
                  <a:gd name="T24" fmla="*/ 9 w 15"/>
                  <a:gd name="T25" fmla="*/ 7 h 7"/>
                  <a:gd name="T26" fmla="*/ 8 w 15"/>
                  <a:gd name="T27" fmla="*/ 7 h 7"/>
                  <a:gd name="T28" fmla="*/ 8 w 15"/>
                  <a:gd name="T29" fmla="*/ 6 h 7"/>
                  <a:gd name="T30" fmla="*/ 8 w 15"/>
                  <a:gd name="T31" fmla="*/ 4 h 7"/>
                  <a:gd name="T32" fmla="*/ 6 w 15"/>
                  <a:gd name="T33" fmla="*/ 6 h 7"/>
                  <a:gd name="T34" fmla="*/ 2 w 15"/>
                  <a:gd name="T35" fmla="*/ 4 h 7"/>
                  <a:gd name="T36" fmla="*/ 2 w 15"/>
                  <a:gd name="T37" fmla="*/ 4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5"/>
                  <a:gd name="T58" fmla="*/ 0 h 7"/>
                  <a:gd name="T59" fmla="*/ 15 w 15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5" h="7">
                    <a:moveTo>
                      <a:pt x="2" y="4"/>
                    </a:moveTo>
                    <a:lnTo>
                      <a:pt x="0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4"/>
                    </a:lnTo>
                    <a:lnTo>
                      <a:pt x="15" y="6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8" y="6"/>
                    </a:lnTo>
                    <a:lnTo>
                      <a:pt x="8" y="4"/>
                    </a:lnTo>
                    <a:lnTo>
                      <a:pt x="6" y="6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2" name="Freeform 3741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3" name="Freeform 3742"/>
              <p:cNvSpPr>
                <a:spLocks/>
              </p:cNvSpPr>
              <p:nvPr/>
            </p:nvSpPr>
            <p:spPr bwMode="auto">
              <a:xfrm>
                <a:off x="5543" y="1722"/>
                <a:ext cx="5" cy="10"/>
              </a:xfrm>
              <a:custGeom>
                <a:avLst/>
                <a:gdLst>
                  <a:gd name="T0" fmla="*/ 5 w 5"/>
                  <a:gd name="T1" fmla="*/ 2 h 10"/>
                  <a:gd name="T2" fmla="*/ 5 w 5"/>
                  <a:gd name="T3" fmla="*/ 0 h 10"/>
                  <a:gd name="T4" fmla="*/ 5 w 5"/>
                  <a:gd name="T5" fmla="*/ 3 h 10"/>
                  <a:gd name="T6" fmla="*/ 5 w 5"/>
                  <a:gd name="T7" fmla="*/ 5 h 10"/>
                  <a:gd name="T8" fmla="*/ 5 w 5"/>
                  <a:gd name="T9" fmla="*/ 7 h 10"/>
                  <a:gd name="T10" fmla="*/ 2 w 5"/>
                  <a:gd name="T11" fmla="*/ 7 h 10"/>
                  <a:gd name="T12" fmla="*/ 0 w 5"/>
                  <a:gd name="T13" fmla="*/ 10 h 10"/>
                  <a:gd name="T14" fmla="*/ 0 w 5"/>
                  <a:gd name="T15" fmla="*/ 9 h 10"/>
                  <a:gd name="T16" fmla="*/ 4 w 5"/>
                  <a:gd name="T17" fmla="*/ 5 h 10"/>
                  <a:gd name="T18" fmla="*/ 5 w 5"/>
                  <a:gd name="T19" fmla="*/ 2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10"/>
                  <a:gd name="T32" fmla="*/ 5 w 5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10">
                    <a:moveTo>
                      <a:pt x="5" y="2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4" y="5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4" name="Freeform 3743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5" name="Freeform 3744"/>
              <p:cNvSpPr>
                <a:spLocks/>
              </p:cNvSpPr>
              <p:nvPr/>
            </p:nvSpPr>
            <p:spPr bwMode="auto">
              <a:xfrm>
                <a:off x="5566" y="1736"/>
                <a:ext cx="11" cy="7"/>
              </a:xfrm>
              <a:custGeom>
                <a:avLst/>
                <a:gdLst>
                  <a:gd name="T0" fmla="*/ 0 w 11"/>
                  <a:gd name="T1" fmla="*/ 0 h 7"/>
                  <a:gd name="T2" fmla="*/ 0 w 11"/>
                  <a:gd name="T3" fmla="*/ 0 h 7"/>
                  <a:gd name="T4" fmla="*/ 2 w 11"/>
                  <a:gd name="T5" fmla="*/ 0 h 7"/>
                  <a:gd name="T6" fmla="*/ 8 w 11"/>
                  <a:gd name="T7" fmla="*/ 5 h 7"/>
                  <a:gd name="T8" fmla="*/ 11 w 11"/>
                  <a:gd name="T9" fmla="*/ 5 h 7"/>
                  <a:gd name="T10" fmla="*/ 11 w 11"/>
                  <a:gd name="T11" fmla="*/ 7 h 7"/>
                  <a:gd name="T12" fmla="*/ 9 w 11"/>
                  <a:gd name="T13" fmla="*/ 7 h 7"/>
                  <a:gd name="T14" fmla="*/ 8 w 11"/>
                  <a:gd name="T15" fmla="*/ 7 h 7"/>
                  <a:gd name="T16" fmla="*/ 0 w 11"/>
                  <a:gd name="T17" fmla="*/ 2 h 7"/>
                  <a:gd name="T18" fmla="*/ 0 w 11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7"/>
                  <a:gd name="T32" fmla="*/ 11 w 11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7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6" name="Freeform 3745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7" name="Freeform 3746"/>
              <p:cNvSpPr>
                <a:spLocks/>
              </p:cNvSpPr>
              <p:nvPr/>
            </p:nvSpPr>
            <p:spPr bwMode="auto">
              <a:xfrm>
                <a:off x="5579" y="1727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0 h 4"/>
                  <a:gd name="T4" fmla="*/ 3 w 3"/>
                  <a:gd name="T5" fmla="*/ 2 h 4"/>
                  <a:gd name="T6" fmla="*/ 3 w 3"/>
                  <a:gd name="T7" fmla="*/ 4 h 4"/>
                  <a:gd name="T8" fmla="*/ 0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2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8" name="Freeform 3747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9" name="Freeform 3748"/>
              <p:cNvSpPr>
                <a:spLocks/>
              </p:cNvSpPr>
              <p:nvPr/>
            </p:nvSpPr>
            <p:spPr bwMode="auto">
              <a:xfrm>
                <a:off x="3005" y="875"/>
                <a:ext cx="7" cy="11"/>
              </a:xfrm>
              <a:custGeom>
                <a:avLst/>
                <a:gdLst>
                  <a:gd name="T0" fmla="*/ 0 w 7"/>
                  <a:gd name="T1" fmla="*/ 4 h 11"/>
                  <a:gd name="T2" fmla="*/ 2 w 7"/>
                  <a:gd name="T3" fmla="*/ 6 h 11"/>
                  <a:gd name="T4" fmla="*/ 4 w 7"/>
                  <a:gd name="T5" fmla="*/ 7 h 11"/>
                  <a:gd name="T6" fmla="*/ 2 w 7"/>
                  <a:gd name="T7" fmla="*/ 9 h 11"/>
                  <a:gd name="T8" fmla="*/ 4 w 7"/>
                  <a:gd name="T9" fmla="*/ 11 h 11"/>
                  <a:gd name="T10" fmla="*/ 5 w 7"/>
                  <a:gd name="T11" fmla="*/ 9 h 11"/>
                  <a:gd name="T12" fmla="*/ 7 w 7"/>
                  <a:gd name="T13" fmla="*/ 2 h 11"/>
                  <a:gd name="T14" fmla="*/ 4 w 7"/>
                  <a:gd name="T15" fmla="*/ 0 h 11"/>
                  <a:gd name="T16" fmla="*/ 4 w 7"/>
                  <a:gd name="T17" fmla="*/ 2 h 11"/>
                  <a:gd name="T18" fmla="*/ 0 w 7"/>
                  <a:gd name="T19" fmla="*/ 2 h 11"/>
                  <a:gd name="T20" fmla="*/ 0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0" y="4"/>
                    </a:moveTo>
                    <a:lnTo>
                      <a:pt x="2" y="6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4" y="11"/>
                    </a:lnTo>
                    <a:lnTo>
                      <a:pt x="5" y="9"/>
                    </a:lnTo>
                    <a:lnTo>
                      <a:pt x="7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0" name="Freeform 3749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1" name="Freeform 3750"/>
              <p:cNvSpPr>
                <a:spLocks/>
              </p:cNvSpPr>
              <p:nvPr/>
            </p:nvSpPr>
            <p:spPr bwMode="auto">
              <a:xfrm>
                <a:off x="2576" y="1638"/>
                <a:ext cx="41" cy="37"/>
              </a:xfrm>
              <a:custGeom>
                <a:avLst/>
                <a:gdLst>
                  <a:gd name="T0" fmla="*/ 7 w 41"/>
                  <a:gd name="T1" fmla="*/ 10 h 37"/>
                  <a:gd name="T2" fmla="*/ 7 w 41"/>
                  <a:gd name="T3" fmla="*/ 14 h 37"/>
                  <a:gd name="T4" fmla="*/ 5 w 41"/>
                  <a:gd name="T5" fmla="*/ 18 h 37"/>
                  <a:gd name="T6" fmla="*/ 3 w 41"/>
                  <a:gd name="T7" fmla="*/ 18 h 37"/>
                  <a:gd name="T8" fmla="*/ 3 w 41"/>
                  <a:gd name="T9" fmla="*/ 21 h 37"/>
                  <a:gd name="T10" fmla="*/ 0 w 41"/>
                  <a:gd name="T11" fmla="*/ 23 h 37"/>
                  <a:gd name="T12" fmla="*/ 3 w 41"/>
                  <a:gd name="T13" fmla="*/ 26 h 37"/>
                  <a:gd name="T14" fmla="*/ 5 w 41"/>
                  <a:gd name="T15" fmla="*/ 32 h 37"/>
                  <a:gd name="T16" fmla="*/ 9 w 41"/>
                  <a:gd name="T17" fmla="*/ 34 h 37"/>
                  <a:gd name="T18" fmla="*/ 12 w 41"/>
                  <a:gd name="T19" fmla="*/ 30 h 37"/>
                  <a:gd name="T20" fmla="*/ 14 w 41"/>
                  <a:gd name="T21" fmla="*/ 26 h 37"/>
                  <a:gd name="T22" fmla="*/ 23 w 41"/>
                  <a:gd name="T23" fmla="*/ 25 h 37"/>
                  <a:gd name="T24" fmla="*/ 28 w 41"/>
                  <a:gd name="T25" fmla="*/ 28 h 37"/>
                  <a:gd name="T26" fmla="*/ 28 w 41"/>
                  <a:gd name="T27" fmla="*/ 35 h 37"/>
                  <a:gd name="T28" fmla="*/ 28 w 41"/>
                  <a:gd name="T29" fmla="*/ 37 h 37"/>
                  <a:gd name="T30" fmla="*/ 30 w 41"/>
                  <a:gd name="T31" fmla="*/ 37 h 37"/>
                  <a:gd name="T32" fmla="*/ 34 w 41"/>
                  <a:gd name="T33" fmla="*/ 34 h 37"/>
                  <a:gd name="T34" fmla="*/ 34 w 41"/>
                  <a:gd name="T35" fmla="*/ 32 h 37"/>
                  <a:gd name="T36" fmla="*/ 37 w 41"/>
                  <a:gd name="T37" fmla="*/ 30 h 37"/>
                  <a:gd name="T38" fmla="*/ 39 w 41"/>
                  <a:gd name="T39" fmla="*/ 28 h 37"/>
                  <a:gd name="T40" fmla="*/ 37 w 41"/>
                  <a:gd name="T41" fmla="*/ 23 h 37"/>
                  <a:gd name="T42" fmla="*/ 39 w 41"/>
                  <a:gd name="T43" fmla="*/ 26 h 37"/>
                  <a:gd name="T44" fmla="*/ 41 w 41"/>
                  <a:gd name="T45" fmla="*/ 23 h 37"/>
                  <a:gd name="T46" fmla="*/ 39 w 41"/>
                  <a:gd name="T47" fmla="*/ 19 h 37"/>
                  <a:gd name="T48" fmla="*/ 37 w 41"/>
                  <a:gd name="T49" fmla="*/ 19 h 37"/>
                  <a:gd name="T50" fmla="*/ 34 w 41"/>
                  <a:gd name="T51" fmla="*/ 19 h 37"/>
                  <a:gd name="T52" fmla="*/ 35 w 41"/>
                  <a:gd name="T53" fmla="*/ 18 h 37"/>
                  <a:gd name="T54" fmla="*/ 35 w 41"/>
                  <a:gd name="T55" fmla="*/ 12 h 37"/>
                  <a:gd name="T56" fmla="*/ 30 w 41"/>
                  <a:gd name="T57" fmla="*/ 5 h 37"/>
                  <a:gd name="T58" fmla="*/ 25 w 41"/>
                  <a:gd name="T59" fmla="*/ 3 h 37"/>
                  <a:gd name="T60" fmla="*/ 17 w 41"/>
                  <a:gd name="T61" fmla="*/ 5 h 37"/>
                  <a:gd name="T62" fmla="*/ 16 w 41"/>
                  <a:gd name="T63" fmla="*/ 7 h 37"/>
                  <a:gd name="T64" fmla="*/ 14 w 41"/>
                  <a:gd name="T65" fmla="*/ 9 h 37"/>
                  <a:gd name="T66" fmla="*/ 14 w 41"/>
                  <a:gd name="T67" fmla="*/ 7 h 37"/>
                  <a:gd name="T68" fmla="*/ 16 w 41"/>
                  <a:gd name="T69" fmla="*/ 3 h 37"/>
                  <a:gd name="T70" fmla="*/ 16 w 41"/>
                  <a:gd name="T71" fmla="*/ 1 h 37"/>
                  <a:gd name="T72" fmla="*/ 14 w 41"/>
                  <a:gd name="T73" fmla="*/ 1 h 37"/>
                  <a:gd name="T74" fmla="*/ 10 w 41"/>
                  <a:gd name="T75" fmla="*/ 0 h 37"/>
                  <a:gd name="T76" fmla="*/ 10 w 41"/>
                  <a:gd name="T77" fmla="*/ 1 h 37"/>
                  <a:gd name="T78" fmla="*/ 10 w 41"/>
                  <a:gd name="T79" fmla="*/ 1 h 37"/>
                  <a:gd name="T80" fmla="*/ 9 w 41"/>
                  <a:gd name="T81" fmla="*/ 3 h 37"/>
                  <a:gd name="T82" fmla="*/ 9 w 41"/>
                  <a:gd name="T83" fmla="*/ 9 h 37"/>
                  <a:gd name="T84" fmla="*/ 9 w 41"/>
                  <a:gd name="T85" fmla="*/ 10 h 37"/>
                  <a:gd name="T86" fmla="*/ 7 w 41"/>
                  <a:gd name="T87" fmla="*/ 10 h 3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1"/>
                  <a:gd name="T133" fmla="*/ 0 h 37"/>
                  <a:gd name="T134" fmla="*/ 41 w 41"/>
                  <a:gd name="T135" fmla="*/ 37 h 3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1" h="37">
                    <a:moveTo>
                      <a:pt x="7" y="10"/>
                    </a:moveTo>
                    <a:lnTo>
                      <a:pt x="7" y="14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0" y="23"/>
                    </a:lnTo>
                    <a:lnTo>
                      <a:pt x="3" y="26"/>
                    </a:lnTo>
                    <a:lnTo>
                      <a:pt x="5" y="32"/>
                    </a:lnTo>
                    <a:lnTo>
                      <a:pt x="9" y="34"/>
                    </a:lnTo>
                    <a:lnTo>
                      <a:pt x="12" y="30"/>
                    </a:lnTo>
                    <a:lnTo>
                      <a:pt x="14" y="26"/>
                    </a:lnTo>
                    <a:lnTo>
                      <a:pt x="23" y="25"/>
                    </a:lnTo>
                    <a:lnTo>
                      <a:pt x="28" y="28"/>
                    </a:lnTo>
                    <a:lnTo>
                      <a:pt x="28" y="35"/>
                    </a:lnTo>
                    <a:lnTo>
                      <a:pt x="28" y="37"/>
                    </a:lnTo>
                    <a:lnTo>
                      <a:pt x="30" y="37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7" y="30"/>
                    </a:lnTo>
                    <a:lnTo>
                      <a:pt x="39" y="28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41" y="23"/>
                    </a:lnTo>
                    <a:lnTo>
                      <a:pt x="39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5" y="18"/>
                    </a:lnTo>
                    <a:lnTo>
                      <a:pt x="35" y="12"/>
                    </a:lnTo>
                    <a:lnTo>
                      <a:pt x="30" y="5"/>
                    </a:lnTo>
                    <a:lnTo>
                      <a:pt x="25" y="3"/>
                    </a:lnTo>
                    <a:lnTo>
                      <a:pt x="17" y="5"/>
                    </a:lnTo>
                    <a:lnTo>
                      <a:pt x="16" y="7"/>
                    </a:lnTo>
                    <a:lnTo>
                      <a:pt x="14" y="9"/>
                    </a:lnTo>
                    <a:lnTo>
                      <a:pt x="14" y="7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4" y="1"/>
                    </a:lnTo>
                    <a:lnTo>
                      <a:pt x="10" y="0"/>
                    </a:lnTo>
                    <a:lnTo>
                      <a:pt x="10" y="1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9" y="10"/>
                    </a:lnTo>
                    <a:lnTo>
                      <a:pt x="7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2" name="Freeform 3751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3" name="Freeform 3752"/>
              <p:cNvSpPr>
                <a:spLocks/>
              </p:cNvSpPr>
              <p:nvPr/>
            </p:nvSpPr>
            <p:spPr bwMode="auto">
              <a:xfrm>
                <a:off x="2783" y="1061"/>
                <a:ext cx="417" cy="498"/>
              </a:xfrm>
              <a:custGeom>
                <a:avLst/>
                <a:gdLst>
                  <a:gd name="T0" fmla="*/ 396 w 417"/>
                  <a:gd name="T1" fmla="*/ 65 h 498"/>
                  <a:gd name="T2" fmla="*/ 380 w 417"/>
                  <a:gd name="T3" fmla="*/ 45 h 498"/>
                  <a:gd name="T4" fmla="*/ 401 w 417"/>
                  <a:gd name="T5" fmla="*/ 18 h 498"/>
                  <a:gd name="T6" fmla="*/ 383 w 417"/>
                  <a:gd name="T7" fmla="*/ 13 h 498"/>
                  <a:gd name="T8" fmla="*/ 369 w 417"/>
                  <a:gd name="T9" fmla="*/ 20 h 498"/>
                  <a:gd name="T10" fmla="*/ 356 w 417"/>
                  <a:gd name="T11" fmla="*/ 24 h 498"/>
                  <a:gd name="T12" fmla="*/ 328 w 417"/>
                  <a:gd name="T13" fmla="*/ 40 h 498"/>
                  <a:gd name="T14" fmla="*/ 324 w 417"/>
                  <a:gd name="T15" fmla="*/ 11 h 498"/>
                  <a:gd name="T16" fmla="*/ 308 w 417"/>
                  <a:gd name="T17" fmla="*/ 27 h 498"/>
                  <a:gd name="T18" fmla="*/ 287 w 417"/>
                  <a:gd name="T19" fmla="*/ 49 h 498"/>
                  <a:gd name="T20" fmla="*/ 269 w 417"/>
                  <a:gd name="T21" fmla="*/ 42 h 498"/>
                  <a:gd name="T22" fmla="*/ 260 w 417"/>
                  <a:gd name="T23" fmla="*/ 61 h 498"/>
                  <a:gd name="T24" fmla="*/ 242 w 417"/>
                  <a:gd name="T25" fmla="*/ 84 h 498"/>
                  <a:gd name="T26" fmla="*/ 233 w 417"/>
                  <a:gd name="T27" fmla="*/ 90 h 498"/>
                  <a:gd name="T28" fmla="*/ 213 w 417"/>
                  <a:gd name="T29" fmla="*/ 83 h 498"/>
                  <a:gd name="T30" fmla="*/ 204 w 417"/>
                  <a:gd name="T31" fmla="*/ 110 h 498"/>
                  <a:gd name="T32" fmla="*/ 190 w 417"/>
                  <a:gd name="T33" fmla="*/ 120 h 498"/>
                  <a:gd name="T34" fmla="*/ 181 w 417"/>
                  <a:gd name="T35" fmla="*/ 126 h 498"/>
                  <a:gd name="T36" fmla="*/ 172 w 417"/>
                  <a:gd name="T37" fmla="*/ 138 h 498"/>
                  <a:gd name="T38" fmla="*/ 165 w 417"/>
                  <a:gd name="T39" fmla="*/ 160 h 498"/>
                  <a:gd name="T40" fmla="*/ 151 w 417"/>
                  <a:gd name="T41" fmla="*/ 174 h 498"/>
                  <a:gd name="T42" fmla="*/ 133 w 417"/>
                  <a:gd name="T43" fmla="*/ 195 h 498"/>
                  <a:gd name="T44" fmla="*/ 129 w 417"/>
                  <a:gd name="T45" fmla="*/ 213 h 498"/>
                  <a:gd name="T46" fmla="*/ 125 w 417"/>
                  <a:gd name="T47" fmla="*/ 231 h 498"/>
                  <a:gd name="T48" fmla="*/ 117 w 417"/>
                  <a:gd name="T49" fmla="*/ 246 h 498"/>
                  <a:gd name="T50" fmla="*/ 109 w 417"/>
                  <a:gd name="T51" fmla="*/ 256 h 498"/>
                  <a:gd name="T52" fmla="*/ 100 w 417"/>
                  <a:gd name="T53" fmla="*/ 281 h 498"/>
                  <a:gd name="T54" fmla="*/ 79 w 417"/>
                  <a:gd name="T55" fmla="*/ 312 h 498"/>
                  <a:gd name="T56" fmla="*/ 83 w 417"/>
                  <a:gd name="T57" fmla="*/ 319 h 498"/>
                  <a:gd name="T58" fmla="*/ 70 w 417"/>
                  <a:gd name="T59" fmla="*/ 321 h 498"/>
                  <a:gd name="T60" fmla="*/ 50 w 417"/>
                  <a:gd name="T61" fmla="*/ 328 h 498"/>
                  <a:gd name="T62" fmla="*/ 34 w 417"/>
                  <a:gd name="T63" fmla="*/ 344 h 498"/>
                  <a:gd name="T64" fmla="*/ 22 w 417"/>
                  <a:gd name="T65" fmla="*/ 353 h 498"/>
                  <a:gd name="T66" fmla="*/ 18 w 417"/>
                  <a:gd name="T67" fmla="*/ 367 h 498"/>
                  <a:gd name="T68" fmla="*/ 20 w 417"/>
                  <a:gd name="T69" fmla="*/ 371 h 498"/>
                  <a:gd name="T70" fmla="*/ 0 w 417"/>
                  <a:gd name="T71" fmla="*/ 382 h 498"/>
                  <a:gd name="T72" fmla="*/ 22 w 417"/>
                  <a:gd name="T73" fmla="*/ 399 h 498"/>
                  <a:gd name="T74" fmla="*/ 38 w 417"/>
                  <a:gd name="T75" fmla="*/ 398 h 498"/>
                  <a:gd name="T76" fmla="*/ 20 w 417"/>
                  <a:gd name="T77" fmla="*/ 401 h 498"/>
                  <a:gd name="T78" fmla="*/ 0 w 417"/>
                  <a:gd name="T79" fmla="*/ 412 h 498"/>
                  <a:gd name="T80" fmla="*/ 6 w 417"/>
                  <a:gd name="T81" fmla="*/ 432 h 498"/>
                  <a:gd name="T82" fmla="*/ 22 w 417"/>
                  <a:gd name="T83" fmla="*/ 419 h 498"/>
                  <a:gd name="T84" fmla="*/ 18 w 417"/>
                  <a:gd name="T85" fmla="*/ 433 h 498"/>
                  <a:gd name="T86" fmla="*/ 4 w 417"/>
                  <a:gd name="T87" fmla="*/ 457 h 498"/>
                  <a:gd name="T88" fmla="*/ 16 w 417"/>
                  <a:gd name="T89" fmla="*/ 457 h 498"/>
                  <a:gd name="T90" fmla="*/ 27 w 417"/>
                  <a:gd name="T91" fmla="*/ 487 h 498"/>
                  <a:gd name="T92" fmla="*/ 61 w 417"/>
                  <a:gd name="T93" fmla="*/ 482 h 498"/>
                  <a:gd name="T94" fmla="*/ 84 w 417"/>
                  <a:gd name="T95" fmla="*/ 453 h 498"/>
                  <a:gd name="T96" fmla="*/ 88 w 417"/>
                  <a:gd name="T97" fmla="*/ 441 h 498"/>
                  <a:gd name="T98" fmla="*/ 104 w 417"/>
                  <a:gd name="T99" fmla="*/ 469 h 498"/>
                  <a:gd name="T100" fmla="*/ 118 w 417"/>
                  <a:gd name="T101" fmla="*/ 401 h 498"/>
                  <a:gd name="T102" fmla="*/ 111 w 417"/>
                  <a:gd name="T103" fmla="*/ 322 h 498"/>
                  <a:gd name="T104" fmla="*/ 158 w 417"/>
                  <a:gd name="T105" fmla="*/ 220 h 498"/>
                  <a:gd name="T106" fmla="*/ 206 w 417"/>
                  <a:gd name="T107" fmla="*/ 144 h 498"/>
                  <a:gd name="T108" fmla="*/ 244 w 417"/>
                  <a:gd name="T109" fmla="*/ 106 h 498"/>
                  <a:gd name="T110" fmla="*/ 265 w 417"/>
                  <a:gd name="T111" fmla="*/ 84 h 498"/>
                  <a:gd name="T112" fmla="*/ 324 w 417"/>
                  <a:gd name="T113" fmla="*/ 104 h 498"/>
                  <a:gd name="T114" fmla="*/ 383 w 417"/>
                  <a:gd name="T115" fmla="*/ 90 h 498"/>
                  <a:gd name="T116" fmla="*/ 415 w 417"/>
                  <a:gd name="T117" fmla="*/ 68 h 49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17"/>
                  <a:gd name="T178" fmla="*/ 0 h 498"/>
                  <a:gd name="T179" fmla="*/ 417 w 417"/>
                  <a:gd name="T180" fmla="*/ 498 h 49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17" h="498">
                    <a:moveTo>
                      <a:pt x="415" y="65"/>
                    </a:moveTo>
                    <a:lnTo>
                      <a:pt x="408" y="63"/>
                    </a:lnTo>
                    <a:lnTo>
                      <a:pt x="408" y="68"/>
                    </a:lnTo>
                    <a:lnTo>
                      <a:pt x="406" y="68"/>
                    </a:lnTo>
                    <a:lnTo>
                      <a:pt x="403" y="67"/>
                    </a:lnTo>
                    <a:lnTo>
                      <a:pt x="403" y="65"/>
                    </a:lnTo>
                    <a:lnTo>
                      <a:pt x="403" y="68"/>
                    </a:lnTo>
                    <a:lnTo>
                      <a:pt x="403" y="70"/>
                    </a:lnTo>
                    <a:lnTo>
                      <a:pt x="401" y="67"/>
                    </a:lnTo>
                    <a:lnTo>
                      <a:pt x="398" y="67"/>
                    </a:lnTo>
                    <a:lnTo>
                      <a:pt x="394" y="68"/>
                    </a:lnTo>
                    <a:lnTo>
                      <a:pt x="396" y="65"/>
                    </a:lnTo>
                    <a:lnTo>
                      <a:pt x="398" y="63"/>
                    </a:lnTo>
                    <a:lnTo>
                      <a:pt x="399" y="63"/>
                    </a:lnTo>
                    <a:lnTo>
                      <a:pt x="399" y="61"/>
                    </a:lnTo>
                    <a:lnTo>
                      <a:pt x="399" y="59"/>
                    </a:lnTo>
                    <a:lnTo>
                      <a:pt x="398" y="58"/>
                    </a:lnTo>
                    <a:lnTo>
                      <a:pt x="392" y="58"/>
                    </a:lnTo>
                    <a:lnTo>
                      <a:pt x="394" y="56"/>
                    </a:lnTo>
                    <a:lnTo>
                      <a:pt x="392" y="54"/>
                    </a:lnTo>
                    <a:lnTo>
                      <a:pt x="389" y="52"/>
                    </a:lnTo>
                    <a:lnTo>
                      <a:pt x="385" y="49"/>
                    </a:lnTo>
                    <a:lnTo>
                      <a:pt x="380" y="49"/>
                    </a:lnTo>
                    <a:lnTo>
                      <a:pt x="380" y="47"/>
                    </a:lnTo>
                    <a:lnTo>
                      <a:pt x="380" y="45"/>
                    </a:lnTo>
                    <a:lnTo>
                      <a:pt x="401" y="49"/>
                    </a:lnTo>
                    <a:lnTo>
                      <a:pt x="412" y="42"/>
                    </a:lnTo>
                    <a:lnTo>
                      <a:pt x="415" y="40"/>
                    </a:lnTo>
                    <a:lnTo>
                      <a:pt x="417" y="38"/>
                    </a:lnTo>
                    <a:lnTo>
                      <a:pt x="417" y="34"/>
                    </a:lnTo>
                    <a:lnTo>
                      <a:pt x="414" y="33"/>
                    </a:lnTo>
                    <a:lnTo>
                      <a:pt x="410" y="27"/>
                    </a:lnTo>
                    <a:lnTo>
                      <a:pt x="406" y="27"/>
                    </a:lnTo>
                    <a:lnTo>
                      <a:pt x="403" y="25"/>
                    </a:lnTo>
                    <a:lnTo>
                      <a:pt x="406" y="25"/>
                    </a:lnTo>
                    <a:lnTo>
                      <a:pt x="401" y="22"/>
                    </a:lnTo>
                    <a:lnTo>
                      <a:pt x="401" y="18"/>
                    </a:lnTo>
                    <a:lnTo>
                      <a:pt x="398" y="22"/>
                    </a:lnTo>
                    <a:lnTo>
                      <a:pt x="396" y="24"/>
                    </a:lnTo>
                    <a:lnTo>
                      <a:pt x="396" y="20"/>
                    </a:lnTo>
                    <a:lnTo>
                      <a:pt x="396" y="18"/>
                    </a:lnTo>
                    <a:lnTo>
                      <a:pt x="390" y="22"/>
                    </a:lnTo>
                    <a:lnTo>
                      <a:pt x="390" y="20"/>
                    </a:lnTo>
                    <a:lnTo>
                      <a:pt x="389" y="20"/>
                    </a:lnTo>
                    <a:lnTo>
                      <a:pt x="390" y="18"/>
                    </a:lnTo>
                    <a:lnTo>
                      <a:pt x="390" y="15"/>
                    </a:lnTo>
                    <a:lnTo>
                      <a:pt x="389" y="15"/>
                    </a:lnTo>
                    <a:lnTo>
                      <a:pt x="387" y="13"/>
                    </a:lnTo>
                    <a:lnTo>
                      <a:pt x="385" y="13"/>
                    </a:lnTo>
                    <a:lnTo>
                      <a:pt x="383" y="13"/>
                    </a:lnTo>
                    <a:lnTo>
                      <a:pt x="381" y="13"/>
                    </a:lnTo>
                    <a:lnTo>
                      <a:pt x="378" y="16"/>
                    </a:lnTo>
                    <a:lnTo>
                      <a:pt x="378" y="31"/>
                    </a:lnTo>
                    <a:lnTo>
                      <a:pt x="374" y="33"/>
                    </a:lnTo>
                    <a:lnTo>
                      <a:pt x="372" y="31"/>
                    </a:lnTo>
                    <a:lnTo>
                      <a:pt x="369" y="31"/>
                    </a:lnTo>
                    <a:lnTo>
                      <a:pt x="367" y="31"/>
                    </a:lnTo>
                    <a:lnTo>
                      <a:pt x="371" y="27"/>
                    </a:lnTo>
                    <a:lnTo>
                      <a:pt x="372" y="24"/>
                    </a:lnTo>
                    <a:lnTo>
                      <a:pt x="372" y="20"/>
                    </a:lnTo>
                    <a:lnTo>
                      <a:pt x="367" y="24"/>
                    </a:lnTo>
                    <a:lnTo>
                      <a:pt x="365" y="24"/>
                    </a:lnTo>
                    <a:lnTo>
                      <a:pt x="369" y="20"/>
                    </a:lnTo>
                    <a:lnTo>
                      <a:pt x="367" y="16"/>
                    </a:lnTo>
                    <a:lnTo>
                      <a:pt x="369" y="15"/>
                    </a:lnTo>
                    <a:lnTo>
                      <a:pt x="374" y="15"/>
                    </a:lnTo>
                    <a:lnTo>
                      <a:pt x="376" y="11"/>
                    </a:lnTo>
                    <a:lnTo>
                      <a:pt x="376" y="6"/>
                    </a:lnTo>
                    <a:lnTo>
                      <a:pt x="372" y="6"/>
                    </a:lnTo>
                    <a:lnTo>
                      <a:pt x="372" y="4"/>
                    </a:lnTo>
                    <a:lnTo>
                      <a:pt x="371" y="2"/>
                    </a:lnTo>
                    <a:lnTo>
                      <a:pt x="369" y="2"/>
                    </a:lnTo>
                    <a:lnTo>
                      <a:pt x="365" y="4"/>
                    </a:lnTo>
                    <a:lnTo>
                      <a:pt x="362" y="0"/>
                    </a:lnTo>
                    <a:lnTo>
                      <a:pt x="356" y="20"/>
                    </a:lnTo>
                    <a:lnTo>
                      <a:pt x="356" y="24"/>
                    </a:lnTo>
                    <a:lnTo>
                      <a:pt x="355" y="24"/>
                    </a:lnTo>
                    <a:lnTo>
                      <a:pt x="353" y="27"/>
                    </a:lnTo>
                    <a:lnTo>
                      <a:pt x="353" y="31"/>
                    </a:lnTo>
                    <a:lnTo>
                      <a:pt x="349" y="31"/>
                    </a:lnTo>
                    <a:lnTo>
                      <a:pt x="346" y="36"/>
                    </a:lnTo>
                    <a:lnTo>
                      <a:pt x="347" y="25"/>
                    </a:lnTo>
                    <a:lnTo>
                      <a:pt x="344" y="22"/>
                    </a:lnTo>
                    <a:lnTo>
                      <a:pt x="347" y="18"/>
                    </a:lnTo>
                    <a:lnTo>
                      <a:pt x="347" y="9"/>
                    </a:lnTo>
                    <a:lnTo>
                      <a:pt x="346" y="9"/>
                    </a:lnTo>
                    <a:lnTo>
                      <a:pt x="344" y="9"/>
                    </a:lnTo>
                    <a:lnTo>
                      <a:pt x="326" y="42"/>
                    </a:lnTo>
                    <a:lnTo>
                      <a:pt x="328" y="40"/>
                    </a:lnTo>
                    <a:lnTo>
                      <a:pt x="322" y="50"/>
                    </a:lnTo>
                    <a:lnTo>
                      <a:pt x="319" y="50"/>
                    </a:lnTo>
                    <a:lnTo>
                      <a:pt x="319" y="43"/>
                    </a:lnTo>
                    <a:lnTo>
                      <a:pt x="321" y="42"/>
                    </a:lnTo>
                    <a:lnTo>
                      <a:pt x="322" y="42"/>
                    </a:lnTo>
                    <a:lnTo>
                      <a:pt x="322" y="38"/>
                    </a:lnTo>
                    <a:lnTo>
                      <a:pt x="324" y="34"/>
                    </a:lnTo>
                    <a:lnTo>
                      <a:pt x="322" y="31"/>
                    </a:lnTo>
                    <a:lnTo>
                      <a:pt x="333" y="13"/>
                    </a:lnTo>
                    <a:lnTo>
                      <a:pt x="331" y="11"/>
                    </a:lnTo>
                    <a:lnTo>
                      <a:pt x="326" y="15"/>
                    </a:lnTo>
                    <a:lnTo>
                      <a:pt x="324" y="16"/>
                    </a:lnTo>
                    <a:lnTo>
                      <a:pt x="324" y="11"/>
                    </a:lnTo>
                    <a:lnTo>
                      <a:pt x="322" y="11"/>
                    </a:lnTo>
                    <a:lnTo>
                      <a:pt x="321" y="9"/>
                    </a:lnTo>
                    <a:lnTo>
                      <a:pt x="321" y="8"/>
                    </a:lnTo>
                    <a:lnTo>
                      <a:pt x="317" y="11"/>
                    </a:lnTo>
                    <a:lnTo>
                      <a:pt x="317" y="9"/>
                    </a:lnTo>
                    <a:lnTo>
                      <a:pt x="315" y="9"/>
                    </a:lnTo>
                    <a:lnTo>
                      <a:pt x="313" y="16"/>
                    </a:lnTo>
                    <a:lnTo>
                      <a:pt x="310" y="15"/>
                    </a:lnTo>
                    <a:lnTo>
                      <a:pt x="312" y="18"/>
                    </a:lnTo>
                    <a:lnTo>
                      <a:pt x="313" y="20"/>
                    </a:lnTo>
                    <a:lnTo>
                      <a:pt x="315" y="22"/>
                    </a:lnTo>
                    <a:lnTo>
                      <a:pt x="310" y="24"/>
                    </a:lnTo>
                    <a:lnTo>
                      <a:pt x="308" y="27"/>
                    </a:lnTo>
                    <a:lnTo>
                      <a:pt x="310" y="31"/>
                    </a:lnTo>
                    <a:lnTo>
                      <a:pt x="303" y="31"/>
                    </a:lnTo>
                    <a:lnTo>
                      <a:pt x="299" y="36"/>
                    </a:lnTo>
                    <a:lnTo>
                      <a:pt x="297" y="38"/>
                    </a:lnTo>
                    <a:lnTo>
                      <a:pt x="294" y="43"/>
                    </a:lnTo>
                    <a:lnTo>
                      <a:pt x="292" y="45"/>
                    </a:lnTo>
                    <a:lnTo>
                      <a:pt x="294" y="47"/>
                    </a:lnTo>
                    <a:lnTo>
                      <a:pt x="292" y="54"/>
                    </a:lnTo>
                    <a:lnTo>
                      <a:pt x="290" y="56"/>
                    </a:lnTo>
                    <a:lnTo>
                      <a:pt x="288" y="52"/>
                    </a:lnTo>
                    <a:lnTo>
                      <a:pt x="288" y="50"/>
                    </a:lnTo>
                    <a:lnTo>
                      <a:pt x="290" y="49"/>
                    </a:lnTo>
                    <a:lnTo>
                      <a:pt x="287" y="49"/>
                    </a:lnTo>
                    <a:lnTo>
                      <a:pt x="288" y="45"/>
                    </a:lnTo>
                    <a:lnTo>
                      <a:pt x="279" y="43"/>
                    </a:lnTo>
                    <a:lnTo>
                      <a:pt x="279" y="47"/>
                    </a:lnTo>
                    <a:lnTo>
                      <a:pt x="278" y="47"/>
                    </a:lnTo>
                    <a:lnTo>
                      <a:pt x="276" y="47"/>
                    </a:lnTo>
                    <a:lnTo>
                      <a:pt x="276" y="45"/>
                    </a:lnTo>
                    <a:lnTo>
                      <a:pt x="276" y="42"/>
                    </a:lnTo>
                    <a:lnTo>
                      <a:pt x="274" y="43"/>
                    </a:lnTo>
                    <a:lnTo>
                      <a:pt x="274" y="40"/>
                    </a:lnTo>
                    <a:lnTo>
                      <a:pt x="272" y="42"/>
                    </a:lnTo>
                    <a:lnTo>
                      <a:pt x="270" y="40"/>
                    </a:lnTo>
                    <a:lnTo>
                      <a:pt x="269" y="42"/>
                    </a:lnTo>
                    <a:lnTo>
                      <a:pt x="269" y="47"/>
                    </a:lnTo>
                    <a:lnTo>
                      <a:pt x="267" y="40"/>
                    </a:lnTo>
                    <a:lnTo>
                      <a:pt x="265" y="40"/>
                    </a:lnTo>
                    <a:lnTo>
                      <a:pt x="265" y="47"/>
                    </a:lnTo>
                    <a:lnTo>
                      <a:pt x="270" y="50"/>
                    </a:lnTo>
                    <a:lnTo>
                      <a:pt x="272" y="50"/>
                    </a:lnTo>
                    <a:lnTo>
                      <a:pt x="272" y="59"/>
                    </a:lnTo>
                    <a:lnTo>
                      <a:pt x="272" y="63"/>
                    </a:lnTo>
                    <a:lnTo>
                      <a:pt x="272" y="67"/>
                    </a:lnTo>
                    <a:lnTo>
                      <a:pt x="262" y="52"/>
                    </a:lnTo>
                    <a:lnTo>
                      <a:pt x="262" y="58"/>
                    </a:lnTo>
                    <a:lnTo>
                      <a:pt x="260" y="58"/>
                    </a:lnTo>
                    <a:lnTo>
                      <a:pt x="260" y="61"/>
                    </a:lnTo>
                    <a:lnTo>
                      <a:pt x="258" y="61"/>
                    </a:lnTo>
                    <a:lnTo>
                      <a:pt x="256" y="63"/>
                    </a:lnTo>
                    <a:lnTo>
                      <a:pt x="256" y="61"/>
                    </a:lnTo>
                    <a:lnTo>
                      <a:pt x="256" y="59"/>
                    </a:lnTo>
                    <a:lnTo>
                      <a:pt x="256" y="56"/>
                    </a:lnTo>
                    <a:lnTo>
                      <a:pt x="254" y="58"/>
                    </a:lnTo>
                    <a:lnTo>
                      <a:pt x="253" y="61"/>
                    </a:lnTo>
                    <a:lnTo>
                      <a:pt x="251" y="65"/>
                    </a:lnTo>
                    <a:lnTo>
                      <a:pt x="249" y="65"/>
                    </a:lnTo>
                    <a:lnTo>
                      <a:pt x="251" y="72"/>
                    </a:lnTo>
                    <a:lnTo>
                      <a:pt x="245" y="76"/>
                    </a:lnTo>
                    <a:lnTo>
                      <a:pt x="244" y="81"/>
                    </a:lnTo>
                    <a:lnTo>
                      <a:pt x="242" y="84"/>
                    </a:lnTo>
                    <a:lnTo>
                      <a:pt x="245" y="77"/>
                    </a:lnTo>
                    <a:lnTo>
                      <a:pt x="245" y="56"/>
                    </a:lnTo>
                    <a:lnTo>
                      <a:pt x="242" y="58"/>
                    </a:lnTo>
                    <a:lnTo>
                      <a:pt x="238" y="67"/>
                    </a:lnTo>
                    <a:lnTo>
                      <a:pt x="235" y="79"/>
                    </a:lnTo>
                    <a:lnTo>
                      <a:pt x="235" y="63"/>
                    </a:lnTo>
                    <a:lnTo>
                      <a:pt x="227" y="65"/>
                    </a:lnTo>
                    <a:lnTo>
                      <a:pt x="224" y="70"/>
                    </a:lnTo>
                    <a:lnTo>
                      <a:pt x="226" y="77"/>
                    </a:lnTo>
                    <a:lnTo>
                      <a:pt x="227" y="81"/>
                    </a:lnTo>
                    <a:lnTo>
                      <a:pt x="231" y="83"/>
                    </a:lnTo>
                    <a:lnTo>
                      <a:pt x="233" y="86"/>
                    </a:lnTo>
                    <a:lnTo>
                      <a:pt x="233" y="90"/>
                    </a:lnTo>
                    <a:lnTo>
                      <a:pt x="229" y="88"/>
                    </a:lnTo>
                    <a:lnTo>
                      <a:pt x="227" y="84"/>
                    </a:lnTo>
                    <a:lnTo>
                      <a:pt x="224" y="83"/>
                    </a:lnTo>
                    <a:lnTo>
                      <a:pt x="220" y="74"/>
                    </a:lnTo>
                    <a:lnTo>
                      <a:pt x="217" y="76"/>
                    </a:lnTo>
                    <a:lnTo>
                      <a:pt x="219" y="81"/>
                    </a:lnTo>
                    <a:lnTo>
                      <a:pt x="222" y="84"/>
                    </a:lnTo>
                    <a:lnTo>
                      <a:pt x="219" y="86"/>
                    </a:lnTo>
                    <a:lnTo>
                      <a:pt x="217" y="84"/>
                    </a:lnTo>
                    <a:lnTo>
                      <a:pt x="215" y="86"/>
                    </a:lnTo>
                    <a:lnTo>
                      <a:pt x="215" y="83"/>
                    </a:lnTo>
                    <a:lnTo>
                      <a:pt x="213" y="84"/>
                    </a:lnTo>
                    <a:lnTo>
                      <a:pt x="213" y="83"/>
                    </a:lnTo>
                    <a:lnTo>
                      <a:pt x="213" y="79"/>
                    </a:lnTo>
                    <a:lnTo>
                      <a:pt x="211" y="77"/>
                    </a:lnTo>
                    <a:lnTo>
                      <a:pt x="210" y="86"/>
                    </a:lnTo>
                    <a:lnTo>
                      <a:pt x="210" y="88"/>
                    </a:lnTo>
                    <a:lnTo>
                      <a:pt x="211" y="90"/>
                    </a:lnTo>
                    <a:lnTo>
                      <a:pt x="202" y="95"/>
                    </a:lnTo>
                    <a:lnTo>
                      <a:pt x="201" y="101"/>
                    </a:lnTo>
                    <a:lnTo>
                      <a:pt x="202" y="104"/>
                    </a:lnTo>
                    <a:lnTo>
                      <a:pt x="204" y="102"/>
                    </a:lnTo>
                    <a:lnTo>
                      <a:pt x="206" y="104"/>
                    </a:lnTo>
                    <a:lnTo>
                      <a:pt x="202" y="104"/>
                    </a:lnTo>
                    <a:lnTo>
                      <a:pt x="204" y="108"/>
                    </a:lnTo>
                    <a:lnTo>
                      <a:pt x="204" y="110"/>
                    </a:lnTo>
                    <a:lnTo>
                      <a:pt x="201" y="108"/>
                    </a:lnTo>
                    <a:lnTo>
                      <a:pt x="199" y="110"/>
                    </a:lnTo>
                    <a:lnTo>
                      <a:pt x="201" y="111"/>
                    </a:lnTo>
                    <a:lnTo>
                      <a:pt x="199" y="113"/>
                    </a:lnTo>
                    <a:lnTo>
                      <a:pt x="195" y="111"/>
                    </a:lnTo>
                    <a:lnTo>
                      <a:pt x="195" y="113"/>
                    </a:lnTo>
                    <a:lnTo>
                      <a:pt x="193" y="113"/>
                    </a:lnTo>
                    <a:lnTo>
                      <a:pt x="188" y="115"/>
                    </a:lnTo>
                    <a:lnTo>
                      <a:pt x="186" y="117"/>
                    </a:lnTo>
                    <a:lnTo>
                      <a:pt x="185" y="118"/>
                    </a:lnTo>
                    <a:lnTo>
                      <a:pt x="185" y="120"/>
                    </a:lnTo>
                    <a:lnTo>
                      <a:pt x="188" y="122"/>
                    </a:lnTo>
                    <a:lnTo>
                      <a:pt x="190" y="120"/>
                    </a:lnTo>
                    <a:lnTo>
                      <a:pt x="192" y="118"/>
                    </a:lnTo>
                    <a:lnTo>
                      <a:pt x="197" y="122"/>
                    </a:lnTo>
                    <a:lnTo>
                      <a:pt x="201" y="120"/>
                    </a:lnTo>
                    <a:lnTo>
                      <a:pt x="202" y="124"/>
                    </a:lnTo>
                    <a:lnTo>
                      <a:pt x="199" y="124"/>
                    </a:lnTo>
                    <a:lnTo>
                      <a:pt x="197" y="126"/>
                    </a:lnTo>
                    <a:lnTo>
                      <a:pt x="197" y="129"/>
                    </a:lnTo>
                    <a:lnTo>
                      <a:pt x="193" y="127"/>
                    </a:lnTo>
                    <a:lnTo>
                      <a:pt x="190" y="126"/>
                    </a:lnTo>
                    <a:lnTo>
                      <a:pt x="188" y="126"/>
                    </a:lnTo>
                    <a:lnTo>
                      <a:pt x="185" y="124"/>
                    </a:lnTo>
                    <a:lnTo>
                      <a:pt x="181" y="126"/>
                    </a:lnTo>
                    <a:lnTo>
                      <a:pt x="181" y="129"/>
                    </a:lnTo>
                    <a:lnTo>
                      <a:pt x="183" y="133"/>
                    </a:lnTo>
                    <a:lnTo>
                      <a:pt x="183" y="136"/>
                    </a:lnTo>
                    <a:lnTo>
                      <a:pt x="181" y="136"/>
                    </a:lnTo>
                    <a:lnTo>
                      <a:pt x="183" y="140"/>
                    </a:lnTo>
                    <a:lnTo>
                      <a:pt x="183" y="144"/>
                    </a:lnTo>
                    <a:lnTo>
                      <a:pt x="181" y="142"/>
                    </a:lnTo>
                    <a:lnTo>
                      <a:pt x="181" y="145"/>
                    </a:lnTo>
                    <a:lnTo>
                      <a:pt x="179" y="145"/>
                    </a:lnTo>
                    <a:lnTo>
                      <a:pt x="177" y="135"/>
                    </a:lnTo>
                    <a:lnTo>
                      <a:pt x="174" y="135"/>
                    </a:lnTo>
                    <a:lnTo>
                      <a:pt x="174" y="140"/>
                    </a:lnTo>
                    <a:lnTo>
                      <a:pt x="172" y="138"/>
                    </a:lnTo>
                    <a:lnTo>
                      <a:pt x="170" y="140"/>
                    </a:lnTo>
                    <a:lnTo>
                      <a:pt x="174" y="142"/>
                    </a:lnTo>
                    <a:lnTo>
                      <a:pt x="172" y="142"/>
                    </a:lnTo>
                    <a:lnTo>
                      <a:pt x="170" y="144"/>
                    </a:lnTo>
                    <a:lnTo>
                      <a:pt x="168" y="144"/>
                    </a:lnTo>
                    <a:lnTo>
                      <a:pt x="167" y="147"/>
                    </a:lnTo>
                    <a:lnTo>
                      <a:pt x="168" y="149"/>
                    </a:lnTo>
                    <a:lnTo>
                      <a:pt x="170" y="152"/>
                    </a:lnTo>
                    <a:lnTo>
                      <a:pt x="168" y="152"/>
                    </a:lnTo>
                    <a:lnTo>
                      <a:pt x="170" y="154"/>
                    </a:lnTo>
                    <a:lnTo>
                      <a:pt x="168" y="156"/>
                    </a:lnTo>
                    <a:lnTo>
                      <a:pt x="167" y="158"/>
                    </a:lnTo>
                    <a:lnTo>
                      <a:pt x="165" y="160"/>
                    </a:lnTo>
                    <a:lnTo>
                      <a:pt x="167" y="161"/>
                    </a:lnTo>
                    <a:lnTo>
                      <a:pt x="172" y="160"/>
                    </a:lnTo>
                    <a:lnTo>
                      <a:pt x="167" y="165"/>
                    </a:lnTo>
                    <a:lnTo>
                      <a:pt x="161" y="163"/>
                    </a:lnTo>
                    <a:lnTo>
                      <a:pt x="159" y="161"/>
                    </a:lnTo>
                    <a:lnTo>
                      <a:pt x="158" y="161"/>
                    </a:lnTo>
                    <a:lnTo>
                      <a:pt x="154" y="163"/>
                    </a:lnTo>
                    <a:lnTo>
                      <a:pt x="152" y="169"/>
                    </a:lnTo>
                    <a:lnTo>
                      <a:pt x="151" y="170"/>
                    </a:lnTo>
                    <a:lnTo>
                      <a:pt x="151" y="174"/>
                    </a:lnTo>
                    <a:lnTo>
                      <a:pt x="152" y="174"/>
                    </a:lnTo>
                    <a:lnTo>
                      <a:pt x="151" y="178"/>
                    </a:lnTo>
                    <a:lnTo>
                      <a:pt x="149" y="178"/>
                    </a:lnTo>
                    <a:lnTo>
                      <a:pt x="147" y="185"/>
                    </a:lnTo>
                    <a:lnTo>
                      <a:pt x="145" y="183"/>
                    </a:lnTo>
                    <a:lnTo>
                      <a:pt x="143" y="185"/>
                    </a:lnTo>
                    <a:lnTo>
                      <a:pt x="142" y="185"/>
                    </a:lnTo>
                    <a:lnTo>
                      <a:pt x="140" y="188"/>
                    </a:lnTo>
                    <a:lnTo>
                      <a:pt x="142" y="190"/>
                    </a:lnTo>
                    <a:lnTo>
                      <a:pt x="140" y="192"/>
                    </a:lnTo>
                    <a:lnTo>
                      <a:pt x="136" y="192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4" y="197"/>
                    </a:lnTo>
                    <a:lnTo>
                      <a:pt x="133" y="199"/>
                    </a:lnTo>
                    <a:lnTo>
                      <a:pt x="133" y="201"/>
                    </a:lnTo>
                    <a:lnTo>
                      <a:pt x="136" y="203"/>
                    </a:lnTo>
                    <a:lnTo>
                      <a:pt x="134" y="204"/>
                    </a:lnTo>
                    <a:lnTo>
                      <a:pt x="133" y="206"/>
                    </a:lnTo>
                    <a:lnTo>
                      <a:pt x="131" y="204"/>
                    </a:lnTo>
                    <a:lnTo>
                      <a:pt x="131" y="210"/>
                    </a:lnTo>
                    <a:lnTo>
                      <a:pt x="133" y="212"/>
                    </a:lnTo>
                    <a:lnTo>
                      <a:pt x="134" y="210"/>
                    </a:lnTo>
                    <a:lnTo>
                      <a:pt x="136" y="210"/>
                    </a:lnTo>
                    <a:lnTo>
                      <a:pt x="134" y="213"/>
                    </a:lnTo>
                    <a:lnTo>
                      <a:pt x="129" y="213"/>
                    </a:lnTo>
                    <a:lnTo>
                      <a:pt x="127" y="215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6"/>
                    </a:lnTo>
                    <a:lnTo>
                      <a:pt x="124" y="226"/>
                    </a:lnTo>
                    <a:lnTo>
                      <a:pt x="125" y="224"/>
                    </a:lnTo>
                    <a:lnTo>
                      <a:pt x="129" y="222"/>
                    </a:lnTo>
                    <a:lnTo>
                      <a:pt x="129" y="226"/>
                    </a:lnTo>
                    <a:lnTo>
                      <a:pt x="131" y="229"/>
                    </a:lnTo>
                    <a:lnTo>
                      <a:pt x="125" y="226"/>
                    </a:lnTo>
                    <a:lnTo>
                      <a:pt x="124" y="229"/>
                    </a:lnTo>
                    <a:lnTo>
                      <a:pt x="125" y="231"/>
                    </a:lnTo>
                    <a:lnTo>
                      <a:pt x="124" y="231"/>
                    </a:lnTo>
                    <a:lnTo>
                      <a:pt x="124" y="233"/>
                    </a:lnTo>
                    <a:lnTo>
                      <a:pt x="124" y="237"/>
                    </a:lnTo>
                    <a:lnTo>
                      <a:pt x="122" y="237"/>
                    </a:lnTo>
                    <a:lnTo>
                      <a:pt x="120" y="237"/>
                    </a:lnTo>
                    <a:lnTo>
                      <a:pt x="120" y="238"/>
                    </a:lnTo>
                    <a:lnTo>
                      <a:pt x="120" y="240"/>
                    </a:lnTo>
                    <a:lnTo>
                      <a:pt x="122" y="242"/>
                    </a:lnTo>
                    <a:lnTo>
                      <a:pt x="124" y="247"/>
                    </a:lnTo>
                    <a:lnTo>
                      <a:pt x="120" y="246"/>
                    </a:lnTo>
                    <a:lnTo>
                      <a:pt x="118" y="246"/>
                    </a:lnTo>
                    <a:lnTo>
                      <a:pt x="117" y="240"/>
                    </a:lnTo>
                    <a:lnTo>
                      <a:pt x="117" y="246"/>
                    </a:lnTo>
                    <a:lnTo>
                      <a:pt x="117" y="247"/>
                    </a:lnTo>
                    <a:lnTo>
                      <a:pt x="115" y="249"/>
                    </a:lnTo>
                    <a:lnTo>
                      <a:pt x="113" y="251"/>
                    </a:lnTo>
                    <a:lnTo>
                      <a:pt x="115" y="253"/>
                    </a:lnTo>
                    <a:lnTo>
                      <a:pt x="117" y="251"/>
                    </a:lnTo>
                    <a:lnTo>
                      <a:pt x="118" y="249"/>
                    </a:lnTo>
                    <a:lnTo>
                      <a:pt x="118" y="253"/>
                    </a:lnTo>
                    <a:lnTo>
                      <a:pt x="118" y="256"/>
                    </a:lnTo>
                    <a:lnTo>
                      <a:pt x="117" y="258"/>
                    </a:lnTo>
                    <a:lnTo>
                      <a:pt x="113" y="256"/>
                    </a:lnTo>
                    <a:lnTo>
                      <a:pt x="111" y="258"/>
                    </a:lnTo>
                    <a:lnTo>
                      <a:pt x="109" y="256"/>
                    </a:lnTo>
                    <a:lnTo>
                      <a:pt x="108" y="260"/>
                    </a:lnTo>
                    <a:lnTo>
                      <a:pt x="108" y="263"/>
                    </a:lnTo>
                    <a:lnTo>
                      <a:pt x="106" y="265"/>
                    </a:lnTo>
                    <a:lnTo>
                      <a:pt x="102" y="265"/>
                    </a:lnTo>
                    <a:lnTo>
                      <a:pt x="102" y="271"/>
                    </a:lnTo>
                    <a:lnTo>
                      <a:pt x="104" y="271"/>
                    </a:lnTo>
                    <a:lnTo>
                      <a:pt x="108" y="269"/>
                    </a:lnTo>
                    <a:lnTo>
                      <a:pt x="108" y="271"/>
                    </a:lnTo>
                    <a:lnTo>
                      <a:pt x="104" y="272"/>
                    </a:lnTo>
                    <a:lnTo>
                      <a:pt x="102" y="274"/>
                    </a:lnTo>
                    <a:lnTo>
                      <a:pt x="104" y="278"/>
                    </a:lnTo>
                    <a:lnTo>
                      <a:pt x="102" y="280"/>
                    </a:lnTo>
                    <a:lnTo>
                      <a:pt x="100" y="281"/>
                    </a:lnTo>
                    <a:lnTo>
                      <a:pt x="95" y="278"/>
                    </a:lnTo>
                    <a:lnTo>
                      <a:pt x="91" y="281"/>
                    </a:lnTo>
                    <a:lnTo>
                      <a:pt x="90" y="285"/>
                    </a:lnTo>
                    <a:lnTo>
                      <a:pt x="90" y="287"/>
                    </a:lnTo>
                    <a:lnTo>
                      <a:pt x="81" y="297"/>
                    </a:lnTo>
                    <a:lnTo>
                      <a:pt x="83" y="299"/>
                    </a:lnTo>
                    <a:lnTo>
                      <a:pt x="83" y="301"/>
                    </a:lnTo>
                    <a:lnTo>
                      <a:pt x="75" y="305"/>
                    </a:lnTo>
                    <a:lnTo>
                      <a:pt x="75" y="308"/>
                    </a:lnTo>
                    <a:lnTo>
                      <a:pt x="77" y="308"/>
                    </a:lnTo>
                    <a:lnTo>
                      <a:pt x="81" y="308"/>
                    </a:lnTo>
                    <a:lnTo>
                      <a:pt x="79" y="312"/>
                    </a:lnTo>
                    <a:lnTo>
                      <a:pt x="81" y="315"/>
                    </a:lnTo>
                    <a:lnTo>
                      <a:pt x="83" y="317"/>
                    </a:lnTo>
                    <a:lnTo>
                      <a:pt x="100" y="306"/>
                    </a:lnTo>
                    <a:lnTo>
                      <a:pt x="102" y="303"/>
                    </a:lnTo>
                    <a:lnTo>
                      <a:pt x="102" y="305"/>
                    </a:lnTo>
                    <a:lnTo>
                      <a:pt x="102" y="306"/>
                    </a:lnTo>
                    <a:lnTo>
                      <a:pt x="99" y="308"/>
                    </a:lnTo>
                    <a:lnTo>
                      <a:pt x="95" y="308"/>
                    </a:lnTo>
                    <a:lnTo>
                      <a:pt x="90" y="314"/>
                    </a:lnTo>
                    <a:lnTo>
                      <a:pt x="91" y="315"/>
                    </a:lnTo>
                    <a:lnTo>
                      <a:pt x="91" y="317"/>
                    </a:lnTo>
                    <a:lnTo>
                      <a:pt x="86" y="319"/>
                    </a:lnTo>
                    <a:lnTo>
                      <a:pt x="83" y="319"/>
                    </a:lnTo>
                    <a:lnTo>
                      <a:pt x="83" y="321"/>
                    </a:lnTo>
                    <a:lnTo>
                      <a:pt x="83" y="322"/>
                    </a:lnTo>
                    <a:lnTo>
                      <a:pt x="79" y="321"/>
                    </a:lnTo>
                    <a:lnTo>
                      <a:pt x="79" y="319"/>
                    </a:lnTo>
                    <a:lnTo>
                      <a:pt x="77" y="314"/>
                    </a:lnTo>
                    <a:lnTo>
                      <a:pt x="75" y="314"/>
                    </a:lnTo>
                    <a:lnTo>
                      <a:pt x="74" y="314"/>
                    </a:lnTo>
                    <a:lnTo>
                      <a:pt x="72" y="315"/>
                    </a:lnTo>
                    <a:lnTo>
                      <a:pt x="70" y="317"/>
                    </a:lnTo>
                    <a:lnTo>
                      <a:pt x="68" y="319"/>
                    </a:lnTo>
                    <a:lnTo>
                      <a:pt x="70" y="321"/>
                    </a:lnTo>
                    <a:lnTo>
                      <a:pt x="72" y="322"/>
                    </a:lnTo>
                    <a:lnTo>
                      <a:pt x="68" y="324"/>
                    </a:lnTo>
                    <a:lnTo>
                      <a:pt x="66" y="322"/>
                    </a:lnTo>
                    <a:lnTo>
                      <a:pt x="66" y="319"/>
                    </a:lnTo>
                    <a:lnTo>
                      <a:pt x="66" y="317"/>
                    </a:lnTo>
                    <a:lnTo>
                      <a:pt x="57" y="321"/>
                    </a:lnTo>
                    <a:lnTo>
                      <a:pt x="57" y="322"/>
                    </a:lnTo>
                    <a:lnTo>
                      <a:pt x="56" y="326"/>
                    </a:lnTo>
                    <a:lnTo>
                      <a:pt x="54" y="324"/>
                    </a:lnTo>
                    <a:lnTo>
                      <a:pt x="54" y="328"/>
                    </a:lnTo>
                    <a:lnTo>
                      <a:pt x="50" y="328"/>
                    </a:lnTo>
                    <a:lnTo>
                      <a:pt x="50" y="326"/>
                    </a:lnTo>
                    <a:lnTo>
                      <a:pt x="49" y="328"/>
                    </a:lnTo>
                    <a:lnTo>
                      <a:pt x="49" y="330"/>
                    </a:lnTo>
                    <a:lnTo>
                      <a:pt x="45" y="330"/>
                    </a:lnTo>
                    <a:lnTo>
                      <a:pt x="41" y="331"/>
                    </a:lnTo>
                    <a:lnTo>
                      <a:pt x="40" y="339"/>
                    </a:lnTo>
                    <a:lnTo>
                      <a:pt x="38" y="337"/>
                    </a:lnTo>
                    <a:lnTo>
                      <a:pt x="34" y="337"/>
                    </a:lnTo>
                    <a:lnTo>
                      <a:pt x="32" y="339"/>
                    </a:lnTo>
                    <a:lnTo>
                      <a:pt x="31" y="340"/>
                    </a:lnTo>
                    <a:lnTo>
                      <a:pt x="34" y="344"/>
                    </a:lnTo>
                    <a:lnTo>
                      <a:pt x="32" y="346"/>
                    </a:lnTo>
                    <a:lnTo>
                      <a:pt x="36" y="346"/>
                    </a:lnTo>
                    <a:lnTo>
                      <a:pt x="38" y="344"/>
                    </a:lnTo>
                    <a:lnTo>
                      <a:pt x="40" y="346"/>
                    </a:lnTo>
                    <a:lnTo>
                      <a:pt x="41" y="348"/>
                    </a:lnTo>
                    <a:lnTo>
                      <a:pt x="40" y="349"/>
                    </a:lnTo>
                    <a:lnTo>
                      <a:pt x="40" y="351"/>
                    </a:lnTo>
                    <a:lnTo>
                      <a:pt x="38" y="351"/>
                    </a:lnTo>
                    <a:lnTo>
                      <a:pt x="27" y="349"/>
                    </a:lnTo>
                    <a:lnTo>
                      <a:pt x="25" y="351"/>
                    </a:lnTo>
                    <a:lnTo>
                      <a:pt x="23" y="351"/>
                    </a:lnTo>
                    <a:lnTo>
                      <a:pt x="22" y="351"/>
                    </a:lnTo>
                    <a:lnTo>
                      <a:pt x="22" y="353"/>
                    </a:lnTo>
                    <a:lnTo>
                      <a:pt x="23" y="353"/>
                    </a:lnTo>
                    <a:lnTo>
                      <a:pt x="22" y="355"/>
                    </a:lnTo>
                    <a:lnTo>
                      <a:pt x="22" y="356"/>
                    </a:lnTo>
                    <a:lnTo>
                      <a:pt x="23" y="355"/>
                    </a:lnTo>
                    <a:lnTo>
                      <a:pt x="25" y="355"/>
                    </a:lnTo>
                    <a:lnTo>
                      <a:pt x="23" y="358"/>
                    </a:lnTo>
                    <a:lnTo>
                      <a:pt x="25" y="364"/>
                    </a:lnTo>
                    <a:lnTo>
                      <a:pt x="23" y="365"/>
                    </a:lnTo>
                    <a:lnTo>
                      <a:pt x="23" y="360"/>
                    </a:lnTo>
                    <a:lnTo>
                      <a:pt x="22" y="358"/>
                    </a:lnTo>
                    <a:lnTo>
                      <a:pt x="18" y="360"/>
                    </a:lnTo>
                    <a:lnTo>
                      <a:pt x="16" y="365"/>
                    </a:lnTo>
                    <a:lnTo>
                      <a:pt x="18" y="367"/>
                    </a:lnTo>
                    <a:lnTo>
                      <a:pt x="18" y="369"/>
                    </a:lnTo>
                    <a:lnTo>
                      <a:pt x="16" y="367"/>
                    </a:lnTo>
                    <a:lnTo>
                      <a:pt x="15" y="365"/>
                    </a:lnTo>
                    <a:lnTo>
                      <a:pt x="13" y="365"/>
                    </a:lnTo>
                    <a:lnTo>
                      <a:pt x="7" y="365"/>
                    </a:lnTo>
                    <a:lnTo>
                      <a:pt x="7" y="367"/>
                    </a:lnTo>
                    <a:lnTo>
                      <a:pt x="9" y="369"/>
                    </a:lnTo>
                    <a:lnTo>
                      <a:pt x="4" y="365"/>
                    </a:lnTo>
                    <a:lnTo>
                      <a:pt x="2" y="367"/>
                    </a:lnTo>
                    <a:lnTo>
                      <a:pt x="4" y="371"/>
                    </a:lnTo>
                    <a:lnTo>
                      <a:pt x="4" y="373"/>
                    </a:lnTo>
                    <a:lnTo>
                      <a:pt x="20" y="371"/>
                    </a:lnTo>
                    <a:lnTo>
                      <a:pt x="15" y="374"/>
                    </a:lnTo>
                    <a:lnTo>
                      <a:pt x="16" y="374"/>
                    </a:lnTo>
                    <a:lnTo>
                      <a:pt x="22" y="374"/>
                    </a:lnTo>
                    <a:lnTo>
                      <a:pt x="20" y="376"/>
                    </a:lnTo>
                    <a:lnTo>
                      <a:pt x="11" y="376"/>
                    </a:lnTo>
                    <a:lnTo>
                      <a:pt x="9" y="376"/>
                    </a:lnTo>
                    <a:lnTo>
                      <a:pt x="7" y="376"/>
                    </a:lnTo>
                    <a:lnTo>
                      <a:pt x="4" y="378"/>
                    </a:lnTo>
                    <a:lnTo>
                      <a:pt x="4" y="380"/>
                    </a:lnTo>
                    <a:lnTo>
                      <a:pt x="2" y="380"/>
                    </a:lnTo>
                    <a:lnTo>
                      <a:pt x="0" y="380"/>
                    </a:lnTo>
                    <a:lnTo>
                      <a:pt x="0" y="382"/>
                    </a:lnTo>
                    <a:lnTo>
                      <a:pt x="4" y="383"/>
                    </a:lnTo>
                    <a:lnTo>
                      <a:pt x="4" y="385"/>
                    </a:lnTo>
                    <a:lnTo>
                      <a:pt x="4" y="387"/>
                    </a:lnTo>
                    <a:lnTo>
                      <a:pt x="0" y="392"/>
                    </a:lnTo>
                    <a:lnTo>
                      <a:pt x="2" y="394"/>
                    </a:lnTo>
                    <a:lnTo>
                      <a:pt x="0" y="394"/>
                    </a:lnTo>
                    <a:lnTo>
                      <a:pt x="0" y="398"/>
                    </a:lnTo>
                    <a:lnTo>
                      <a:pt x="2" y="398"/>
                    </a:lnTo>
                    <a:lnTo>
                      <a:pt x="2" y="399"/>
                    </a:lnTo>
                    <a:lnTo>
                      <a:pt x="7" y="401"/>
                    </a:lnTo>
                    <a:lnTo>
                      <a:pt x="16" y="398"/>
                    </a:lnTo>
                    <a:lnTo>
                      <a:pt x="18" y="399"/>
                    </a:lnTo>
                    <a:lnTo>
                      <a:pt x="22" y="399"/>
                    </a:lnTo>
                    <a:lnTo>
                      <a:pt x="23" y="390"/>
                    </a:lnTo>
                    <a:lnTo>
                      <a:pt x="25" y="394"/>
                    </a:lnTo>
                    <a:lnTo>
                      <a:pt x="23" y="398"/>
                    </a:lnTo>
                    <a:lnTo>
                      <a:pt x="25" y="398"/>
                    </a:lnTo>
                    <a:lnTo>
                      <a:pt x="29" y="398"/>
                    </a:lnTo>
                    <a:lnTo>
                      <a:pt x="31" y="398"/>
                    </a:lnTo>
                    <a:lnTo>
                      <a:pt x="32" y="399"/>
                    </a:lnTo>
                    <a:lnTo>
                      <a:pt x="36" y="396"/>
                    </a:lnTo>
                    <a:lnTo>
                      <a:pt x="36" y="389"/>
                    </a:lnTo>
                    <a:lnTo>
                      <a:pt x="40" y="387"/>
                    </a:lnTo>
                    <a:lnTo>
                      <a:pt x="41" y="387"/>
                    </a:lnTo>
                    <a:lnTo>
                      <a:pt x="38" y="392"/>
                    </a:lnTo>
                    <a:lnTo>
                      <a:pt x="38" y="398"/>
                    </a:lnTo>
                    <a:lnTo>
                      <a:pt x="40" y="396"/>
                    </a:lnTo>
                    <a:lnTo>
                      <a:pt x="41" y="396"/>
                    </a:lnTo>
                    <a:lnTo>
                      <a:pt x="43" y="396"/>
                    </a:lnTo>
                    <a:lnTo>
                      <a:pt x="38" y="399"/>
                    </a:lnTo>
                    <a:lnTo>
                      <a:pt x="32" y="401"/>
                    </a:lnTo>
                    <a:lnTo>
                      <a:pt x="32" y="403"/>
                    </a:lnTo>
                    <a:lnTo>
                      <a:pt x="34" y="407"/>
                    </a:lnTo>
                    <a:lnTo>
                      <a:pt x="31" y="408"/>
                    </a:lnTo>
                    <a:lnTo>
                      <a:pt x="31" y="405"/>
                    </a:lnTo>
                    <a:lnTo>
                      <a:pt x="29" y="403"/>
                    </a:lnTo>
                    <a:lnTo>
                      <a:pt x="27" y="401"/>
                    </a:lnTo>
                    <a:lnTo>
                      <a:pt x="23" y="401"/>
                    </a:lnTo>
                    <a:lnTo>
                      <a:pt x="20" y="401"/>
                    </a:lnTo>
                    <a:lnTo>
                      <a:pt x="16" y="401"/>
                    </a:lnTo>
                    <a:lnTo>
                      <a:pt x="15" y="401"/>
                    </a:lnTo>
                    <a:lnTo>
                      <a:pt x="11" y="401"/>
                    </a:lnTo>
                    <a:lnTo>
                      <a:pt x="9" y="403"/>
                    </a:lnTo>
                    <a:lnTo>
                      <a:pt x="4" y="403"/>
                    </a:lnTo>
                    <a:lnTo>
                      <a:pt x="2" y="407"/>
                    </a:lnTo>
                    <a:lnTo>
                      <a:pt x="2" y="408"/>
                    </a:lnTo>
                    <a:lnTo>
                      <a:pt x="4" y="410"/>
                    </a:lnTo>
                    <a:lnTo>
                      <a:pt x="6" y="408"/>
                    </a:lnTo>
                    <a:lnTo>
                      <a:pt x="6" y="414"/>
                    </a:lnTo>
                    <a:lnTo>
                      <a:pt x="2" y="412"/>
                    </a:lnTo>
                    <a:lnTo>
                      <a:pt x="0" y="410"/>
                    </a:lnTo>
                    <a:lnTo>
                      <a:pt x="0" y="412"/>
                    </a:lnTo>
                    <a:lnTo>
                      <a:pt x="4" y="417"/>
                    </a:lnTo>
                    <a:lnTo>
                      <a:pt x="6" y="417"/>
                    </a:lnTo>
                    <a:lnTo>
                      <a:pt x="9" y="416"/>
                    </a:lnTo>
                    <a:lnTo>
                      <a:pt x="11" y="416"/>
                    </a:lnTo>
                    <a:lnTo>
                      <a:pt x="6" y="421"/>
                    </a:lnTo>
                    <a:lnTo>
                      <a:pt x="7" y="423"/>
                    </a:lnTo>
                    <a:lnTo>
                      <a:pt x="4" y="425"/>
                    </a:lnTo>
                    <a:lnTo>
                      <a:pt x="2" y="426"/>
                    </a:lnTo>
                    <a:lnTo>
                      <a:pt x="4" y="428"/>
                    </a:lnTo>
                    <a:lnTo>
                      <a:pt x="4" y="430"/>
                    </a:lnTo>
                    <a:lnTo>
                      <a:pt x="6" y="432"/>
                    </a:lnTo>
                    <a:lnTo>
                      <a:pt x="7" y="430"/>
                    </a:lnTo>
                    <a:lnTo>
                      <a:pt x="9" y="428"/>
                    </a:lnTo>
                    <a:lnTo>
                      <a:pt x="9" y="430"/>
                    </a:lnTo>
                    <a:lnTo>
                      <a:pt x="11" y="435"/>
                    </a:lnTo>
                    <a:lnTo>
                      <a:pt x="9" y="435"/>
                    </a:lnTo>
                    <a:lnTo>
                      <a:pt x="7" y="437"/>
                    </a:lnTo>
                    <a:lnTo>
                      <a:pt x="7" y="439"/>
                    </a:lnTo>
                    <a:lnTo>
                      <a:pt x="11" y="437"/>
                    </a:lnTo>
                    <a:lnTo>
                      <a:pt x="13" y="433"/>
                    </a:lnTo>
                    <a:lnTo>
                      <a:pt x="13" y="430"/>
                    </a:lnTo>
                    <a:lnTo>
                      <a:pt x="16" y="428"/>
                    </a:lnTo>
                    <a:lnTo>
                      <a:pt x="22" y="419"/>
                    </a:lnTo>
                    <a:lnTo>
                      <a:pt x="23" y="417"/>
                    </a:lnTo>
                    <a:lnTo>
                      <a:pt x="25" y="419"/>
                    </a:lnTo>
                    <a:lnTo>
                      <a:pt x="29" y="419"/>
                    </a:lnTo>
                    <a:lnTo>
                      <a:pt x="32" y="419"/>
                    </a:lnTo>
                    <a:lnTo>
                      <a:pt x="27" y="421"/>
                    </a:lnTo>
                    <a:lnTo>
                      <a:pt x="25" y="426"/>
                    </a:lnTo>
                    <a:lnTo>
                      <a:pt x="25" y="423"/>
                    </a:lnTo>
                    <a:lnTo>
                      <a:pt x="23" y="423"/>
                    </a:lnTo>
                    <a:lnTo>
                      <a:pt x="18" y="430"/>
                    </a:lnTo>
                    <a:lnTo>
                      <a:pt x="20" y="432"/>
                    </a:lnTo>
                    <a:lnTo>
                      <a:pt x="18" y="433"/>
                    </a:lnTo>
                    <a:lnTo>
                      <a:pt x="11" y="441"/>
                    </a:lnTo>
                    <a:lnTo>
                      <a:pt x="15" y="442"/>
                    </a:lnTo>
                    <a:lnTo>
                      <a:pt x="20" y="442"/>
                    </a:lnTo>
                    <a:lnTo>
                      <a:pt x="22" y="441"/>
                    </a:lnTo>
                    <a:lnTo>
                      <a:pt x="22" y="442"/>
                    </a:lnTo>
                    <a:lnTo>
                      <a:pt x="16" y="444"/>
                    </a:lnTo>
                    <a:lnTo>
                      <a:pt x="15" y="446"/>
                    </a:lnTo>
                    <a:lnTo>
                      <a:pt x="15" y="448"/>
                    </a:lnTo>
                    <a:lnTo>
                      <a:pt x="11" y="448"/>
                    </a:lnTo>
                    <a:lnTo>
                      <a:pt x="9" y="448"/>
                    </a:lnTo>
                    <a:lnTo>
                      <a:pt x="7" y="448"/>
                    </a:lnTo>
                    <a:lnTo>
                      <a:pt x="4" y="453"/>
                    </a:lnTo>
                    <a:lnTo>
                      <a:pt x="4" y="457"/>
                    </a:lnTo>
                    <a:lnTo>
                      <a:pt x="6" y="457"/>
                    </a:lnTo>
                    <a:lnTo>
                      <a:pt x="6" y="459"/>
                    </a:lnTo>
                    <a:lnTo>
                      <a:pt x="7" y="459"/>
                    </a:lnTo>
                    <a:lnTo>
                      <a:pt x="9" y="455"/>
                    </a:lnTo>
                    <a:lnTo>
                      <a:pt x="9" y="459"/>
                    </a:lnTo>
                    <a:lnTo>
                      <a:pt x="11" y="459"/>
                    </a:lnTo>
                    <a:lnTo>
                      <a:pt x="13" y="457"/>
                    </a:lnTo>
                    <a:lnTo>
                      <a:pt x="13" y="455"/>
                    </a:lnTo>
                    <a:lnTo>
                      <a:pt x="15" y="455"/>
                    </a:lnTo>
                    <a:lnTo>
                      <a:pt x="18" y="453"/>
                    </a:lnTo>
                    <a:lnTo>
                      <a:pt x="20" y="451"/>
                    </a:lnTo>
                    <a:lnTo>
                      <a:pt x="22" y="453"/>
                    </a:lnTo>
                    <a:lnTo>
                      <a:pt x="16" y="457"/>
                    </a:lnTo>
                    <a:lnTo>
                      <a:pt x="18" y="457"/>
                    </a:lnTo>
                    <a:lnTo>
                      <a:pt x="18" y="460"/>
                    </a:lnTo>
                    <a:lnTo>
                      <a:pt x="16" y="466"/>
                    </a:lnTo>
                    <a:lnTo>
                      <a:pt x="15" y="467"/>
                    </a:lnTo>
                    <a:lnTo>
                      <a:pt x="15" y="469"/>
                    </a:lnTo>
                    <a:lnTo>
                      <a:pt x="13" y="469"/>
                    </a:lnTo>
                    <a:lnTo>
                      <a:pt x="11" y="471"/>
                    </a:lnTo>
                    <a:lnTo>
                      <a:pt x="11" y="467"/>
                    </a:lnTo>
                    <a:lnTo>
                      <a:pt x="9" y="467"/>
                    </a:lnTo>
                    <a:lnTo>
                      <a:pt x="7" y="478"/>
                    </a:lnTo>
                    <a:lnTo>
                      <a:pt x="22" y="491"/>
                    </a:lnTo>
                    <a:lnTo>
                      <a:pt x="25" y="491"/>
                    </a:lnTo>
                    <a:lnTo>
                      <a:pt x="27" y="487"/>
                    </a:lnTo>
                    <a:lnTo>
                      <a:pt x="27" y="496"/>
                    </a:lnTo>
                    <a:lnTo>
                      <a:pt x="29" y="494"/>
                    </a:lnTo>
                    <a:lnTo>
                      <a:pt x="31" y="496"/>
                    </a:lnTo>
                    <a:lnTo>
                      <a:pt x="32" y="494"/>
                    </a:lnTo>
                    <a:lnTo>
                      <a:pt x="36" y="494"/>
                    </a:lnTo>
                    <a:lnTo>
                      <a:pt x="34" y="496"/>
                    </a:lnTo>
                    <a:lnTo>
                      <a:pt x="40" y="498"/>
                    </a:lnTo>
                    <a:lnTo>
                      <a:pt x="43" y="498"/>
                    </a:lnTo>
                    <a:lnTo>
                      <a:pt x="47" y="494"/>
                    </a:lnTo>
                    <a:lnTo>
                      <a:pt x="49" y="491"/>
                    </a:lnTo>
                    <a:lnTo>
                      <a:pt x="50" y="493"/>
                    </a:lnTo>
                    <a:lnTo>
                      <a:pt x="56" y="489"/>
                    </a:lnTo>
                    <a:lnTo>
                      <a:pt x="61" y="482"/>
                    </a:lnTo>
                    <a:lnTo>
                      <a:pt x="65" y="480"/>
                    </a:lnTo>
                    <a:lnTo>
                      <a:pt x="66" y="476"/>
                    </a:lnTo>
                    <a:lnTo>
                      <a:pt x="68" y="475"/>
                    </a:lnTo>
                    <a:lnTo>
                      <a:pt x="68" y="473"/>
                    </a:lnTo>
                    <a:lnTo>
                      <a:pt x="74" y="467"/>
                    </a:lnTo>
                    <a:lnTo>
                      <a:pt x="72" y="466"/>
                    </a:lnTo>
                    <a:lnTo>
                      <a:pt x="77" y="467"/>
                    </a:lnTo>
                    <a:lnTo>
                      <a:pt x="81" y="467"/>
                    </a:lnTo>
                    <a:lnTo>
                      <a:pt x="83" y="467"/>
                    </a:lnTo>
                    <a:lnTo>
                      <a:pt x="84" y="460"/>
                    </a:lnTo>
                    <a:lnTo>
                      <a:pt x="86" y="459"/>
                    </a:lnTo>
                    <a:lnTo>
                      <a:pt x="86" y="457"/>
                    </a:lnTo>
                    <a:lnTo>
                      <a:pt x="84" y="453"/>
                    </a:lnTo>
                    <a:lnTo>
                      <a:pt x="83" y="451"/>
                    </a:lnTo>
                    <a:lnTo>
                      <a:pt x="84" y="451"/>
                    </a:lnTo>
                    <a:lnTo>
                      <a:pt x="84" y="450"/>
                    </a:lnTo>
                    <a:lnTo>
                      <a:pt x="83" y="446"/>
                    </a:lnTo>
                    <a:lnTo>
                      <a:pt x="84" y="448"/>
                    </a:lnTo>
                    <a:lnTo>
                      <a:pt x="86" y="450"/>
                    </a:lnTo>
                    <a:lnTo>
                      <a:pt x="86" y="451"/>
                    </a:lnTo>
                    <a:lnTo>
                      <a:pt x="88" y="451"/>
                    </a:lnTo>
                    <a:lnTo>
                      <a:pt x="88" y="450"/>
                    </a:lnTo>
                    <a:lnTo>
                      <a:pt x="86" y="446"/>
                    </a:lnTo>
                    <a:lnTo>
                      <a:pt x="86" y="442"/>
                    </a:lnTo>
                    <a:lnTo>
                      <a:pt x="86" y="441"/>
                    </a:lnTo>
                    <a:lnTo>
                      <a:pt x="88" y="441"/>
                    </a:lnTo>
                    <a:lnTo>
                      <a:pt x="90" y="441"/>
                    </a:lnTo>
                    <a:lnTo>
                      <a:pt x="91" y="441"/>
                    </a:lnTo>
                    <a:lnTo>
                      <a:pt x="91" y="442"/>
                    </a:lnTo>
                    <a:lnTo>
                      <a:pt x="88" y="444"/>
                    </a:lnTo>
                    <a:lnTo>
                      <a:pt x="91" y="462"/>
                    </a:lnTo>
                    <a:lnTo>
                      <a:pt x="93" y="460"/>
                    </a:lnTo>
                    <a:lnTo>
                      <a:pt x="95" y="464"/>
                    </a:lnTo>
                    <a:lnTo>
                      <a:pt x="97" y="464"/>
                    </a:lnTo>
                    <a:lnTo>
                      <a:pt x="99" y="466"/>
                    </a:lnTo>
                    <a:lnTo>
                      <a:pt x="99" y="473"/>
                    </a:lnTo>
                    <a:lnTo>
                      <a:pt x="100" y="469"/>
                    </a:lnTo>
                    <a:lnTo>
                      <a:pt x="102" y="471"/>
                    </a:lnTo>
                    <a:lnTo>
                      <a:pt x="104" y="469"/>
                    </a:lnTo>
                    <a:lnTo>
                      <a:pt x="106" y="459"/>
                    </a:lnTo>
                    <a:lnTo>
                      <a:pt x="104" y="451"/>
                    </a:lnTo>
                    <a:lnTo>
                      <a:pt x="108" y="444"/>
                    </a:lnTo>
                    <a:lnTo>
                      <a:pt x="108" y="441"/>
                    </a:lnTo>
                    <a:lnTo>
                      <a:pt x="117" y="437"/>
                    </a:lnTo>
                    <a:lnTo>
                      <a:pt x="118" y="433"/>
                    </a:lnTo>
                    <a:lnTo>
                      <a:pt x="118" y="430"/>
                    </a:lnTo>
                    <a:lnTo>
                      <a:pt x="117" y="426"/>
                    </a:lnTo>
                    <a:lnTo>
                      <a:pt x="120" y="419"/>
                    </a:lnTo>
                    <a:lnTo>
                      <a:pt x="117" y="408"/>
                    </a:lnTo>
                    <a:lnTo>
                      <a:pt x="115" y="405"/>
                    </a:lnTo>
                    <a:lnTo>
                      <a:pt x="115" y="403"/>
                    </a:lnTo>
                    <a:lnTo>
                      <a:pt x="118" y="401"/>
                    </a:lnTo>
                    <a:lnTo>
                      <a:pt x="122" y="398"/>
                    </a:lnTo>
                    <a:lnTo>
                      <a:pt x="124" y="392"/>
                    </a:lnTo>
                    <a:lnTo>
                      <a:pt x="124" y="387"/>
                    </a:lnTo>
                    <a:lnTo>
                      <a:pt x="117" y="382"/>
                    </a:lnTo>
                    <a:lnTo>
                      <a:pt x="115" y="378"/>
                    </a:lnTo>
                    <a:lnTo>
                      <a:pt x="115" y="358"/>
                    </a:lnTo>
                    <a:lnTo>
                      <a:pt x="113" y="355"/>
                    </a:lnTo>
                    <a:lnTo>
                      <a:pt x="113" y="353"/>
                    </a:lnTo>
                    <a:lnTo>
                      <a:pt x="115" y="335"/>
                    </a:lnTo>
                    <a:lnTo>
                      <a:pt x="117" y="333"/>
                    </a:lnTo>
                    <a:lnTo>
                      <a:pt x="115" y="331"/>
                    </a:lnTo>
                    <a:lnTo>
                      <a:pt x="113" y="328"/>
                    </a:lnTo>
                    <a:lnTo>
                      <a:pt x="111" y="322"/>
                    </a:lnTo>
                    <a:lnTo>
                      <a:pt x="115" y="312"/>
                    </a:lnTo>
                    <a:lnTo>
                      <a:pt x="122" y="303"/>
                    </a:lnTo>
                    <a:lnTo>
                      <a:pt x="127" y="299"/>
                    </a:lnTo>
                    <a:lnTo>
                      <a:pt x="133" y="297"/>
                    </a:lnTo>
                    <a:lnTo>
                      <a:pt x="143" y="299"/>
                    </a:lnTo>
                    <a:lnTo>
                      <a:pt x="145" y="296"/>
                    </a:lnTo>
                    <a:lnTo>
                      <a:pt x="147" y="287"/>
                    </a:lnTo>
                    <a:lnTo>
                      <a:pt x="140" y="278"/>
                    </a:lnTo>
                    <a:lnTo>
                      <a:pt x="140" y="276"/>
                    </a:lnTo>
                    <a:lnTo>
                      <a:pt x="151" y="254"/>
                    </a:lnTo>
                    <a:lnTo>
                      <a:pt x="152" y="222"/>
                    </a:lnTo>
                    <a:lnTo>
                      <a:pt x="156" y="220"/>
                    </a:lnTo>
                    <a:lnTo>
                      <a:pt x="158" y="220"/>
                    </a:lnTo>
                    <a:lnTo>
                      <a:pt x="163" y="217"/>
                    </a:lnTo>
                    <a:lnTo>
                      <a:pt x="167" y="203"/>
                    </a:lnTo>
                    <a:lnTo>
                      <a:pt x="183" y="179"/>
                    </a:lnTo>
                    <a:lnTo>
                      <a:pt x="183" y="176"/>
                    </a:lnTo>
                    <a:lnTo>
                      <a:pt x="179" y="169"/>
                    </a:lnTo>
                    <a:lnTo>
                      <a:pt x="179" y="165"/>
                    </a:lnTo>
                    <a:lnTo>
                      <a:pt x="185" y="156"/>
                    </a:lnTo>
                    <a:lnTo>
                      <a:pt x="186" y="147"/>
                    </a:lnTo>
                    <a:lnTo>
                      <a:pt x="195" y="138"/>
                    </a:lnTo>
                    <a:lnTo>
                      <a:pt x="199" y="138"/>
                    </a:lnTo>
                    <a:lnTo>
                      <a:pt x="202" y="140"/>
                    </a:lnTo>
                    <a:lnTo>
                      <a:pt x="204" y="144"/>
                    </a:lnTo>
                    <a:lnTo>
                      <a:pt x="206" y="144"/>
                    </a:lnTo>
                    <a:lnTo>
                      <a:pt x="211" y="131"/>
                    </a:lnTo>
                    <a:lnTo>
                      <a:pt x="210" y="124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7" y="118"/>
                    </a:lnTo>
                    <a:lnTo>
                      <a:pt x="238" y="124"/>
                    </a:lnTo>
                    <a:lnTo>
                      <a:pt x="240" y="124"/>
                    </a:lnTo>
                    <a:lnTo>
                      <a:pt x="242" y="122"/>
                    </a:lnTo>
                    <a:lnTo>
                      <a:pt x="240" y="118"/>
                    </a:lnTo>
                    <a:lnTo>
                      <a:pt x="238" y="115"/>
                    </a:lnTo>
                    <a:lnTo>
                      <a:pt x="240" y="113"/>
                    </a:lnTo>
                    <a:lnTo>
                      <a:pt x="242" y="108"/>
                    </a:lnTo>
                    <a:lnTo>
                      <a:pt x="244" y="106"/>
                    </a:lnTo>
                    <a:lnTo>
                      <a:pt x="244" y="104"/>
                    </a:lnTo>
                    <a:lnTo>
                      <a:pt x="244" y="101"/>
                    </a:lnTo>
                    <a:lnTo>
                      <a:pt x="242" y="99"/>
                    </a:lnTo>
                    <a:lnTo>
                      <a:pt x="242" y="97"/>
                    </a:lnTo>
                    <a:lnTo>
                      <a:pt x="244" y="95"/>
                    </a:lnTo>
                    <a:lnTo>
                      <a:pt x="249" y="95"/>
                    </a:lnTo>
                    <a:lnTo>
                      <a:pt x="251" y="93"/>
                    </a:lnTo>
                    <a:lnTo>
                      <a:pt x="253" y="92"/>
                    </a:lnTo>
                    <a:lnTo>
                      <a:pt x="256" y="93"/>
                    </a:lnTo>
                    <a:lnTo>
                      <a:pt x="258" y="93"/>
                    </a:lnTo>
                    <a:lnTo>
                      <a:pt x="258" y="86"/>
                    </a:lnTo>
                    <a:lnTo>
                      <a:pt x="262" y="83"/>
                    </a:lnTo>
                    <a:lnTo>
                      <a:pt x="265" y="84"/>
                    </a:lnTo>
                    <a:lnTo>
                      <a:pt x="278" y="102"/>
                    </a:lnTo>
                    <a:lnTo>
                      <a:pt x="278" y="108"/>
                    </a:lnTo>
                    <a:lnTo>
                      <a:pt x="279" y="110"/>
                    </a:lnTo>
                    <a:lnTo>
                      <a:pt x="287" y="111"/>
                    </a:lnTo>
                    <a:lnTo>
                      <a:pt x="292" y="113"/>
                    </a:lnTo>
                    <a:lnTo>
                      <a:pt x="296" y="113"/>
                    </a:lnTo>
                    <a:lnTo>
                      <a:pt x="299" y="110"/>
                    </a:lnTo>
                    <a:lnTo>
                      <a:pt x="304" y="104"/>
                    </a:lnTo>
                    <a:lnTo>
                      <a:pt x="308" y="106"/>
                    </a:lnTo>
                    <a:lnTo>
                      <a:pt x="312" y="113"/>
                    </a:lnTo>
                    <a:lnTo>
                      <a:pt x="315" y="113"/>
                    </a:lnTo>
                    <a:lnTo>
                      <a:pt x="322" y="108"/>
                    </a:lnTo>
                    <a:lnTo>
                      <a:pt x="324" y="104"/>
                    </a:lnTo>
                    <a:lnTo>
                      <a:pt x="333" y="99"/>
                    </a:lnTo>
                    <a:lnTo>
                      <a:pt x="333" y="72"/>
                    </a:lnTo>
                    <a:lnTo>
                      <a:pt x="337" y="63"/>
                    </a:lnTo>
                    <a:lnTo>
                      <a:pt x="340" y="59"/>
                    </a:lnTo>
                    <a:lnTo>
                      <a:pt x="369" y="50"/>
                    </a:lnTo>
                    <a:lnTo>
                      <a:pt x="371" y="50"/>
                    </a:lnTo>
                    <a:lnTo>
                      <a:pt x="374" y="58"/>
                    </a:lnTo>
                    <a:lnTo>
                      <a:pt x="378" y="59"/>
                    </a:lnTo>
                    <a:lnTo>
                      <a:pt x="381" y="61"/>
                    </a:lnTo>
                    <a:lnTo>
                      <a:pt x="387" y="67"/>
                    </a:lnTo>
                    <a:lnTo>
                      <a:pt x="390" y="79"/>
                    </a:lnTo>
                    <a:lnTo>
                      <a:pt x="385" y="86"/>
                    </a:lnTo>
                    <a:lnTo>
                      <a:pt x="383" y="90"/>
                    </a:lnTo>
                    <a:lnTo>
                      <a:pt x="383" y="93"/>
                    </a:lnTo>
                    <a:lnTo>
                      <a:pt x="387" y="95"/>
                    </a:lnTo>
                    <a:lnTo>
                      <a:pt x="390" y="93"/>
                    </a:lnTo>
                    <a:lnTo>
                      <a:pt x="390" y="92"/>
                    </a:lnTo>
                    <a:lnTo>
                      <a:pt x="390" y="88"/>
                    </a:lnTo>
                    <a:lnTo>
                      <a:pt x="390" y="86"/>
                    </a:lnTo>
                    <a:lnTo>
                      <a:pt x="401" y="81"/>
                    </a:lnTo>
                    <a:lnTo>
                      <a:pt x="403" y="79"/>
                    </a:lnTo>
                    <a:lnTo>
                      <a:pt x="405" y="70"/>
                    </a:lnTo>
                    <a:lnTo>
                      <a:pt x="410" y="76"/>
                    </a:lnTo>
                    <a:lnTo>
                      <a:pt x="414" y="74"/>
                    </a:lnTo>
                    <a:lnTo>
                      <a:pt x="415" y="68"/>
                    </a:lnTo>
                    <a:lnTo>
                      <a:pt x="41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4" name="Freeform 3753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5" name="Freeform 3754"/>
              <p:cNvSpPr>
                <a:spLocks/>
              </p:cNvSpPr>
              <p:nvPr/>
            </p:nvSpPr>
            <p:spPr bwMode="auto">
              <a:xfrm>
                <a:off x="2894" y="1750"/>
                <a:ext cx="111" cy="65"/>
              </a:xfrm>
              <a:custGeom>
                <a:avLst/>
                <a:gdLst>
                  <a:gd name="T0" fmla="*/ 108 w 111"/>
                  <a:gd name="T1" fmla="*/ 42 h 65"/>
                  <a:gd name="T2" fmla="*/ 102 w 111"/>
                  <a:gd name="T3" fmla="*/ 45 h 65"/>
                  <a:gd name="T4" fmla="*/ 99 w 111"/>
                  <a:gd name="T5" fmla="*/ 47 h 65"/>
                  <a:gd name="T6" fmla="*/ 97 w 111"/>
                  <a:gd name="T7" fmla="*/ 54 h 65"/>
                  <a:gd name="T8" fmla="*/ 95 w 111"/>
                  <a:gd name="T9" fmla="*/ 56 h 65"/>
                  <a:gd name="T10" fmla="*/ 86 w 111"/>
                  <a:gd name="T11" fmla="*/ 59 h 65"/>
                  <a:gd name="T12" fmla="*/ 82 w 111"/>
                  <a:gd name="T13" fmla="*/ 58 h 65"/>
                  <a:gd name="T14" fmla="*/ 79 w 111"/>
                  <a:gd name="T15" fmla="*/ 61 h 65"/>
                  <a:gd name="T16" fmla="*/ 66 w 111"/>
                  <a:gd name="T17" fmla="*/ 58 h 65"/>
                  <a:gd name="T18" fmla="*/ 50 w 111"/>
                  <a:gd name="T19" fmla="*/ 52 h 65"/>
                  <a:gd name="T20" fmla="*/ 45 w 111"/>
                  <a:gd name="T21" fmla="*/ 61 h 65"/>
                  <a:gd name="T22" fmla="*/ 36 w 111"/>
                  <a:gd name="T23" fmla="*/ 61 h 65"/>
                  <a:gd name="T24" fmla="*/ 29 w 111"/>
                  <a:gd name="T25" fmla="*/ 59 h 65"/>
                  <a:gd name="T26" fmla="*/ 6 w 111"/>
                  <a:gd name="T27" fmla="*/ 29 h 65"/>
                  <a:gd name="T28" fmla="*/ 0 w 111"/>
                  <a:gd name="T29" fmla="*/ 24 h 65"/>
                  <a:gd name="T30" fmla="*/ 0 w 111"/>
                  <a:gd name="T31" fmla="*/ 20 h 65"/>
                  <a:gd name="T32" fmla="*/ 6 w 111"/>
                  <a:gd name="T33" fmla="*/ 24 h 65"/>
                  <a:gd name="T34" fmla="*/ 22 w 111"/>
                  <a:gd name="T35" fmla="*/ 13 h 65"/>
                  <a:gd name="T36" fmla="*/ 34 w 111"/>
                  <a:gd name="T37" fmla="*/ 6 h 65"/>
                  <a:gd name="T38" fmla="*/ 38 w 111"/>
                  <a:gd name="T39" fmla="*/ 0 h 65"/>
                  <a:gd name="T40" fmla="*/ 45 w 111"/>
                  <a:gd name="T41" fmla="*/ 8 h 65"/>
                  <a:gd name="T42" fmla="*/ 50 w 111"/>
                  <a:gd name="T43" fmla="*/ 4 h 65"/>
                  <a:gd name="T44" fmla="*/ 56 w 111"/>
                  <a:gd name="T45" fmla="*/ 8 h 65"/>
                  <a:gd name="T46" fmla="*/ 65 w 111"/>
                  <a:gd name="T47" fmla="*/ 9 h 65"/>
                  <a:gd name="T48" fmla="*/ 70 w 111"/>
                  <a:gd name="T49" fmla="*/ 13 h 65"/>
                  <a:gd name="T50" fmla="*/ 70 w 111"/>
                  <a:gd name="T51" fmla="*/ 15 h 65"/>
                  <a:gd name="T52" fmla="*/ 75 w 111"/>
                  <a:gd name="T53" fmla="*/ 22 h 65"/>
                  <a:gd name="T54" fmla="*/ 81 w 111"/>
                  <a:gd name="T55" fmla="*/ 22 h 65"/>
                  <a:gd name="T56" fmla="*/ 79 w 111"/>
                  <a:gd name="T57" fmla="*/ 18 h 65"/>
                  <a:gd name="T58" fmla="*/ 93 w 111"/>
                  <a:gd name="T59" fmla="*/ 25 h 65"/>
                  <a:gd name="T60" fmla="*/ 97 w 111"/>
                  <a:gd name="T61" fmla="*/ 27 h 65"/>
                  <a:gd name="T62" fmla="*/ 106 w 111"/>
                  <a:gd name="T63" fmla="*/ 36 h 65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1"/>
                  <a:gd name="T97" fmla="*/ 0 h 65"/>
                  <a:gd name="T98" fmla="*/ 111 w 111"/>
                  <a:gd name="T99" fmla="*/ 65 h 65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1" h="65">
                    <a:moveTo>
                      <a:pt x="111" y="40"/>
                    </a:moveTo>
                    <a:lnTo>
                      <a:pt x="108" y="42"/>
                    </a:lnTo>
                    <a:lnTo>
                      <a:pt x="106" y="42"/>
                    </a:lnTo>
                    <a:lnTo>
                      <a:pt x="102" y="45"/>
                    </a:lnTo>
                    <a:lnTo>
                      <a:pt x="100" y="47"/>
                    </a:lnTo>
                    <a:lnTo>
                      <a:pt x="99" y="47"/>
                    </a:lnTo>
                    <a:lnTo>
                      <a:pt x="99" y="50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5" y="56"/>
                    </a:lnTo>
                    <a:lnTo>
                      <a:pt x="91" y="59"/>
                    </a:lnTo>
                    <a:lnTo>
                      <a:pt x="86" y="59"/>
                    </a:lnTo>
                    <a:lnTo>
                      <a:pt x="84" y="58"/>
                    </a:lnTo>
                    <a:lnTo>
                      <a:pt x="82" y="58"/>
                    </a:lnTo>
                    <a:lnTo>
                      <a:pt x="79" y="65"/>
                    </a:lnTo>
                    <a:lnTo>
                      <a:pt x="79" y="61"/>
                    </a:lnTo>
                    <a:lnTo>
                      <a:pt x="77" y="58"/>
                    </a:lnTo>
                    <a:lnTo>
                      <a:pt x="66" y="58"/>
                    </a:lnTo>
                    <a:lnTo>
                      <a:pt x="59" y="54"/>
                    </a:lnTo>
                    <a:lnTo>
                      <a:pt x="50" y="52"/>
                    </a:lnTo>
                    <a:lnTo>
                      <a:pt x="47" y="58"/>
                    </a:lnTo>
                    <a:lnTo>
                      <a:pt x="45" y="61"/>
                    </a:lnTo>
                    <a:lnTo>
                      <a:pt x="41" y="61"/>
                    </a:lnTo>
                    <a:lnTo>
                      <a:pt x="36" y="61"/>
                    </a:lnTo>
                    <a:lnTo>
                      <a:pt x="32" y="59"/>
                    </a:lnTo>
                    <a:lnTo>
                      <a:pt x="29" y="59"/>
                    </a:lnTo>
                    <a:lnTo>
                      <a:pt x="7" y="36"/>
                    </a:lnTo>
                    <a:lnTo>
                      <a:pt x="6" y="29"/>
                    </a:lnTo>
                    <a:lnTo>
                      <a:pt x="2" y="27"/>
                    </a:lnTo>
                    <a:lnTo>
                      <a:pt x="0" y="24"/>
                    </a:lnTo>
                    <a:lnTo>
                      <a:pt x="0" y="22"/>
                    </a:lnTo>
                    <a:lnTo>
                      <a:pt x="0" y="20"/>
                    </a:lnTo>
                    <a:lnTo>
                      <a:pt x="6" y="24"/>
                    </a:lnTo>
                    <a:lnTo>
                      <a:pt x="7" y="20"/>
                    </a:lnTo>
                    <a:lnTo>
                      <a:pt x="22" y="13"/>
                    </a:lnTo>
                    <a:lnTo>
                      <a:pt x="23" y="11"/>
                    </a:lnTo>
                    <a:lnTo>
                      <a:pt x="34" y="6"/>
                    </a:lnTo>
                    <a:lnTo>
                      <a:pt x="36" y="0"/>
                    </a:lnTo>
                    <a:lnTo>
                      <a:pt x="38" y="0"/>
                    </a:lnTo>
                    <a:lnTo>
                      <a:pt x="43" y="8"/>
                    </a:lnTo>
                    <a:lnTo>
                      <a:pt x="45" y="8"/>
                    </a:lnTo>
                    <a:lnTo>
                      <a:pt x="47" y="8"/>
                    </a:lnTo>
                    <a:lnTo>
                      <a:pt x="50" y="4"/>
                    </a:lnTo>
                    <a:lnTo>
                      <a:pt x="54" y="6"/>
                    </a:lnTo>
                    <a:lnTo>
                      <a:pt x="56" y="8"/>
                    </a:lnTo>
                    <a:lnTo>
                      <a:pt x="57" y="8"/>
                    </a:lnTo>
                    <a:lnTo>
                      <a:pt x="65" y="9"/>
                    </a:lnTo>
                    <a:lnTo>
                      <a:pt x="66" y="13"/>
                    </a:lnTo>
                    <a:lnTo>
                      <a:pt x="70" y="13"/>
                    </a:lnTo>
                    <a:lnTo>
                      <a:pt x="70" y="15"/>
                    </a:lnTo>
                    <a:lnTo>
                      <a:pt x="68" y="18"/>
                    </a:lnTo>
                    <a:lnTo>
                      <a:pt x="75" y="22"/>
                    </a:lnTo>
                    <a:lnTo>
                      <a:pt x="77" y="24"/>
                    </a:lnTo>
                    <a:lnTo>
                      <a:pt x="81" y="22"/>
                    </a:lnTo>
                    <a:lnTo>
                      <a:pt x="79" y="20"/>
                    </a:lnTo>
                    <a:lnTo>
                      <a:pt x="79" y="18"/>
                    </a:lnTo>
                    <a:lnTo>
                      <a:pt x="93" y="22"/>
                    </a:lnTo>
                    <a:lnTo>
                      <a:pt x="93" y="25"/>
                    </a:lnTo>
                    <a:lnTo>
                      <a:pt x="95" y="27"/>
                    </a:lnTo>
                    <a:lnTo>
                      <a:pt x="97" y="27"/>
                    </a:lnTo>
                    <a:lnTo>
                      <a:pt x="99" y="29"/>
                    </a:lnTo>
                    <a:lnTo>
                      <a:pt x="106" y="36"/>
                    </a:lnTo>
                    <a:lnTo>
                      <a:pt x="111" y="4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6" name="Freeform 3755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7" name="Freeform 3756"/>
              <p:cNvSpPr>
                <a:spLocks/>
              </p:cNvSpPr>
              <p:nvPr/>
            </p:nvSpPr>
            <p:spPr bwMode="auto">
              <a:xfrm>
                <a:off x="2799" y="1834"/>
                <a:ext cx="70" cy="43"/>
              </a:xfrm>
              <a:custGeom>
                <a:avLst/>
                <a:gdLst>
                  <a:gd name="T0" fmla="*/ 16 w 70"/>
                  <a:gd name="T1" fmla="*/ 43 h 43"/>
                  <a:gd name="T2" fmla="*/ 15 w 70"/>
                  <a:gd name="T3" fmla="*/ 40 h 43"/>
                  <a:gd name="T4" fmla="*/ 13 w 70"/>
                  <a:gd name="T5" fmla="*/ 40 h 43"/>
                  <a:gd name="T6" fmla="*/ 13 w 70"/>
                  <a:gd name="T7" fmla="*/ 31 h 43"/>
                  <a:gd name="T8" fmla="*/ 11 w 70"/>
                  <a:gd name="T9" fmla="*/ 31 h 43"/>
                  <a:gd name="T10" fmla="*/ 6 w 70"/>
                  <a:gd name="T11" fmla="*/ 31 h 43"/>
                  <a:gd name="T12" fmla="*/ 2 w 70"/>
                  <a:gd name="T13" fmla="*/ 34 h 43"/>
                  <a:gd name="T14" fmla="*/ 0 w 70"/>
                  <a:gd name="T15" fmla="*/ 36 h 43"/>
                  <a:gd name="T16" fmla="*/ 0 w 70"/>
                  <a:gd name="T17" fmla="*/ 36 h 43"/>
                  <a:gd name="T18" fmla="*/ 2 w 70"/>
                  <a:gd name="T19" fmla="*/ 26 h 43"/>
                  <a:gd name="T20" fmla="*/ 2 w 70"/>
                  <a:gd name="T21" fmla="*/ 26 h 43"/>
                  <a:gd name="T22" fmla="*/ 4 w 70"/>
                  <a:gd name="T23" fmla="*/ 24 h 43"/>
                  <a:gd name="T24" fmla="*/ 6 w 70"/>
                  <a:gd name="T25" fmla="*/ 22 h 43"/>
                  <a:gd name="T26" fmla="*/ 6 w 70"/>
                  <a:gd name="T27" fmla="*/ 20 h 43"/>
                  <a:gd name="T28" fmla="*/ 7 w 70"/>
                  <a:gd name="T29" fmla="*/ 18 h 43"/>
                  <a:gd name="T30" fmla="*/ 15 w 70"/>
                  <a:gd name="T31" fmla="*/ 8 h 43"/>
                  <a:gd name="T32" fmla="*/ 15 w 70"/>
                  <a:gd name="T33" fmla="*/ 6 h 43"/>
                  <a:gd name="T34" fmla="*/ 15 w 70"/>
                  <a:gd name="T35" fmla="*/ 4 h 43"/>
                  <a:gd name="T36" fmla="*/ 20 w 70"/>
                  <a:gd name="T37" fmla="*/ 4 h 43"/>
                  <a:gd name="T38" fmla="*/ 22 w 70"/>
                  <a:gd name="T39" fmla="*/ 4 h 43"/>
                  <a:gd name="T40" fmla="*/ 25 w 70"/>
                  <a:gd name="T41" fmla="*/ 2 h 43"/>
                  <a:gd name="T42" fmla="*/ 27 w 70"/>
                  <a:gd name="T43" fmla="*/ 4 h 43"/>
                  <a:gd name="T44" fmla="*/ 45 w 70"/>
                  <a:gd name="T45" fmla="*/ 0 h 43"/>
                  <a:gd name="T46" fmla="*/ 56 w 70"/>
                  <a:gd name="T47" fmla="*/ 6 h 43"/>
                  <a:gd name="T48" fmla="*/ 58 w 70"/>
                  <a:gd name="T49" fmla="*/ 8 h 43"/>
                  <a:gd name="T50" fmla="*/ 56 w 70"/>
                  <a:gd name="T51" fmla="*/ 13 h 43"/>
                  <a:gd name="T52" fmla="*/ 59 w 70"/>
                  <a:gd name="T53" fmla="*/ 17 h 43"/>
                  <a:gd name="T54" fmla="*/ 63 w 70"/>
                  <a:gd name="T55" fmla="*/ 18 h 43"/>
                  <a:gd name="T56" fmla="*/ 67 w 70"/>
                  <a:gd name="T57" fmla="*/ 20 h 43"/>
                  <a:gd name="T58" fmla="*/ 68 w 70"/>
                  <a:gd name="T59" fmla="*/ 18 h 43"/>
                  <a:gd name="T60" fmla="*/ 70 w 70"/>
                  <a:gd name="T61" fmla="*/ 20 h 43"/>
                  <a:gd name="T62" fmla="*/ 70 w 70"/>
                  <a:gd name="T63" fmla="*/ 24 h 43"/>
                  <a:gd name="T64" fmla="*/ 70 w 70"/>
                  <a:gd name="T65" fmla="*/ 26 h 43"/>
                  <a:gd name="T66" fmla="*/ 68 w 70"/>
                  <a:gd name="T67" fmla="*/ 26 h 43"/>
                  <a:gd name="T68" fmla="*/ 65 w 70"/>
                  <a:gd name="T69" fmla="*/ 26 h 43"/>
                  <a:gd name="T70" fmla="*/ 65 w 70"/>
                  <a:gd name="T71" fmla="*/ 27 h 43"/>
                  <a:gd name="T72" fmla="*/ 65 w 70"/>
                  <a:gd name="T73" fmla="*/ 31 h 43"/>
                  <a:gd name="T74" fmla="*/ 67 w 70"/>
                  <a:gd name="T75" fmla="*/ 31 h 43"/>
                  <a:gd name="T76" fmla="*/ 65 w 70"/>
                  <a:gd name="T77" fmla="*/ 33 h 43"/>
                  <a:gd name="T78" fmla="*/ 56 w 70"/>
                  <a:gd name="T79" fmla="*/ 31 h 43"/>
                  <a:gd name="T80" fmla="*/ 54 w 70"/>
                  <a:gd name="T81" fmla="*/ 31 h 43"/>
                  <a:gd name="T82" fmla="*/ 52 w 70"/>
                  <a:gd name="T83" fmla="*/ 29 h 43"/>
                  <a:gd name="T84" fmla="*/ 52 w 70"/>
                  <a:gd name="T85" fmla="*/ 33 h 43"/>
                  <a:gd name="T86" fmla="*/ 49 w 70"/>
                  <a:gd name="T87" fmla="*/ 38 h 43"/>
                  <a:gd name="T88" fmla="*/ 49 w 70"/>
                  <a:gd name="T89" fmla="*/ 40 h 43"/>
                  <a:gd name="T90" fmla="*/ 47 w 70"/>
                  <a:gd name="T91" fmla="*/ 42 h 43"/>
                  <a:gd name="T92" fmla="*/ 45 w 70"/>
                  <a:gd name="T93" fmla="*/ 40 h 43"/>
                  <a:gd name="T94" fmla="*/ 43 w 70"/>
                  <a:gd name="T95" fmla="*/ 38 h 43"/>
                  <a:gd name="T96" fmla="*/ 40 w 70"/>
                  <a:gd name="T97" fmla="*/ 36 h 43"/>
                  <a:gd name="T98" fmla="*/ 38 w 70"/>
                  <a:gd name="T99" fmla="*/ 31 h 43"/>
                  <a:gd name="T100" fmla="*/ 34 w 70"/>
                  <a:gd name="T101" fmla="*/ 33 h 43"/>
                  <a:gd name="T102" fmla="*/ 34 w 70"/>
                  <a:gd name="T103" fmla="*/ 34 h 43"/>
                  <a:gd name="T104" fmla="*/ 34 w 70"/>
                  <a:gd name="T105" fmla="*/ 36 h 43"/>
                  <a:gd name="T106" fmla="*/ 29 w 70"/>
                  <a:gd name="T107" fmla="*/ 42 h 43"/>
                  <a:gd name="T108" fmla="*/ 16 w 70"/>
                  <a:gd name="T109" fmla="*/ 43 h 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70"/>
                  <a:gd name="T166" fmla="*/ 0 h 43"/>
                  <a:gd name="T167" fmla="*/ 70 w 70"/>
                  <a:gd name="T168" fmla="*/ 43 h 4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70" h="43">
                    <a:moveTo>
                      <a:pt x="16" y="43"/>
                    </a:moveTo>
                    <a:lnTo>
                      <a:pt x="15" y="40"/>
                    </a:lnTo>
                    <a:lnTo>
                      <a:pt x="13" y="40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6" y="31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26"/>
                    </a:lnTo>
                    <a:lnTo>
                      <a:pt x="4" y="24"/>
                    </a:lnTo>
                    <a:lnTo>
                      <a:pt x="6" y="22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15" y="8"/>
                    </a:lnTo>
                    <a:lnTo>
                      <a:pt x="15" y="6"/>
                    </a:lnTo>
                    <a:lnTo>
                      <a:pt x="15" y="4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45" y="0"/>
                    </a:lnTo>
                    <a:lnTo>
                      <a:pt x="56" y="6"/>
                    </a:lnTo>
                    <a:lnTo>
                      <a:pt x="58" y="8"/>
                    </a:lnTo>
                    <a:lnTo>
                      <a:pt x="56" y="13"/>
                    </a:lnTo>
                    <a:lnTo>
                      <a:pt x="59" y="17"/>
                    </a:lnTo>
                    <a:lnTo>
                      <a:pt x="63" y="18"/>
                    </a:lnTo>
                    <a:lnTo>
                      <a:pt x="67" y="20"/>
                    </a:lnTo>
                    <a:lnTo>
                      <a:pt x="68" y="18"/>
                    </a:lnTo>
                    <a:lnTo>
                      <a:pt x="70" y="20"/>
                    </a:lnTo>
                    <a:lnTo>
                      <a:pt x="70" y="24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7"/>
                    </a:lnTo>
                    <a:lnTo>
                      <a:pt x="65" y="31"/>
                    </a:lnTo>
                    <a:lnTo>
                      <a:pt x="67" y="31"/>
                    </a:lnTo>
                    <a:lnTo>
                      <a:pt x="65" y="33"/>
                    </a:lnTo>
                    <a:lnTo>
                      <a:pt x="56" y="31"/>
                    </a:lnTo>
                    <a:lnTo>
                      <a:pt x="54" y="31"/>
                    </a:lnTo>
                    <a:lnTo>
                      <a:pt x="52" y="29"/>
                    </a:lnTo>
                    <a:lnTo>
                      <a:pt x="52" y="33"/>
                    </a:lnTo>
                    <a:lnTo>
                      <a:pt x="49" y="38"/>
                    </a:lnTo>
                    <a:lnTo>
                      <a:pt x="49" y="40"/>
                    </a:lnTo>
                    <a:lnTo>
                      <a:pt x="47" y="42"/>
                    </a:lnTo>
                    <a:lnTo>
                      <a:pt x="45" y="40"/>
                    </a:lnTo>
                    <a:lnTo>
                      <a:pt x="43" y="38"/>
                    </a:lnTo>
                    <a:lnTo>
                      <a:pt x="40" y="36"/>
                    </a:lnTo>
                    <a:lnTo>
                      <a:pt x="38" y="31"/>
                    </a:lnTo>
                    <a:lnTo>
                      <a:pt x="34" y="33"/>
                    </a:lnTo>
                    <a:lnTo>
                      <a:pt x="34" y="34"/>
                    </a:lnTo>
                    <a:lnTo>
                      <a:pt x="34" y="36"/>
                    </a:lnTo>
                    <a:lnTo>
                      <a:pt x="29" y="42"/>
                    </a:lnTo>
                    <a:lnTo>
                      <a:pt x="16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8" name="Freeform 3757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9" name="Freeform 3758"/>
              <p:cNvSpPr>
                <a:spLocks/>
              </p:cNvSpPr>
              <p:nvPr/>
            </p:nvSpPr>
            <p:spPr bwMode="auto">
              <a:xfrm>
                <a:off x="2747" y="1741"/>
                <a:ext cx="56" cy="47"/>
              </a:xfrm>
              <a:custGeom>
                <a:avLst/>
                <a:gdLst>
                  <a:gd name="T0" fmla="*/ 47 w 56"/>
                  <a:gd name="T1" fmla="*/ 47 h 47"/>
                  <a:gd name="T2" fmla="*/ 45 w 56"/>
                  <a:gd name="T3" fmla="*/ 47 h 47"/>
                  <a:gd name="T4" fmla="*/ 42 w 56"/>
                  <a:gd name="T5" fmla="*/ 47 h 47"/>
                  <a:gd name="T6" fmla="*/ 36 w 56"/>
                  <a:gd name="T7" fmla="*/ 43 h 47"/>
                  <a:gd name="T8" fmla="*/ 36 w 56"/>
                  <a:gd name="T9" fmla="*/ 42 h 47"/>
                  <a:gd name="T10" fmla="*/ 36 w 56"/>
                  <a:gd name="T11" fmla="*/ 42 h 47"/>
                  <a:gd name="T12" fmla="*/ 36 w 56"/>
                  <a:gd name="T13" fmla="*/ 34 h 47"/>
                  <a:gd name="T14" fmla="*/ 34 w 56"/>
                  <a:gd name="T15" fmla="*/ 34 h 47"/>
                  <a:gd name="T16" fmla="*/ 31 w 56"/>
                  <a:gd name="T17" fmla="*/ 38 h 47"/>
                  <a:gd name="T18" fmla="*/ 27 w 56"/>
                  <a:gd name="T19" fmla="*/ 38 h 47"/>
                  <a:gd name="T20" fmla="*/ 24 w 56"/>
                  <a:gd name="T21" fmla="*/ 38 h 47"/>
                  <a:gd name="T22" fmla="*/ 24 w 56"/>
                  <a:gd name="T23" fmla="*/ 31 h 47"/>
                  <a:gd name="T24" fmla="*/ 22 w 56"/>
                  <a:gd name="T25" fmla="*/ 29 h 47"/>
                  <a:gd name="T26" fmla="*/ 11 w 56"/>
                  <a:gd name="T27" fmla="*/ 24 h 47"/>
                  <a:gd name="T28" fmla="*/ 8 w 56"/>
                  <a:gd name="T29" fmla="*/ 18 h 47"/>
                  <a:gd name="T30" fmla="*/ 6 w 56"/>
                  <a:gd name="T31" fmla="*/ 18 h 47"/>
                  <a:gd name="T32" fmla="*/ 2 w 56"/>
                  <a:gd name="T33" fmla="*/ 17 h 47"/>
                  <a:gd name="T34" fmla="*/ 0 w 56"/>
                  <a:gd name="T35" fmla="*/ 15 h 47"/>
                  <a:gd name="T36" fmla="*/ 0 w 56"/>
                  <a:gd name="T37" fmla="*/ 9 h 47"/>
                  <a:gd name="T38" fmla="*/ 11 w 56"/>
                  <a:gd name="T39" fmla="*/ 4 h 47"/>
                  <a:gd name="T40" fmla="*/ 13 w 56"/>
                  <a:gd name="T41" fmla="*/ 4 h 47"/>
                  <a:gd name="T42" fmla="*/ 13 w 56"/>
                  <a:gd name="T43" fmla="*/ 4 h 47"/>
                  <a:gd name="T44" fmla="*/ 18 w 56"/>
                  <a:gd name="T45" fmla="*/ 6 h 47"/>
                  <a:gd name="T46" fmla="*/ 27 w 56"/>
                  <a:gd name="T47" fmla="*/ 2 h 47"/>
                  <a:gd name="T48" fmla="*/ 36 w 56"/>
                  <a:gd name="T49" fmla="*/ 0 h 47"/>
                  <a:gd name="T50" fmla="*/ 38 w 56"/>
                  <a:gd name="T51" fmla="*/ 2 h 47"/>
                  <a:gd name="T52" fmla="*/ 38 w 56"/>
                  <a:gd name="T53" fmla="*/ 2 h 47"/>
                  <a:gd name="T54" fmla="*/ 38 w 56"/>
                  <a:gd name="T55" fmla="*/ 4 h 47"/>
                  <a:gd name="T56" fmla="*/ 42 w 56"/>
                  <a:gd name="T57" fmla="*/ 6 h 47"/>
                  <a:gd name="T58" fmla="*/ 43 w 56"/>
                  <a:gd name="T59" fmla="*/ 6 h 47"/>
                  <a:gd name="T60" fmla="*/ 47 w 56"/>
                  <a:gd name="T61" fmla="*/ 8 h 47"/>
                  <a:gd name="T62" fmla="*/ 47 w 56"/>
                  <a:gd name="T63" fmla="*/ 17 h 47"/>
                  <a:gd name="T64" fmla="*/ 49 w 56"/>
                  <a:gd name="T65" fmla="*/ 18 h 47"/>
                  <a:gd name="T66" fmla="*/ 52 w 56"/>
                  <a:gd name="T67" fmla="*/ 18 h 47"/>
                  <a:gd name="T68" fmla="*/ 54 w 56"/>
                  <a:gd name="T69" fmla="*/ 20 h 47"/>
                  <a:gd name="T70" fmla="*/ 54 w 56"/>
                  <a:gd name="T71" fmla="*/ 24 h 47"/>
                  <a:gd name="T72" fmla="*/ 56 w 56"/>
                  <a:gd name="T73" fmla="*/ 25 h 47"/>
                  <a:gd name="T74" fmla="*/ 56 w 56"/>
                  <a:gd name="T75" fmla="*/ 29 h 47"/>
                  <a:gd name="T76" fmla="*/ 52 w 56"/>
                  <a:gd name="T77" fmla="*/ 33 h 47"/>
                  <a:gd name="T78" fmla="*/ 51 w 56"/>
                  <a:gd name="T79" fmla="*/ 33 h 47"/>
                  <a:gd name="T80" fmla="*/ 49 w 56"/>
                  <a:gd name="T81" fmla="*/ 36 h 47"/>
                  <a:gd name="T82" fmla="*/ 47 w 56"/>
                  <a:gd name="T83" fmla="*/ 40 h 47"/>
                  <a:gd name="T84" fmla="*/ 47 w 56"/>
                  <a:gd name="T85" fmla="*/ 43 h 47"/>
                  <a:gd name="T86" fmla="*/ 47 w 56"/>
                  <a:gd name="T87" fmla="*/ 47 h 4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56"/>
                  <a:gd name="T133" fmla="*/ 0 h 47"/>
                  <a:gd name="T134" fmla="*/ 56 w 56"/>
                  <a:gd name="T135" fmla="*/ 47 h 47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56" h="47">
                    <a:moveTo>
                      <a:pt x="47" y="47"/>
                    </a:moveTo>
                    <a:lnTo>
                      <a:pt x="45" y="47"/>
                    </a:lnTo>
                    <a:lnTo>
                      <a:pt x="42" y="47"/>
                    </a:lnTo>
                    <a:lnTo>
                      <a:pt x="36" y="43"/>
                    </a:lnTo>
                    <a:lnTo>
                      <a:pt x="36" y="4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1" y="38"/>
                    </a:lnTo>
                    <a:lnTo>
                      <a:pt x="27" y="38"/>
                    </a:lnTo>
                    <a:lnTo>
                      <a:pt x="24" y="38"/>
                    </a:lnTo>
                    <a:lnTo>
                      <a:pt x="24" y="31"/>
                    </a:lnTo>
                    <a:lnTo>
                      <a:pt x="22" y="29"/>
                    </a:lnTo>
                    <a:lnTo>
                      <a:pt x="11" y="24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2" y="17"/>
                    </a:lnTo>
                    <a:lnTo>
                      <a:pt x="0" y="15"/>
                    </a:lnTo>
                    <a:lnTo>
                      <a:pt x="0" y="9"/>
                    </a:lnTo>
                    <a:lnTo>
                      <a:pt x="11" y="4"/>
                    </a:lnTo>
                    <a:lnTo>
                      <a:pt x="13" y="4"/>
                    </a:lnTo>
                    <a:lnTo>
                      <a:pt x="18" y="6"/>
                    </a:lnTo>
                    <a:lnTo>
                      <a:pt x="27" y="2"/>
                    </a:lnTo>
                    <a:lnTo>
                      <a:pt x="36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6"/>
                    </a:lnTo>
                    <a:lnTo>
                      <a:pt x="43" y="6"/>
                    </a:lnTo>
                    <a:lnTo>
                      <a:pt x="47" y="8"/>
                    </a:lnTo>
                    <a:lnTo>
                      <a:pt x="47" y="17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4" y="20"/>
                    </a:lnTo>
                    <a:lnTo>
                      <a:pt x="54" y="24"/>
                    </a:lnTo>
                    <a:lnTo>
                      <a:pt x="56" y="25"/>
                    </a:lnTo>
                    <a:lnTo>
                      <a:pt x="56" y="29"/>
                    </a:lnTo>
                    <a:lnTo>
                      <a:pt x="52" y="33"/>
                    </a:lnTo>
                    <a:lnTo>
                      <a:pt x="51" y="33"/>
                    </a:lnTo>
                    <a:lnTo>
                      <a:pt x="49" y="36"/>
                    </a:lnTo>
                    <a:lnTo>
                      <a:pt x="47" y="40"/>
                    </a:lnTo>
                    <a:lnTo>
                      <a:pt x="47" y="43"/>
                    </a:lnTo>
                    <a:lnTo>
                      <a:pt x="47" y="4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0" name="Freeform 3759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1" name="Freeform 3760"/>
              <p:cNvSpPr>
                <a:spLocks/>
              </p:cNvSpPr>
              <p:nvPr/>
            </p:nvSpPr>
            <p:spPr bwMode="auto">
              <a:xfrm>
                <a:off x="2556" y="1926"/>
                <a:ext cx="202" cy="159"/>
              </a:xfrm>
              <a:custGeom>
                <a:avLst/>
                <a:gdLst>
                  <a:gd name="T0" fmla="*/ 30 w 202"/>
                  <a:gd name="T1" fmla="*/ 129 h 159"/>
                  <a:gd name="T2" fmla="*/ 37 w 202"/>
                  <a:gd name="T3" fmla="*/ 116 h 159"/>
                  <a:gd name="T4" fmla="*/ 34 w 202"/>
                  <a:gd name="T5" fmla="*/ 109 h 159"/>
                  <a:gd name="T6" fmla="*/ 37 w 202"/>
                  <a:gd name="T7" fmla="*/ 98 h 159"/>
                  <a:gd name="T8" fmla="*/ 32 w 202"/>
                  <a:gd name="T9" fmla="*/ 87 h 159"/>
                  <a:gd name="T10" fmla="*/ 37 w 202"/>
                  <a:gd name="T11" fmla="*/ 84 h 159"/>
                  <a:gd name="T12" fmla="*/ 41 w 202"/>
                  <a:gd name="T13" fmla="*/ 78 h 159"/>
                  <a:gd name="T14" fmla="*/ 41 w 202"/>
                  <a:gd name="T15" fmla="*/ 59 h 159"/>
                  <a:gd name="T16" fmla="*/ 50 w 202"/>
                  <a:gd name="T17" fmla="*/ 44 h 159"/>
                  <a:gd name="T18" fmla="*/ 36 w 202"/>
                  <a:gd name="T19" fmla="*/ 39 h 159"/>
                  <a:gd name="T20" fmla="*/ 21 w 202"/>
                  <a:gd name="T21" fmla="*/ 41 h 159"/>
                  <a:gd name="T22" fmla="*/ 20 w 202"/>
                  <a:gd name="T23" fmla="*/ 36 h 159"/>
                  <a:gd name="T24" fmla="*/ 9 w 202"/>
                  <a:gd name="T25" fmla="*/ 41 h 159"/>
                  <a:gd name="T26" fmla="*/ 7 w 202"/>
                  <a:gd name="T27" fmla="*/ 37 h 159"/>
                  <a:gd name="T28" fmla="*/ 11 w 202"/>
                  <a:gd name="T29" fmla="*/ 30 h 159"/>
                  <a:gd name="T30" fmla="*/ 9 w 202"/>
                  <a:gd name="T31" fmla="*/ 28 h 159"/>
                  <a:gd name="T32" fmla="*/ 9 w 202"/>
                  <a:gd name="T33" fmla="*/ 23 h 159"/>
                  <a:gd name="T34" fmla="*/ 5 w 202"/>
                  <a:gd name="T35" fmla="*/ 23 h 159"/>
                  <a:gd name="T36" fmla="*/ 0 w 202"/>
                  <a:gd name="T37" fmla="*/ 16 h 159"/>
                  <a:gd name="T38" fmla="*/ 5 w 202"/>
                  <a:gd name="T39" fmla="*/ 10 h 159"/>
                  <a:gd name="T40" fmla="*/ 14 w 202"/>
                  <a:gd name="T41" fmla="*/ 9 h 159"/>
                  <a:gd name="T42" fmla="*/ 16 w 202"/>
                  <a:gd name="T43" fmla="*/ 3 h 159"/>
                  <a:gd name="T44" fmla="*/ 25 w 202"/>
                  <a:gd name="T45" fmla="*/ 0 h 159"/>
                  <a:gd name="T46" fmla="*/ 50 w 202"/>
                  <a:gd name="T47" fmla="*/ 3 h 159"/>
                  <a:gd name="T48" fmla="*/ 120 w 202"/>
                  <a:gd name="T49" fmla="*/ 7 h 159"/>
                  <a:gd name="T50" fmla="*/ 129 w 202"/>
                  <a:gd name="T51" fmla="*/ 16 h 159"/>
                  <a:gd name="T52" fmla="*/ 138 w 202"/>
                  <a:gd name="T53" fmla="*/ 19 h 159"/>
                  <a:gd name="T54" fmla="*/ 157 w 202"/>
                  <a:gd name="T55" fmla="*/ 23 h 159"/>
                  <a:gd name="T56" fmla="*/ 163 w 202"/>
                  <a:gd name="T57" fmla="*/ 21 h 159"/>
                  <a:gd name="T58" fmla="*/ 172 w 202"/>
                  <a:gd name="T59" fmla="*/ 28 h 159"/>
                  <a:gd name="T60" fmla="*/ 175 w 202"/>
                  <a:gd name="T61" fmla="*/ 28 h 159"/>
                  <a:gd name="T62" fmla="*/ 179 w 202"/>
                  <a:gd name="T63" fmla="*/ 28 h 159"/>
                  <a:gd name="T64" fmla="*/ 199 w 202"/>
                  <a:gd name="T65" fmla="*/ 28 h 159"/>
                  <a:gd name="T66" fmla="*/ 202 w 202"/>
                  <a:gd name="T67" fmla="*/ 32 h 159"/>
                  <a:gd name="T68" fmla="*/ 199 w 202"/>
                  <a:gd name="T69" fmla="*/ 36 h 159"/>
                  <a:gd name="T70" fmla="*/ 197 w 202"/>
                  <a:gd name="T71" fmla="*/ 41 h 159"/>
                  <a:gd name="T72" fmla="*/ 165 w 202"/>
                  <a:gd name="T73" fmla="*/ 59 h 159"/>
                  <a:gd name="T74" fmla="*/ 161 w 202"/>
                  <a:gd name="T75" fmla="*/ 64 h 159"/>
                  <a:gd name="T76" fmla="*/ 143 w 202"/>
                  <a:gd name="T77" fmla="*/ 93 h 159"/>
                  <a:gd name="T78" fmla="*/ 145 w 202"/>
                  <a:gd name="T79" fmla="*/ 95 h 159"/>
                  <a:gd name="T80" fmla="*/ 147 w 202"/>
                  <a:gd name="T81" fmla="*/ 102 h 159"/>
                  <a:gd name="T82" fmla="*/ 150 w 202"/>
                  <a:gd name="T83" fmla="*/ 104 h 159"/>
                  <a:gd name="T84" fmla="*/ 150 w 202"/>
                  <a:gd name="T85" fmla="*/ 107 h 159"/>
                  <a:gd name="T86" fmla="*/ 136 w 202"/>
                  <a:gd name="T87" fmla="*/ 127 h 159"/>
                  <a:gd name="T88" fmla="*/ 127 w 202"/>
                  <a:gd name="T89" fmla="*/ 130 h 159"/>
                  <a:gd name="T90" fmla="*/ 118 w 202"/>
                  <a:gd name="T91" fmla="*/ 143 h 159"/>
                  <a:gd name="T92" fmla="*/ 114 w 202"/>
                  <a:gd name="T93" fmla="*/ 145 h 159"/>
                  <a:gd name="T94" fmla="*/ 107 w 202"/>
                  <a:gd name="T95" fmla="*/ 146 h 159"/>
                  <a:gd name="T96" fmla="*/ 93 w 202"/>
                  <a:gd name="T97" fmla="*/ 145 h 159"/>
                  <a:gd name="T98" fmla="*/ 79 w 202"/>
                  <a:gd name="T99" fmla="*/ 146 h 159"/>
                  <a:gd name="T100" fmla="*/ 71 w 202"/>
                  <a:gd name="T101" fmla="*/ 150 h 159"/>
                  <a:gd name="T102" fmla="*/ 66 w 202"/>
                  <a:gd name="T103" fmla="*/ 154 h 159"/>
                  <a:gd name="T104" fmla="*/ 64 w 202"/>
                  <a:gd name="T105" fmla="*/ 157 h 159"/>
                  <a:gd name="T106" fmla="*/ 57 w 202"/>
                  <a:gd name="T107" fmla="*/ 157 h 159"/>
                  <a:gd name="T108" fmla="*/ 50 w 202"/>
                  <a:gd name="T109" fmla="*/ 150 h 159"/>
                  <a:gd name="T110" fmla="*/ 48 w 202"/>
                  <a:gd name="T111" fmla="*/ 146 h 159"/>
                  <a:gd name="T112" fmla="*/ 43 w 202"/>
                  <a:gd name="T113" fmla="*/ 139 h 159"/>
                  <a:gd name="T114" fmla="*/ 37 w 202"/>
                  <a:gd name="T115" fmla="*/ 136 h 15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02"/>
                  <a:gd name="T175" fmla="*/ 0 h 159"/>
                  <a:gd name="T176" fmla="*/ 202 w 202"/>
                  <a:gd name="T177" fmla="*/ 159 h 15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02" h="159">
                    <a:moveTo>
                      <a:pt x="30" y="136"/>
                    </a:moveTo>
                    <a:lnTo>
                      <a:pt x="30" y="129"/>
                    </a:lnTo>
                    <a:lnTo>
                      <a:pt x="37" y="120"/>
                    </a:lnTo>
                    <a:lnTo>
                      <a:pt x="37" y="116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5"/>
                    </a:lnTo>
                    <a:lnTo>
                      <a:pt x="37" y="98"/>
                    </a:lnTo>
                    <a:lnTo>
                      <a:pt x="32" y="93"/>
                    </a:lnTo>
                    <a:lnTo>
                      <a:pt x="32" y="87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9" y="82"/>
                    </a:lnTo>
                    <a:lnTo>
                      <a:pt x="41" y="78"/>
                    </a:lnTo>
                    <a:lnTo>
                      <a:pt x="37" y="75"/>
                    </a:lnTo>
                    <a:lnTo>
                      <a:pt x="41" y="59"/>
                    </a:lnTo>
                    <a:lnTo>
                      <a:pt x="50" y="48"/>
                    </a:lnTo>
                    <a:lnTo>
                      <a:pt x="50" y="44"/>
                    </a:lnTo>
                    <a:lnTo>
                      <a:pt x="46" y="39"/>
                    </a:lnTo>
                    <a:lnTo>
                      <a:pt x="36" y="39"/>
                    </a:lnTo>
                    <a:lnTo>
                      <a:pt x="32" y="41"/>
                    </a:lnTo>
                    <a:lnTo>
                      <a:pt x="21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11" y="37"/>
                    </a:lnTo>
                    <a:lnTo>
                      <a:pt x="9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9" y="34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7" y="27"/>
                    </a:lnTo>
                    <a:lnTo>
                      <a:pt x="9" y="23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5" y="19"/>
                    </a:lnTo>
                    <a:lnTo>
                      <a:pt x="0" y="16"/>
                    </a:lnTo>
                    <a:lnTo>
                      <a:pt x="2" y="12"/>
                    </a:lnTo>
                    <a:lnTo>
                      <a:pt x="5" y="10"/>
                    </a:lnTo>
                    <a:lnTo>
                      <a:pt x="9" y="9"/>
                    </a:lnTo>
                    <a:lnTo>
                      <a:pt x="14" y="9"/>
                    </a:lnTo>
                    <a:lnTo>
                      <a:pt x="16" y="7"/>
                    </a:lnTo>
                    <a:lnTo>
                      <a:pt x="16" y="3"/>
                    </a:lnTo>
                    <a:lnTo>
                      <a:pt x="18" y="2"/>
                    </a:lnTo>
                    <a:lnTo>
                      <a:pt x="25" y="0"/>
                    </a:lnTo>
                    <a:lnTo>
                      <a:pt x="32" y="2"/>
                    </a:lnTo>
                    <a:lnTo>
                      <a:pt x="50" y="3"/>
                    </a:lnTo>
                    <a:lnTo>
                      <a:pt x="54" y="2"/>
                    </a:lnTo>
                    <a:lnTo>
                      <a:pt x="120" y="7"/>
                    </a:lnTo>
                    <a:lnTo>
                      <a:pt x="120" y="9"/>
                    </a:lnTo>
                    <a:lnTo>
                      <a:pt x="129" y="16"/>
                    </a:lnTo>
                    <a:lnTo>
                      <a:pt x="132" y="16"/>
                    </a:lnTo>
                    <a:lnTo>
                      <a:pt x="138" y="19"/>
                    </a:lnTo>
                    <a:lnTo>
                      <a:pt x="156" y="23"/>
                    </a:lnTo>
                    <a:lnTo>
                      <a:pt x="157" y="23"/>
                    </a:lnTo>
                    <a:lnTo>
                      <a:pt x="161" y="21"/>
                    </a:lnTo>
                    <a:lnTo>
                      <a:pt x="163" y="21"/>
                    </a:lnTo>
                    <a:lnTo>
                      <a:pt x="172" y="27"/>
                    </a:lnTo>
                    <a:lnTo>
                      <a:pt x="172" y="28"/>
                    </a:lnTo>
                    <a:lnTo>
                      <a:pt x="173" y="28"/>
                    </a:lnTo>
                    <a:lnTo>
                      <a:pt x="175" y="28"/>
                    </a:lnTo>
                    <a:lnTo>
                      <a:pt x="175" y="27"/>
                    </a:lnTo>
                    <a:lnTo>
                      <a:pt x="179" y="28"/>
                    </a:lnTo>
                    <a:lnTo>
                      <a:pt x="181" y="30"/>
                    </a:lnTo>
                    <a:lnTo>
                      <a:pt x="199" y="28"/>
                    </a:lnTo>
                    <a:lnTo>
                      <a:pt x="200" y="30"/>
                    </a:lnTo>
                    <a:lnTo>
                      <a:pt x="202" y="32"/>
                    </a:lnTo>
                    <a:lnTo>
                      <a:pt x="199" y="32"/>
                    </a:lnTo>
                    <a:lnTo>
                      <a:pt x="199" y="36"/>
                    </a:lnTo>
                    <a:lnTo>
                      <a:pt x="200" y="37"/>
                    </a:lnTo>
                    <a:lnTo>
                      <a:pt x="197" y="41"/>
                    </a:lnTo>
                    <a:lnTo>
                      <a:pt x="182" y="52"/>
                    </a:lnTo>
                    <a:lnTo>
                      <a:pt x="165" y="59"/>
                    </a:lnTo>
                    <a:lnTo>
                      <a:pt x="161" y="62"/>
                    </a:lnTo>
                    <a:lnTo>
                      <a:pt x="161" y="64"/>
                    </a:lnTo>
                    <a:lnTo>
                      <a:pt x="145" y="87"/>
                    </a:lnTo>
                    <a:lnTo>
                      <a:pt x="143" y="93"/>
                    </a:lnTo>
                    <a:lnTo>
                      <a:pt x="145" y="95"/>
                    </a:lnTo>
                    <a:lnTo>
                      <a:pt x="145" y="100"/>
                    </a:lnTo>
                    <a:lnTo>
                      <a:pt x="147" y="102"/>
                    </a:lnTo>
                    <a:lnTo>
                      <a:pt x="148" y="102"/>
                    </a:lnTo>
                    <a:lnTo>
                      <a:pt x="150" y="104"/>
                    </a:lnTo>
                    <a:lnTo>
                      <a:pt x="152" y="105"/>
                    </a:lnTo>
                    <a:lnTo>
                      <a:pt x="150" y="107"/>
                    </a:lnTo>
                    <a:lnTo>
                      <a:pt x="141" y="114"/>
                    </a:lnTo>
                    <a:lnTo>
                      <a:pt x="136" y="127"/>
                    </a:lnTo>
                    <a:lnTo>
                      <a:pt x="138" y="129"/>
                    </a:lnTo>
                    <a:lnTo>
                      <a:pt x="127" y="130"/>
                    </a:lnTo>
                    <a:lnTo>
                      <a:pt x="122" y="136"/>
                    </a:lnTo>
                    <a:lnTo>
                      <a:pt x="118" y="143"/>
                    </a:lnTo>
                    <a:lnTo>
                      <a:pt x="116" y="145"/>
                    </a:lnTo>
                    <a:lnTo>
                      <a:pt x="114" y="145"/>
                    </a:lnTo>
                    <a:lnTo>
                      <a:pt x="111" y="145"/>
                    </a:lnTo>
                    <a:lnTo>
                      <a:pt x="107" y="146"/>
                    </a:lnTo>
                    <a:lnTo>
                      <a:pt x="98" y="145"/>
                    </a:lnTo>
                    <a:lnTo>
                      <a:pt x="93" y="145"/>
                    </a:lnTo>
                    <a:lnTo>
                      <a:pt x="89" y="145"/>
                    </a:lnTo>
                    <a:lnTo>
                      <a:pt x="79" y="146"/>
                    </a:lnTo>
                    <a:lnTo>
                      <a:pt x="75" y="150"/>
                    </a:lnTo>
                    <a:lnTo>
                      <a:pt x="71" y="150"/>
                    </a:lnTo>
                    <a:lnTo>
                      <a:pt x="70" y="152"/>
                    </a:lnTo>
                    <a:lnTo>
                      <a:pt x="66" y="154"/>
                    </a:lnTo>
                    <a:lnTo>
                      <a:pt x="66" y="155"/>
                    </a:lnTo>
                    <a:lnTo>
                      <a:pt x="64" y="157"/>
                    </a:lnTo>
                    <a:lnTo>
                      <a:pt x="63" y="159"/>
                    </a:lnTo>
                    <a:lnTo>
                      <a:pt x="57" y="157"/>
                    </a:lnTo>
                    <a:lnTo>
                      <a:pt x="54" y="155"/>
                    </a:lnTo>
                    <a:lnTo>
                      <a:pt x="50" y="150"/>
                    </a:lnTo>
                    <a:lnTo>
                      <a:pt x="50" y="148"/>
                    </a:lnTo>
                    <a:lnTo>
                      <a:pt x="48" y="146"/>
                    </a:lnTo>
                    <a:lnTo>
                      <a:pt x="46" y="141"/>
                    </a:lnTo>
                    <a:lnTo>
                      <a:pt x="43" y="139"/>
                    </a:lnTo>
                    <a:lnTo>
                      <a:pt x="39" y="136"/>
                    </a:lnTo>
                    <a:lnTo>
                      <a:pt x="37" y="136"/>
                    </a:lnTo>
                    <a:lnTo>
                      <a:pt x="30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2" name="Freeform 3761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3" name="Freeform 3762"/>
              <p:cNvSpPr>
                <a:spLocks/>
              </p:cNvSpPr>
              <p:nvPr/>
            </p:nvSpPr>
            <p:spPr bwMode="auto">
              <a:xfrm>
                <a:off x="3326" y="2056"/>
                <a:ext cx="155" cy="161"/>
              </a:xfrm>
              <a:custGeom>
                <a:avLst/>
                <a:gdLst>
                  <a:gd name="T0" fmla="*/ 155 w 155"/>
                  <a:gd name="T1" fmla="*/ 144 h 161"/>
                  <a:gd name="T2" fmla="*/ 153 w 155"/>
                  <a:gd name="T3" fmla="*/ 147 h 161"/>
                  <a:gd name="T4" fmla="*/ 148 w 155"/>
                  <a:gd name="T5" fmla="*/ 144 h 161"/>
                  <a:gd name="T6" fmla="*/ 148 w 155"/>
                  <a:gd name="T7" fmla="*/ 144 h 161"/>
                  <a:gd name="T8" fmla="*/ 146 w 155"/>
                  <a:gd name="T9" fmla="*/ 145 h 161"/>
                  <a:gd name="T10" fmla="*/ 139 w 155"/>
                  <a:gd name="T11" fmla="*/ 144 h 161"/>
                  <a:gd name="T12" fmla="*/ 136 w 155"/>
                  <a:gd name="T13" fmla="*/ 145 h 161"/>
                  <a:gd name="T14" fmla="*/ 128 w 155"/>
                  <a:gd name="T15" fmla="*/ 156 h 161"/>
                  <a:gd name="T16" fmla="*/ 123 w 155"/>
                  <a:gd name="T17" fmla="*/ 161 h 161"/>
                  <a:gd name="T18" fmla="*/ 94 w 155"/>
                  <a:gd name="T19" fmla="*/ 160 h 161"/>
                  <a:gd name="T20" fmla="*/ 76 w 155"/>
                  <a:gd name="T21" fmla="*/ 151 h 161"/>
                  <a:gd name="T22" fmla="*/ 76 w 155"/>
                  <a:gd name="T23" fmla="*/ 149 h 161"/>
                  <a:gd name="T24" fmla="*/ 76 w 155"/>
                  <a:gd name="T25" fmla="*/ 138 h 161"/>
                  <a:gd name="T26" fmla="*/ 75 w 155"/>
                  <a:gd name="T27" fmla="*/ 138 h 161"/>
                  <a:gd name="T28" fmla="*/ 68 w 155"/>
                  <a:gd name="T29" fmla="*/ 136 h 161"/>
                  <a:gd name="T30" fmla="*/ 64 w 155"/>
                  <a:gd name="T31" fmla="*/ 131 h 161"/>
                  <a:gd name="T32" fmla="*/ 5 w 155"/>
                  <a:gd name="T33" fmla="*/ 104 h 161"/>
                  <a:gd name="T34" fmla="*/ 0 w 155"/>
                  <a:gd name="T35" fmla="*/ 81 h 161"/>
                  <a:gd name="T36" fmla="*/ 35 w 155"/>
                  <a:gd name="T37" fmla="*/ 59 h 161"/>
                  <a:gd name="T38" fmla="*/ 39 w 155"/>
                  <a:gd name="T39" fmla="*/ 52 h 161"/>
                  <a:gd name="T40" fmla="*/ 41 w 155"/>
                  <a:gd name="T41" fmla="*/ 22 h 161"/>
                  <a:gd name="T42" fmla="*/ 50 w 155"/>
                  <a:gd name="T43" fmla="*/ 18 h 161"/>
                  <a:gd name="T44" fmla="*/ 55 w 155"/>
                  <a:gd name="T45" fmla="*/ 9 h 161"/>
                  <a:gd name="T46" fmla="*/ 66 w 155"/>
                  <a:gd name="T47" fmla="*/ 0 h 161"/>
                  <a:gd name="T48" fmla="*/ 73 w 155"/>
                  <a:gd name="T49" fmla="*/ 2 h 161"/>
                  <a:gd name="T50" fmla="*/ 85 w 155"/>
                  <a:gd name="T51" fmla="*/ 2 h 161"/>
                  <a:gd name="T52" fmla="*/ 89 w 155"/>
                  <a:gd name="T53" fmla="*/ 6 h 161"/>
                  <a:gd name="T54" fmla="*/ 93 w 155"/>
                  <a:gd name="T55" fmla="*/ 6 h 161"/>
                  <a:gd name="T56" fmla="*/ 96 w 155"/>
                  <a:gd name="T57" fmla="*/ 4 h 161"/>
                  <a:gd name="T58" fmla="*/ 96 w 155"/>
                  <a:gd name="T59" fmla="*/ 15 h 161"/>
                  <a:gd name="T60" fmla="*/ 100 w 155"/>
                  <a:gd name="T61" fmla="*/ 18 h 161"/>
                  <a:gd name="T62" fmla="*/ 103 w 155"/>
                  <a:gd name="T63" fmla="*/ 22 h 161"/>
                  <a:gd name="T64" fmla="*/ 105 w 155"/>
                  <a:gd name="T65" fmla="*/ 29 h 161"/>
                  <a:gd name="T66" fmla="*/ 109 w 155"/>
                  <a:gd name="T67" fmla="*/ 31 h 161"/>
                  <a:gd name="T68" fmla="*/ 119 w 155"/>
                  <a:gd name="T69" fmla="*/ 33 h 161"/>
                  <a:gd name="T70" fmla="*/ 118 w 155"/>
                  <a:gd name="T71" fmla="*/ 34 h 161"/>
                  <a:gd name="T72" fmla="*/ 116 w 155"/>
                  <a:gd name="T73" fmla="*/ 40 h 161"/>
                  <a:gd name="T74" fmla="*/ 118 w 155"/>
                  <a:gd name="T75" fmla="*/ 45 h 161"/>
                  <a:gd name="T76" fmla="*/ 110 w 155"/>
                  <a:gd name="T77" fmla="*/ 54 h 161"/>
                  <a:gd name="T78" fmla="*/ 110 w 155"/>
                  <a:gd name="T79" fmla="*/ 56 h 161"/>
                  <a:gd name="T80" fmla="*/ 109 w 155"/>
                  <a:gd name="T81" fmla="*/ 58 h 161"/>
                  <a:gd name="T82" fmla="*/ 107 w 155"/>
                  <a:gd name="T83" fmla="*/ 59 h 161"/>
                  <a:gd name="T84" fmla="*/ 107 w 155"/>
                  <a:gd name="T85" fmla="*/ 67 h 161"/>
                  <a:gd name="T86" fmla="*/ 105 w 155"/>
                  <a:gd name="T87" fmla="*/ 68 h 161"/>
                  <a:gd name="T88" fmla="*/ 105 w 155"/>
                  <a:gd name="T89" fmla="*/ 68 h 161"/>
                  <a:gd name="T90" fmla="*/ 105 w 155"/>
                  <a:gd name="T91" fmla="*/ 74 h 161"/>
                  <a:gd name="T92" fmla="*/ 107 w 155"/>
                  <a:gd name="T93" fmla="*/ 76 h 161"/>
                  <a:gd name="T94" fmla="*/ 109 w 155"/>
                  <a:gd name="T95" fmla="*/ 76 h 161"/>
                  <a:gd name="T96" fmla="*/ 110 w 155"/>
                  <a:gd name="T97" fmla="*/ 77 h 161"/>
                  <a:gd name="T98" fmla="*/ 112 w 155"/>
                  <a:gd name="T99" fmla="*/ 79 h 161"/>
                  <a:gd name="T100" fmla="*/ 114 w 155"/>
                  <a:gd name="T101" fmla="*/ 83 h 161"/>
                  <a:gd name="T102" fmla="*/ 114 w 155"/>
                  <a:gd name="T103" fmla="*/ 86 h 161"/>
                  <a:gd name="T104" fmla="*/ 128 w 155"/>
                  <a:gd name="T105" fmla="*/ 95 h 161"/>
                  <a:gd name="T106" fmla="*/ 134 w 155"/>
                  <a:gd name="T107" fmla="*/ 97 h 161"/>
                  <a:gd name="T108" fmla="*/ 141 w 155"/>
                  <a:gd name="T109" fmla="*/ 111 h 161"/>
                  <a:gd name="T110" fmla="*/ 141 w 155"/>
                  <a:gd name="T111" fmla="*/ 126 h 161"/>
                  <a:gd name="T112" fmla="*/ 144 w 155"/>
                  <a:gd name="T113" fmla="*/ 127 h 161"/>
                  <a:gd name="T114" fmla="*/ 144 w 155"/>
                  <a:gd name="T115" fmla="*/ 133 h 161"/>
                  <a:gd name="T116" fmla="*/ 155 w 155"/>
                  <a:gd name="T117" fmla="*/ 144 h 16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5"/>
                  <a:gd name="T178" fmla="*/ 0 h 161"/>
                  <a:gd name="T179" fmla="*/ 155 w 155"/>
                  <a:gd name="T180" fmla="*/ 161 h 161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5" h="161">
                    <a:moveTo>
                      <a:pt x="155" y="144"/>
                    </a:moveTo>
                    <a:lnTo>
                      <a:pt x="153" y="147"/>
                    </a:lnTo>
                    <a:lnTo>
                      <a:pt x="148" y="144"/>
                    </a:lnTo>
                    <a:lnTo>
                      <a:pt x="146" y="145"/>
                    </a:lnTo>
                    <a:lnTo>
                      <a:pt x="139" y="144"/>
                    </a:lnTo>
                    <a:lnTo>
                      <a:pt x="136" y="145"/>
                    </a:lnTo>
                    <a:lnTo>
                      <a:pt x="128" y="156"/>
                    </a:lnTo>
                    <a:lnTo>
                      <a:pt x="123" y="161"/>
                    </a:lnTo>
                    <a:lnTo>
                      <a:pt x="94" y="160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6" y="138"/>
                    </a:lnTo>
                    <a:lnTo>
                      <a:pt x="75" y="138"/>
                    </a:lnTo>
                    <a:lnTo>
                      <a:pt x="68" y="136"/>
                    </a:lnTo>
                    <a:lnTo>
                      <a:pt x="64" y="131"/>
                    </a:lnTo>
                    <a:lnTo>
                      <a:pt x="5" y="104"/>
                    </a:lnTo>
                    <a:lnTo>
                      <a:pt x="0" y="81"/>
                    </a:lnTo>
                    <a:lnTo>
                      <a:pt x="35" y="59"/>
                    </a:lnTo>
                    <a:lnTo>
                      <a:pt x="39" y="52"/>
                    </a:lnTo>
                    <a:lnTo>
                      <a:pt x="41" y="22"/>
                    </a:lnTo>
                    <a:lnTo>
                      <a:pt x="50" y="18"/>
                    </a:lnTo>
                    <a:lnTo>
                      <a:pt x="55" y="9"/>
                    </a:lnTo>
                    <a:lnTo>
                      <a:pt x="66" y="0"/>
                    </a:lnTo>
                    <a:lnTo>
                      <a:pt x="73" y="2"/>
                    </a:lnTo>
                    <a:lnTo>
                      <a:pt x="85" y="2"/>
                    </a:lnTo>
                    <a:lnTo>
                      <a:pt x="89" y="6"/>
                    </a:lnTo>
                    <a:lnTo>
                      <a:pt x="93" y="6"/>
                    </a:lnTo>
                    <a:lnTo>
                      <a:pt x="96" y="4"/>
                    </a:lnTo>
                    <a:lnTo>
                      <a:pt x="96" y="15"/>
                    </a:lnTo>
                    <a:lnTo>
                      <a:pt x="100" y="18"/>
                    </a:lnTo>
                    <a:lnTo>
                      <a:pt x="103" y="22"/>
                    </a:lnTo>
                    <a:lnTo>
                      <a:pt x="105" y="29"/>
                    </a:lnTo>
                    <a:lnTo>
                      <a:pt x="109" y="31"/>
                    </a:lnTo>
                    <a:lnTo>
                      <a:pt x="119" y="33"/>
                    </a:lnTo>
                    <a:lnTo>
                      <a:pt x="118" y="34"/>
                    </a:lnTo>
                    <a:lnTo>
                      <a:pt x="116" y="40"/>
                    </a:lnTo>
                    <a:lnTo>
                      <a:pt x="118" y="45"/>
                    </a:lnTo>
                    <a:lnTo>
                      <a:pt x="110" y="54"/>
                    </a:lnTo>
                    <a:lnTo>
                      <a:pt x="110" y="56"/>
                    </a:lnTo>
                    <a:lnTo>
                      <a:pt x="109" y="58"/>
                    </a:lnTo>
                    <a:lnTo>
                      <a:pt x="107" y="59"/>
                    </a:lnTo>
                    <a:lnTo>
                      <a:pt x="107" y="67"/>
                    </a:lnTo>
                    <a:lnTo>
                      <a:pt x="105" y="68"/>
                    </a:lnTo>
                    <a:lnTo>
                      <a:pt x="105" y="74"/>
                    </a:lnTo>
                    <a:lnTo>
                      <a:pt x="107" y="76"/>
                    </a:lnTo>
                    <a:lnTo>
                      <a:pt x="109" y="76"/>
                    </a:lnTo>
                    <a:lnTo>
                      <a:pt x="110" y="77"/>
                    </a:lnTo>
                    <a:lnTo>
                      <a:pt x="112" y="79"/>
                    </a:lnTo>
                    <a:lnTo>
                      <a:pt x="114" y="83"/>
                    </a:lnTo>
                    <a:lnTo>
                      <a:pt x="114" y="86"/>
                    </a:lnTo>
                    <a:lnTo>
                      <a:pt x="128" y="95"/>
                    </a:lnTo>
                    <a:lnTo>
                      <a:pt x="134" y="97"/>
                    </a:lnTo>
                    <a:lnTo>
                      <a:pt x="141" y="111"/>
                    </a:lnTo>
                    <a:lnTo>
                      <a:pt x="141" y="126"/>
                    </a:lnTo>
                    <a:lnTo>
                      <a:pt x="144" y="127"/>
                    </a:lnTo>
                    <a:lnTo>
                      <a:pt x="144" y="133"/>
                    </a:lnTo>
                    <a:lnTo>
                      <a:pt x="155" y="1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4" name="Freeform 3763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5" name="Freeform 3764"/>
              <p:cNvSpPr>
                <a:spLocks/>
              </p:cNvSpPr>
              <p:nvPr/>
            </p:nvSpPr>
            <p:spPr bwMode="auto">
              <a:xfrm>
                <a:off x="2558" y="1058"/>
                <a:ext cx="18" cy="16"/>
              </a:xfrm>
              <a:custGeom>
                <a:avLst/>
                <a:gdLst>
                  <a:gd name="T0" fmla="*/ 10 w 18"/>
                  <a:gd name="T1" fmla="*/ 3 h 16"/>
                  <a:gd name="T2" fmla="*/ 9 w 18"/>
                  <a:gd name="T3" fmla="*/ 7 h 16"/>
                  <a:gd name="T4" fmla="*/ 1 w 18"/>
                  <a:gd name="T5" fmla="*/ 12 h 16"/>
                  <a:gd name="T6" fmla="*/ 0 w 18"/>
                  <a:gd name="T7" fmla="*/ 14 h 16"/>
                  <a:gd name="T8" fmla="*/ 0 w 18"/>
                  <a:gd name="T9" fmla="*/ 16 h 16"/>
                  <a:gd name="T10" fmla="*/ 1 w 18"/>
                  <a:gd name="T11" fmla="*/ 14 h 16"/>
                  <a:gd name="T12" fmla="*/ 3 w 18"/>
                  <a:gd name="T13" fmla="*/ 12 h 16"/>
                  <a:gd name="T14" fmla="*/ 14 w 18"/>
                  <a:gd name="T15" fmla="*/ 9 h 16"/>
                  <a:gd name="T16" fmla="*/ 16 w 18"/>
                  <a:gd name="T17" fmla="*/ 3 h 16"/>
                  <a:gd name="T18" fmla="*/ 18 w 18"/>
                  <a:gd name="T19" fmla="*/ 0 h 16"/>
                  <a:gd name="T20" fmla="*/ 14 w 18"/>
                  <a:gd name="T21" fmla="*/ 0 h 16"/>
                  <a:gd name="T22" fmla="*/ 10 w 18"/>
                  <a:gd name="T23" fmla="*/ 3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6"/>
                  <a:gd name="T38" fmla="*/ 18 w 18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6">
                    <a:moveTo>
                      <a:pt x="10" y="3"/>
                    </a:moveTo>
                    <a:lnTo>
                      <a:pt x="9" y="7"/>
                    </a:lnTo>
                    <a:lnTo>
                      <a:pt x="1" y="12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1" y="14"/>
                    </a:lnTo>
                    <a:lnTo>
                      <a:pt x="3" y="12"/>
                    </a:lnTo>
                    <a:lnTo>
                      <a:pt x="14" y="9"/>
                    </a:lnTo>
                    <a:lnTo>
                      <a:pt x="16" y="3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6" name="Freeform 3765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7" name="Freeform 3766"/>
              <p:cNvSpPr>
                <a:spLocks/>
              </p:cNvSpPr>
              <p:nvPr/>
            </p:nvSpPr>
            <p:spPr bwMode="auto">
              <a:xfrm>
                <a:off x="1563" y="1405"/>
                <a:ext cx="10" cy="7"/>
              </a:xfrm>
              <a:custGeom>
                <a:avLst/>
                <a:gdLst>
                  <a:gd name="T0" fmla="*/ 1 w 10"/>
                  <a:gd name="T1" fmla="*/ 0 h 7"/>
                  <a:gd name="T2" fmla="*/ 1 w 10"/>
                  <a:gd name="T3" fmla="*/ 0 h 7"/>
                  <a:gd name="T4" fmla="*/ 3 w 10"/>
                  <a:gd name="T5" fmla="*/ 0 h 7"/>
                  <a:gd name="T6" fmla="*/ 8 w 10"/>
                  <a:gd name="T7" fmla="*/ 2 h 7"/>
                  <a:gd name="T8" fmla="*/ 10 w 10"/>
                  <a:gd name="T9" fmla="*/ 4 h 7"/>
                  <a:gd name="T10" fmla="*/ 10 w 10"/>
                  <a:gd name="T11" fmla="*/ 5 h 7"/>
                  <a:gd name="T12" fmla="*/ 7 w 10"/>
                  <a:gd name="T13" fmla="*/ 7 h 7"/>
                  <a:gd name="T14" fmla="*/ 3 w 10"/>
                  <a:gd name="T15" fmla="*/ 5 h 7"/>
                  <a:gd name="T16" fmla="*/ 1 w 10"/>
                  <a:gd name="T17" fmla="*/ 4 h 7"/>
                  <a:gd name="T18" fmla="*/ 0 w 10"/>
                  <a:gd name="T19" fmla="*/ 0 h 7"/>
                  <a:gd name="T20" fmla="*/ 1 w 10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0"/>
                  <a:gd name="T34" fmla="*/ 0 h 7"/>
                  <a:gd name="T35" fmla="*/ 10 w 10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0" h="7">
                    <a:moveTo>
                      <a:pt x="1" y="0"/>
                    </a:moveTo>
                    <a:lnTo>
                      <a:pt x="1" y="0"/>
                    </a:lnTo>
                    <a:lnTo>
                      <a:pt x="3" y="0"/>
                    </a:lnTo>
                    <a:lnTo>
                      <a:pt x="8" y="2"/>
                    </a:lnTo>
                    <a:lnTo>
                      <a:pt x="10" y="4"/>
                    </a:lnTo>
                    <a:lnTo>
                      <a:pt x="10" y="5"/>
                    </a:lnTo>
                    <a:lnTo>
                      <a:pt x="7" y="7"/>
                    </a:lnTo>
                    <a:lnTo>
                      <a:pt x="3" y="5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8" name="Freeform 3767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9" name="Freeform 3768"/>
              <p:cNvSpPr>
                <a:spLocks/>
              </p:cNvSpPr>
              <p:nvPr/>
            </p:nvSpPr>
            <p:spPr bwMode="auto">
              <a:xfrm>
                <a:off x="2934" y="1892"/>
                <a:ext cx="5" cy="5"/>
              </a:xfrm>
              <a:custGeom>
                <a:avLst/>
                <a:gdLst>
                  <a:gd name="T0" fmla="*/ 1 w 5"/>
                  <a:gd name="T1" fmla="*/ 0 h 5"/>
                  <a:gd name="T2" fmla="*/ 3 w 5"/>
                  <a:gd name="T3" fmla="*/ 2 h 5"/>
                  <a:gd name="T4" fmla="*/ 5 w 5"/>
                  <a:gd name="T5" fmla="*/ 3 h 5"/>
                  <a:gd name="T6" fmla="*/ 5 w 5"/>
                  <a:gd name="T7" fmla="*/ 5 h 5"/>
                  <a:gd name="T8" fmla="*/ 3 w 5"/>
                  <a:gd name="T9" fmla="*/ 3 h 5"/>
                  <a:gd name="T10" fmla="*/ 1 w 5"/>
                  <a:gd name="T11" fmla="*/ 3 h 5"/>
                  <a:gd name="T12" fmla="*/ 0 w 5"/>
                  <a:gd name="T13" fmla="*/ 3 h 5"/>
                  <a:gd name="T14" fmla="*/ 1 w 5"/>
                  <a:gd name="T15" fmla="*/ 0 h 5"/>
                  <a:gd name="T16" fmla="*/ 1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1" y="0"/>
                    </a:moveTo>
                    <a:lnTo>
                      <a:pt x="3" y="2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1" y="3"/>
                    </a:lnTo>
                    <a:lnTo>
                      <a:pt x="0" y="3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0" name="Freeform 3769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1" name="Freeform 3770"/>
              <p:cNvSpPr>
                <a:spLocks/>
              </p:cNvSpPr>
              <p:nvPr/>
            </p:nvSpPr>
            <p:spPr bwMode="auto">
              <a:xfrm>
                <a:off x="2932" y="1894"/>
                <a:ext cx="2" cy="10"/>
              </a:xfrm>
              <a:custGeom>
                <a:avLst/>
                <a:gdLst>
                  <a:gd name="T0" fmla="*/ 0 w 2"/>
                  <a:gd name="T1" fmla="*/ 0 h 10"/>
                  <a:gd name="T2" fmla="*/ 0 w 2"/>
                  <a:gd name="T3" fmla="*/ 0 h 10"/>
                  <a:gd name="T4" fmla="*/ 0 w 2"/>
                  <a:gd name="T5" fmla="*/ 0 h 10"/>
                  <a:gd name="T6" fmla="*/ 2 w 2"/>
                  <a:gd name="T7" fmla="*/ 0 h 10"/>
                  <a:gd name="T8" fmla="*/ 2 w 2"/>
                  <a:gd name="T9" fmla="*/ 10 h 10"/>
                  <a:gd name="T10" fmla="*/ 0 w 2"/>
                  <a:gd name="T11" fmla="*/ 5 h 10"/>
                  <a:gd name="T12" fmla="*/ 0 w 2"/>
                  <a:gd name="T13" fmla="*/ 5 h 10"/>
                  <a:gd name="T14" fmla="*/ 2 w 2"/>
                  <a:gd name="T15" fmla="*/ 3 h 10"/>
                  <a:gd name="T16" fmla="*/ 2 w 2"/>
                  <a:gd name="T17" fmla="*/ 1 h 10"/>
                  <a:gd name="T18" fmla="*/ 0 w 2"/>
                  <a:gd name="T19" fmla="*/ 0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10"/>
                  <a:gd name="T32" fmla="*/ 2 w 2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10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0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2" name="Freeform 3771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3" name="Freeform 3772"/>
              <p:cNvSpPr>
                <a:spLocks/>
              </p:cNvSpPr>
              <p:nvPr/>
            </p:nvSpPr>
            <p:spPr bwMode="auto">
              <a:xfrm>
                <a:off x="2966" y="193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7 w 7"/>
                  <a:gd name="T5" fmla="*/ 0 h 2"/>
                  <a:gd name="T6" fmla="*/ 7 w 7"/>
                  <a:gd name="T7" fmla="*/ 2 h 2"/>
                  <a:gd name="T8" fmla="*/ 7 w 7"/>
                  <a:gd name="T9" fmla="*/ 2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4" name="Freeform 3773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5" name="Freeform 3774"/>
              <p:cNvSpPr>
                <a:spLocks/>
              </p:cNvSpPr>
              <p:nvPr/>
            </p:nvSpPr>
            <p:spPr bwMode="auto">
              <a:xfrm>
                <a:off x="2969" y="1942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2 w 7"/>
                  <a:gd name="T3" fmla="*/ 0 h 2"/>
                  <a:gd name="T4" fmla="*/ 7 w 7"/>
                  <a:gd name="T5" fmla="*/ 0 h 2"/>
                  <a:gd name="T6" fmla="*/ 7 w 7"/>
                  <a:gd name="T7" fmla="*/ 0 h 2"/>
                  <a:gd name="T8" fmla="*/ 7 w 7"/>
                  <a:gd name="T9" fmla="*/ 0 h 2"/>
                  <a:gd name="T10" fmla="*/ 0 w 7"/>
                  <a:gd name="T11" fmla="*/ 2 h 2"/>
                  <a:gd name="T12" fmla="*/ 0 w 7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2"/>
                  <a:gd name="T23" fmla="*/ 7 w 7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2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6" name="Freeform 3775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7" name="Freeform 3776"/>
              <p:cNvSpPr>
                <a:spLocks/>
              </p:cNvSpPr>
              <p:nvPr/>
            </p:nvSpPr>
            <p:spPr bwMode="auto">
              <a:xfrm>
                <a:off x="2976" y="1940"/>
                <a:ext cx="22" cy="13"/>
              </a:xfrm>
              <a:custGeom>
                <a:avLst/>
                <a:gdLst>
                  <a:gd name="T0" fmla="*/ 22 w 22"/>
                  <a:gd name="T1" fmla="*/ 13 h 13"/>
                  <a:gd name="T2" fmla="*/ 13 w 22"/>
                  <a:gd name="T3" fmla="*/ 5 h 13"/>
                  <a:gd name="T4" fmla="*/ 9 w 22"/>
                  <a:gd name="T5" fmla="*/ 4 h 13"/>
                  <a:gd name="T6" fmla="*/ 4 w 22"/>
                  <a:gd name="T7" fmla="*/ 2 h 13"/>
                  <a:gd name="T8" fmla="*/ 0 w 22"/>
                  <a:gd name="T9" fmla="*/ 0 h 13"/>
                  <a:gd name="T10" fmla="*/ 2 w 22"/>
                  <a:gd name="T11" fmla="*/ 0 h 13"/>
                  <a:gd name="T12" fmla="*/ 4 w 22"/>
                  <a:gd name="T13" fmla="*/ 0 h 13"/>
                  <a:gd name="T14" fmla="*/ 6 w 22"/>
                  <a:gd name="T15" fmla="*/ 2 h 13"/>
                  <a:gd name="T16" fmla="*/ 8 w 22"/>
                  <a:gd name="T17" fmla="*/ 2 h 13"/>
                  <a:gd name="T18" fmla="*/ 9 w 22"/>
                  <a:gd name="T19" fmla="*/ 2 h 13"/>
                  <a:gd name="T20" fmla="*/ 13 w 22"/>
                  <a:gd name="T21" fmla="*/ 2 h 13"/>
                  <a:gd name="T22" fmla="*/ 13 w 22"/>
                  <a:gd name="T23" fmla="*/ 4 h 13"/>
                  <a:gd name="T24" fmla="*/ 15 w 22"/>
                  <a:gd name="T25" fmla="*/ 5 h 13"/>
                  <a:gd name="T26" fmla="*/ 17 w 22"/>
                  <a:gd name="T27" fmla="*/ 5 h 13"/>
                  <a:gd name="T28" fmla="*/ 18 w 22"/>
                  <a:gd name="T29" fmla="*/ 7 h 13"/>
                  <a:gd name="T30" fmla="*/ 22 w 22"/>
                  <a:gd name="T31" fmla="*/ 7 h 13"/>
                  <a:gd name="T32" fmla="*/ 22 w 22"/>
                  <a:gd name="T33" fmla="*/ 9 h 13"/>
                  <a:gd name="T34" fmla="*/ 22 w 22"/>
                  <a:gd name="T35" fmla="*/ 9 h 13"/>
                  <a:gd name="T36" fmla="*/ 22 w 22"/>
                  <a:gd name="T37" fmla="*/ 13 h 13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2"/>
                  <a:gd name="T58" fmla="*/ 0 h 13"/>
                  <a:gd name="T59" fmla="*/ 22 w 22"/>
                  <a:gd name="T60" fmla="*/ 13 h 13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2" h="13">
                    <a:moveTo>
                      <a:pt x="22" y="13"/>
                    </a:moveTo>
                    <a:lnTo>
                      <a:pt x="13" y="5"/>
                    </a:lnTo>
                    <a:lnTo>
                      <a:pt x="9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3" y="4"/>
                    </a:lnTo>
                    <a:lnTo>
                      <a:pt x="15" y="5"/>
                    </a:lnTo>
                    <a:lnTo>
                      <a:pt x="17" y="5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2" y="9"/>
                    </a:lnTo>
                    <a:lnTo>
                      <a:pt x="2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8" name="Freeform 3777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9" name="Freeform 3778"/>
              <p:cNvSpPr>
                <a:spLocks/>
              </p:cNvSpPr>
              <p:nvPr/>
            </p:nvSpPr>
            <p:spPr bwMode="auto">
              <a:xfrm>
                <a:off x="567" y="1670"/>
                <a:ext cx="24" cy="27"/>
              </a:xfrm>
              <a:custGeom>
                <a:avLst/>
                <a:gdLst>
                  <a:gd name="T0" fmla="*/ 18 w 24"/>
                  <a:gd name="T1" fmla="*/ 3 h 27"/>
                  <a:gd name="T2" fmla="*/ 20 w 24"/>
                  <a:gd name="T3" fmla="*/ 2 h 27"/>
                  <a:gd name="T4" fmla="*/ 22 w 24"/>
                  <a:gd name="T5" fmla="*/ 0 h 27"/>
                  <a:gd name="T6" fmla="*/ 24 w 24"/>
                  <a:gd name="T7" fmla="*/ 2 h 27"/>
                  <a:gd name="T8" fmla="*/ 24 w 24"/>
                  <a:gd name="T9" fmla="*/ 5 h 27"/>
                  <a:gd name="T10" fmla="*/ 18 w 24"/>
                  <a:gd name="T11" fmla="*/ 25 h 27"/>
                  <a:gd name="T12" fmla="*/ 16 w 24"/>
                  <a:gd name="T13" fmla="*/ 23 h 27"/>
                  <a:gd name="T14" fmla="*/ 15 w 24"/>
                  <a:gd name="T15" fmla="*/ 23 h 27"/>
                  <a:gd name="T16" fmla="*/ 15 w 24"/>
                  <a:gd name="T17" fmla="*/ 23 h 27"/>
                  <a:gd name="T18" fmla="*/ 13 w 24"/>
                  <a:gd name="T19" fmla="*/ 27 h 27"/>
                  <a:gd name="T20" fmla="*/ 13 w 24"/>
                  <a:gd name="T21" fmla="*/ 25 h 27"/>
                  <a:gd name="T22" fmla="*/ 11 w 24"/>
                  <a:gd name="T23" fmla="*/ 25 h 27"/>
                  <a:gd name="T24" fmla="*/ 9 w 24"/>
                  <a:gd name="T25" fmla="*/ 21 h 27"/>
                  <a:gd name="T26" fmla="*/ 11 w 24"/>
                  <a:gd name="T27" fmla="*/ 21 h 27"/>
                  <a:gd name="T28" fmla="*/ 13 w 24"/>
                  <a:gd name="T29" fmla="*/ 21 h 27"/>
                  <a:gd name="T30" fmla="*/ 11 w 24"/>
                  <a:gd name="T31" fmla="*/ 18 h 27"/>
                  <a:gd name="T32" fmla="*/ 8 w 24"/>
                  <a:gd name="T33" fmla="*/ 16 h 27"/>
                  <a:gd name="T34" fmla="*/ 6 w 24"/>
                  <a:gd name="T35" fmla="*/ 14 h 27"/>
                  <a:gd name="T36" fmla="*/ 2 w 24"/>
                  <a:gd name="T37" fmla="*/ 5 h 27"/>
                  <a:gd name="T38" fmla="*/ 0 w 24"/>
                  <a:gd name="T39" fmla="*/ 5 h 27"/>
                  <a:gd name="T40" fmla="*/ 2 w 24"/>
                  <a:gd name="T41" fmla="*/ 0 h 27"/>
                  <a:gd name="T42" fmla="*/ 8 w 24"/>
                  <a:gd name="T43" fmla="*/ 0 h 27"/>
                  <a:gd name="T44" fmla="*/ 9 w 24"/>
                  <a:gd name="T45" fmla="*/ 0 h 27"/>
                  <a:gd name="T46" fmla="*/ 8 w 24"/>
                  <a:gd name="T47" fmla="*/ 5 h 27"/>
                  <a:gd name="T48" fmla="*/ 9 w 24"/>
                  <a:gd name="T49" fmla="*/ 3 h 27"/>
                  <a:gd name="T50" fmla="*/ 11 w 24"/>
                  <a:gd name="T51" fmla="*/ 2 h 27"/>
                  <a:gd name="T52" fmla="*/ 13 w 24"/>
                  <a:gd name="T53" fmla="*/ 2 h 27"/>
                  <a:gd name="T54" fmla="*/ 15 w 24"/>
                  <a:gd name="T55" fmla="*/ 3 h 27"/>
                  <a:gd name="T56" fmla="*/ 15 w 24"/>
                  <a:gd name="T57" fmla="*/ 9 h 27"/>
                  <a:gd name="T58" fmla="*/ 13 w 24"/>
                  <a:gd name="T59" fmla="*/ 9 h 27"/>
                  <a:gd name="T60" fmla="*/ 9 w 24"/>
                  <a:gd name="T61" fmla="*/ 12 h 27"/>
                  <a:gd name="T62" fmla="*/ 11 w 24"/>
                  <a:gd name="T63" fmla="*/ 12 h 27"/>
                  <a:gd name="T64" fmla="*/ 11 w 24"/>
                  <a:gd name="T65" fmla="*/ 14 h 27"/>
                  <a:gd name="T66" fmla="*/ 13 w 24"/>
                  <a:gd name="T67" fmla="*/ 14 h 27"/>
                  <a:gd name="T68" fmla="*/ 15 w 24"/>
                  <a:gd name="T69" fmla="*/ 12 h 27"/>
                  <a:gd name="T70" fmla="*/ 18 w 24"/>
                  <a:gd name="T71" fmla="*/ 7 h 27"/>
                  <a:gd name="T72" fmla="*/ 18 w 24"/>
                  <a:gd name="T73" fmla="*/ 3 h 27"/>
                  <a:gd name="T74" fmla="*/ 18 w 24"/>
                  <a:gd name="T75" fmla="*/ 3 h 2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"/>
                  <a:gd name="T115" fmla="*/ 0 h 27"/>
                  <a:gd name="T116" fmla="*/ 24 w 24"/>
                  <a:gd name="T117" fmla="*/ 27 h 2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" h="27">
                    <a:moveTo>
                      <a:pt x="18" y="3"/>
                    </a:moveTo>
                    <a:lnTo>
                      <a:pt x="20" y="2"/>
                    </a:lnTo>
                    <a:lnTo>
                      <a:pt x="22" y="0"/>
                    </a:lnTo>
                    <a:lnTo>
                      <a:pt x="24" y="2"/>
                    </a:lnTo>
                    <a:lnTo>
                      <a:pt x="24" y="5"/>
                    </a:lnTo>
                    <a:lnTo>
                      <a:pt x="18" y="25"/>
                    </a:lnTo>
                    <a:lnTo>
                      <a:pt x="16" y="23"/>
                    </a:lnTo>
                    <a:lnTo>
                      <a:pt x="15" y="23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11" y="21"/>
                    </a:lnTo>
                    <a:lnTo>
                      <a:pt x="13" y="21"/>
                    </a:lnTo>
                    <a:lnTo>
                      <a:pt x="11" y="18"/>
                    </a:lnTo>
                    <a:lnTo>
                      <a:pt x="8" y="16"/>
                    </a:lnTo>
                    <a:lnTo>
                      <a:pt x="6" y="14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8" y="5"/>
                    </a:lnTo>
                    <a:lnTo>
                      <a:pt x="9" y="3"/>
                    </a:lnTo>
                    <a:lnTo>
                      <a:pt x="11" y="2"/>
                    </a:lnTo>
                    <a:lnTo>
                      <a:pt x="13" y="2"/>
                    </a:lnTo>
                    <a:lnTo>
                      <a:pt x="15" y="3"/>
                    </a:lnTo>
                    <a:lnTo>
                      <a:pt x="15" y="9"/>
                    </a:lnTo>
                    <a:lnTo>
                      <a:pt x="13" y="9"/>
                    </a:lnTo>
                    <a:lnTo>
                      <a:pt x="9" y="12"/>
                    </a:lnTo>
                    <a:lnTo>
                      <a:pt x="11" y="12"/>
                    </a:lnTo>
                    <a:lnTo>
                      <a:pt x="11" y="14"/>
                    </a:lnTo>
                    <a:lnTo>
                      <a:pt x="13" y="14"/>
                    </a:lnTo>
                    <a:lnTo>
                      <a:pt x="15" y="12"/>
                    </a:lnTo>
                    <a:lnTo>
                      <a:pt x="18" y="7"/>
                    </a:lnTo>
                    <a:lnTo>
                      <a:pt x="18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0" name="Freeform 3779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1" name="Freeform 3780"/>
              <p:cNvSpPr>
                <a:spLocks/>
              </p:cNvSpPr>
              <p:nvPr/>
            </p:nvSpPr>
            <p:spPr bwMode="auto">
              <a:xfrm>
                <a:off x="580" y="1693"/>
                <a:ext cx="18" cy="31"/>
              </a:xfrm>
              <a:custGeom>
                <a:avLst/>
                <a:gdLst>
                  <a:gd name="T0" fmla="*/ 3 w 18"/>
                  <a:gd name="T1" fmla="*/ 14 h 31"/>
                  <a:gd name="T2" fmla="*/ 3 w 18"/>
                  <a:gd name="T3" fmla="*/ 13 h 31"/>
                  <a:gd name="T4" fmla="*/ 3 w 18"/>
                  <a:gd name="T5" fmla="*/ 9 h 31"/>
                  <a:gd name="T6" fmla="*/ 2 w 18"/>
                  <a:gd name="T7" fmla="*/ 11 h 31"/>
                  <a:gd name="T8" fmla="*/ 2 w 18"/>
                  <a:gd name="T9" fmla="*/ 11 h 31"/>
                  <a:gd name="T10" fmla="*/ 2 w 18"/>
                  <a:gd name="T11" fmla="*/ 9 h 31"/>
                  <a:gd name="T12" fmla="*/ 2 w 18"/>
                  <a:gd name="T13" fmla="*/ 7 h 31"/>
                  <a:gd name="T14" fmla="*/ 0 w 18"/>
                  <a:gd name="T15" fmla="*/ 5 h 31"/>
                  <a:gd name="T16" fmla="*/ 7 w 18"/>
                  <a:gd name="T17" fmla="*/ 0 h 31"/>
                  <a:gd name="T18" fmla="*/ 9 w 18"/>
                  <a:gd name="T19" fmla="*/ 2 h 31"/>
                  <a:gd name="T20" fmla="*/ 11 w 18"/>
                  <a:gd name="T21" fmla="*/ 5 h 31"/>
                  <a:gd name="T22" fmla="*/ 7 w 18"/>
                  <a:gd name="T23" fmla="*/ 5 h 31"/>
                  <a:gd name="T24" fmla="*/ 7 w 18"/>
                  <a:gd name="T25" fmla="*/ 7 h 31"/>
                  <a:gd name="T26" fmla="*/ 11 w 18"/>
                  <a:gd name="T27" fmla="*/ 7 h 31"/>
                  <a:gd name="T28" fmla="*/ 11 w 18"/>
                  <a:gd name="T29" fmla="*/ 9 h 31"/>
                  <a:gd name="T30" fmla="*/ 11 w 18"/>
                  <a:gd name="T31" fmla="*/ 11 h 31"/>
                  <a:gd name="T32" fmla="*/ 9 w 18"/>
                  <a:gd name="T33" fmla="*/ 11 h 31"/>
                  <a:gd name="T34" fmla="*/ 7 w 18"/>
                  <a:gd name="T35" fmla="*/ 11 h 31"/>
                  <a:gd name="T36" fmla="*/ 7 w 18"/>
                  <a:gd name="T37" fmla="*/ 14 h 31"/>
                  <a:gd name="T38" fmla="*/ 7 w 18"/>
                  <a:gd name="T39" fmla="*/ 14 h 31"/>
                  <a:gd name="T40" fmla="*/ 9 w 18"/>
                  <a:gd name="T41" fmla="*/ 20 h 31"/>
                  <a:gd name="T42" fmla="*/ 12 w 18"/>
                  <a:gd name="T43" fmla="*/ 20 h 31"/>
                  <a:gd name="T44" fmla="*/ 12 w 18"/>
                  <a:gd name="T45" fmla="*/ 22 h 31"/>
                  <a:gd name="T46" fmla="*/ 14 w 18"/>
                  <a:gd name="T47" fmla="*/ 22 h 31"/>
                  <a:gd name="T48" fmla="*/ 18 w 18"/>
                  <a:gd name="T49" fmla="*/ 29 h 31"/>
                  <a:gd name="T50" fmla="*/ 18 w 18"/>
                  <a:gd name="T51" fmla="*/ 31 h 31"/>
                  <a:gd name="T52" fmla="*/ 18 w 18"/>
                  <a:gd name="T53" fmla="*/ 31 h 31"/>
                  <a:gd name="T54" fmla="*/ 11 w 18"/>
                  <a:gd name="T55" fmla="*/ 23 h 31"/>
                  <a:gd name="T56" fmla="*/ 9 w 18"/>
                  <a:gd name="T57" fmla="*/ 23 h 31"/>
                  <a:gd name="T58" fmla="*/ 11 w 18"/>
                  <a:gd name="T59" fmla="*/ 23 h 31"/>
                  <a:gd name="T60" fmla="*/ 11 w 18"/>
                  <a:gd name="T61" fmla="*/ 22 h 31"/>
                  <a:gd name="T62" fmla="*/ 9 w 18"/>
                  <a:gd name="T63" fmla="*/ 22 h 31"/>
                  <a:gd name="T64" fmla="*/ 3 w 18"/>
                  <a:gd name="T65" fmla="*/ 16 h 31"/>
                  <a:gd name="T66" fmla="*/ 3 w 18"/>
                  <a:gd name="T67" fmla="*/ 14 h 3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31"/>
                  <a:gd name="T104" fmla="*/ 18 w 18"/>
                  <a:gd name="T105" fmla="*/ 31 h 3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31">
                    <a:moveTo>
                      <a:pt x="3" y="14"/>
                    </a:moveTo>
                    <a:lnTo>
                      <a:pt x="3" y="13"/>
                    </a:lnTo>
                    <a:lnTo>
                      <a:pt x="3" y="9"/>
                    </a:lnTo>
                    <a:lnTo>
                      <a:pt x="2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5"/>
                    </a:lnTo>
                    <a:lnTo>
                      <a:pt x="7" y="5"/>
                    </a:lnTo>
                    <a:lnTo>
                      <a:pt x="7" y="7"/>
                    </a:lnTo>
                    <a:lnTo>
                      <a:pt x="11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1"/>
                    </a:lnTo>
                    <a:lnTo>
                      <a:pt x="7" y="11"/>
                    </a:lnTo>
                    <a:lnTo>
                      <a:pt x="7" y="14"/>
                    </a:lnTo>
                    <a:lnTo>
                      <a:pt x="9" y="20"/>
                    </a:lnTo>
                    <a:lnTo>
                      <a:pt x="12" y="20"/>
                    </a:lnTo>
                    <a:lnTo>
                      <a:pt x="12" y="22"/>
                    </a:lnTo>
                    <a:lnTo>
                      <a:pt x="14" y="22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3" y="16"/>
                    </a:lnTo>
                    <a:lnTo>
                      <a:pt x="3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2" name="Freeform 3781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3" name="Freeform 3782"/>
              <p:cNvSpPr>
                <a:spLocks/>
              </p:cNvSpPr>
              <p:nvPr/>
            </p:nvSpPr>
            <p:spPr bwMode="auto">
              <a:xfrm>
                <a:off x="609" y="1672"/>
                <a:ext cx="5" cy="7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1 h 7"/>
                  <a:gd name="T4" fmla="*/ 1 w 5"/>
                  <a:gd name="T5" fmla="*/ 0 h 7"/>
                  <a:gd name="T6" fmla="*/ 3 w 5"/>
                  <a:gd name="T7" fmla="*/ 1 h 7"/>
                  <a:gd name="T8" fmla="*/ 5 w 5"/>
                  <a:gd name="T9" fmla="*/ 3 h 7"/>
                  <a:gd name="T10" fmla="*/ 3 w 5"/>
                  <a:gd name="T11" fmla="*/ 7 h 7"/>
                  <a:gd name="T12" fmla="*/ 0 w 5"/>
                  <a:gd name="T13" fmla="*/ 3 h 7"/>
                  <a:gd name="T14" fmla="*/ 0 w 5"/>
                  <a:gd name="T15" fmla="*/ 3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3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4" name="Freeform 3783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5" name="Freeform 3784"/>
              <p:cNvSpPr>
                <a:spLocks/>
              </p:cNvSpPr>
              <p:nvPr/>
            </p:nvSpPr>
            <p:spPr bwMode="auto">
              <a:xfrm>
                <a:off x="610" y="1684"/>
                <a:ext cx="11" cy="13"/>
              </a:xfrm>
              <a:custGeom>
                <a:avLst/>
                <a:gdLst>
                  <a:gd name="T0" fmla="*/ 0 w 11"/>
                  <a:gd name="T1" fmla="*/ 0 h 13"/>
                  <a:gd name="T2" fmla="*/ 4 w 11"/>
                  <a:gd name="T3" fmla="*/ 2 h 13"/>
                  <a:gd name="T4" fmla="*/ 9 w 11"/>
                  <a:gd name="T5" fmla="*/ 6 h 13"/>
                  <a:gd name="T6" fmla="*/ 11 w 11"/>
                  <a:gd name="T7" fmla="*/ 11 h 13"/>
                  <a:gd name="T8" fmla="*/ 11 w 11"/>
                  <a:gd name="T9" fmla="*/ 13 h 13"/>
                  <a:gd name="T10" fmla="*/ 9 w 11"/>
                  <a:gd name="T11" fmla="*/ 13 h 13"/>
                  <a:gd name="T12" fmla="*/ 7 w 11"/>
                  <a:gd name="T13" fmla="*/ 7 h 13"/>
                  <a:gd name="T14" fmla="*/ 4 w 11"/>
                  <a:gd name="T15" fmla="*/ 6 h 13"/>
                  <a:gd name="T16" fmla="*/ 4 w 11"/>
                  <a:gd name="T17" fmla="*/ 4 h 13"/>
                  <a:gd name="T18" fmla="*/ 2 w 11"/>
                  <a:gd name="T19" fmla="*/ 4 h 13"/>
                  <a:gd name="T20" fmla="*/ 0 w 11"/>
                  <a:gd name="T21" fmla="*/ 0 h 1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1"/>
                  <a:gd name="T34" fmla="*/ 0 h 13"/>
                  <a:gd name="T35" fmla="*/ 11 w 11"/>
                  <a:gd name="T36" fmla="*/ 13 h 1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1" h="13">
                    <a:moveTo>
                      <a:pt x="0" y="0"/>
                    </a:moveTo>
                    <a:lnTo>
                      <a:pt x="4" y="2"/>
                    </a:lnTo>
                    <a:lnTo>
                      <a:pt x="9" y="6"/>
                    </a:lnTo>
                    <a:lnTo>
                      <a:pt x="11" y="11"/>
                    </a:lnTo>
                    <a:lnTo>
                      <a:pt x="11" y="13"/>
                    </a:lnTo>
                    <a:lnTo>
                      <a:pt x="9" y="13"/>
                    </a:lnTo>
                    <a:lnTo>
                      <a:pt x="7" y="7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6" name="Freeform 3785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7" name="Freeform 3786"/>
              <p:cNvSpPr>
                <a:spLocks/>
              </p:cNvSpPr>
              <p:nvPr/>
            </p:nvSpPr>
            <p:spPr bwMode="auto">
              <a:xfrm>
                <a:off x="614" y="1677"/>
                <a:ext cx="12" cy="18"/>
              </a:xfrm>
              <a:custGeom>
                <a:avLst/>
                <a:gdLst>
                  <a:gd name="T0" fmla="*/ 7 w 12"/>
                  <a:gd name="T1" fmla="*/ 7 h 18"/>
                  <a:gd name="T2" fmla="*/ 7 w 12"/>
                  <a:gd name="T3" fmla="*/ 7 h 18"/>
                  <a:gd name="T4" fmla="*/ 9 w 12"/>
                  <a:gd name="T5" fmla="*/ 7 h 18"/>
                  <a:gd name="T6" fmla="*/ 12 w 12"/>
                  <a:gd name="T7" fmla="*/ 13 h 18"/>
                  <a:gd name="T8" fmla="*/ 12 w 12"/>
                  <a:gd name="T9" fmla="*/ 16 h 18"/>
                  <a:gd name="T10" fmla="*/ 11 w 12"/>
                  <a:gd name="T11" fmla="*/ 18 h 18"/>
                  <a:gd name="T12" fmla="*/ 3 w 12"/>
                  <a:gd name="T13" fmla="*/ 5 h 18"/>
                  <a:gd name="T14" fmla="*/ 3 w 12"/>
                  <a:gd name="T15" fmla="*/ 4 h 18"/>
                  <a:gd name="T16" fmla="*/ 2 w 12"/>
                  <a:gd name="T17" fmla="*/ 4 h 18"/>
                  <a:gd name="T18" fmla="*/ 0 w 12"/>
                  <a:gd name="T19" fmla="*/ 2 h 18"/>
                  <a:gd name="T20" fmla="*/ 0 w 12"/>
                  <a:gd name="T21" fmla="*/ 0 h 18"/>
                  <a:gd name="T22" fmla="*/ 2 w 12"/>
                  <a:gd name="T23" fmla="*/ 0 h 18"/>
                  <a:gd name="T24" fmla="*/ 5 w 12"/>
                  <a:gd name="T25" fmla="*/ 2 h 18"/>
                  <a:gd name="T26" fmla="*/ 7 w 12"/>
                  <a:gd name="T27" fmla="*/ 7 h 1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18"/>
                  <a:gd name="T44" fmla="*/ 12 w 12"/>
                  <a:gd name="T45" fmla="*/ 18 h 1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18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12" y="13"/>
                    </a:lnTo>
                    <a:lnTo>
                      <a:pt x="12" y="16"/>
                    </a:lnTo>
                    <a:lnTo>
                      <a:pt x="11" y="18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8" name="Freeform 3787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9" name="Freeform 3788"/>
              <p:cNvSpPr>
                <a:spLocks/>
              </p:cNvSpPr>
              <p:nvPr/>
            </p:nvSpPr>
            <p:spPr bwMode="auto">
              <a:xfrm>
                <a:off x="630" y="1706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2 w 4"/>
                  <a:gd name="T3" fmla="*/ 0 h 7"/>
                  <a:gd name="T4" fmla="*/ 4 w 4"/>
                  <a:gd name="T5" fmla="*/ 5 h 7"/>
                  <a:gd name="T6" fmla="*/ 4 w 4"/>
                  <a:gd name="T7" fmla="*/ 7 h 7"/>
                  <a:gd name="T8" fmla="*/ 4 w 4"/>
                  <a:gd name="T9" fmla="*/ 7 h 7"/>
                  <a:gd name="T10" fmla="*/ 0 w 4"/>
                  <a:gd name="T11" fmla="*/ 1 h 7"/>
                  <a:gd name="T12" fmla="*/ 0 w 4"/>
                  <a:gd name="T13" fmla="*/ 0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7"/>
                  <a:gd name="T23" fmla="*/ 4 w 4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0" name="Freeform 3789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1" name="Freeform 3790"/>
              <p:cNvSpPr>
                <a:spLocks/>
              </p:cNvSpPr>
              <p:nvPr/>
            </p:nvSpPr>
            <p:spPr bwMode="auto">
              <a:xfrm>
                <a:off x="644" y="1756"/>
                <a:ext cx="81" cy="62"/>
              </a:xfrm>
              <a:custGeom>
                <a:avLst/>
                <a:gdLst>
                  <a:gd name="T0" fmla="*/ 15 w 81"/>
                  <a:gd name="T1" fmla="*/ 12 h 62"/>
                  <a:gd name="T2" fmla="*/ 15 w 81"/>
                  <a:gd name="T3" fmla="*/ 12 h 62"/>
                  <a:gd name="T4" fmla="*/ 7 w 81"/>
                  <a:gd name="T5" fmla="*/ 5 h 62"/>
                  <a:gd name="T6" fmla="*/ 4 w 81"/>
                  <a:gd name="T7" fmla="*/ 9 h 62"/>
                  <a:gd name="T8" fmla="*/ 0 w 81"/>
                  <a:gd name="T9" fmla="*/ 5 h 62"/>
                  <a:gd name="T10" fmla="*/ 2 w 81"/>
                  <a:gd name="T11" fmla="*/ 2 h 62"/>
                  <a:gd name="T12" fmla="*/ 6 w 81"/>
                  <a:gd name="T13" fmla="*/ 0 h 62"/>
                  <a:gd name="T14" fmla="*/ 16 w 81"/>
                  <a:gd name="T15" fmla="*/ 5 h 62"/>
                  <a:gd name="T16" fmla="*/ 45 w 81"/>
                  <a:gd name="T17" fmla="*/ 14 h 62"/>
                  <a:gd name="T18" fmla="*/ 47 w 81"/>
                  <a:gd name="T19" fmla="*/ 19 h 62"/>
                  <a:gd name="T20" fmla="*/ 56 w 81"/>
                  <a:gd name="T21" fmla="*/ 30 h 62"/>
                  <a:gd name="T22" fmla="*/ 56 w 81"/>
                  <a:gd name="T23" fmla="*/ 32 h 62"/>
                  <a:gd name="T24" fmla="*/ 63 w 81"/>
                  <a:gd name="T25" fmla="*/ 37 h 62"/>
                  <a:gd name="T26" fmla="*/ 68 w 81"/>
                  <a:gd name="T27" fmla="*/ 39 h 62"/>
                  <a:gd name="T28" fmla="*/ 74 w 81"/>
                  <a:gd name="T29" fmla="*/ 44 h 62"/>
                  <a:gd name="T30" fmla="*/ 79 w 81"/>
                  <a:gd name="T31" fmla="*/ 55 h 62"/>
                  <a:gd name="T32" fmla="*/ 81 w 81"/>
                  <a:gd name="T33" fmla="*/ 59 h 62"/>
                  <a:gd name="T34" fmla="*/ 77 w 81"/>
                  <a:gd name="T35" fmla="*/ 62 h 62"/>
                  <a:gd name="T36" fmla="*/ 67 w 81"/>
                  <a:gd name="T37" fmla="*/ 57 h 62"/>
                  <a:gd name="T38" fmla="*/ 63 w 81"/>
                  <a:gd name="T39" fmla="*/ 57 h 62"/>
                  <a:gd name="T40" fmla="*/ 58 w 81"/>
                  <a:gd name="T41" fmla="*/ 53 h 62"/>
                  <a:gd name="T42" fmla="*/ 59 w 81"/>
                  <a:gd name="T43" fmla="*/ 52 h 62"/>
                  <a:gd name="T44" fmla="*/ 56 w 81"/>
                  <a:gd name="T45" fmla="*/ 53 h 62"/>
                  <a:gd name="T46" fmla="*/ 54 w 81"/>
                  <a:gd name="T47" fmla="*/ 50 h 62"/>
                  <a:gd name="T48" fmla="*/ 54 w 81"/>
                  <a:gd name="T49" fmla="*/ 48 h 62"/>
                  <a:gd name="T50" fmla="*/ 54 w 81"/>
                  <a:gd name="T51" fmla="*/ 46 h 62"/>
                  <a:gd name="T52" fmla="*/ 50 w 81"/>
                  <a:gd name="T53" fmla="*/ 46 h 62"/>
                  <a:gd name="T54" fmla="*/ 45 w 81"/>
                  <a:gd name="T55" fmla="*/ 48 h 62"/>
                  <a:gd name="T56" fmla="*/ 47 w 81"/>
                  <a:gd name="T57" fmla="*/ 44 h 62"/>
                  <a:gd name="T58" fmla="*/ 43 w 81"/>
                  <a:gd name="T59" fmla="*/ 39 h 62"/>
                  <a:gd name="T60" fmla="*/ 40 w 81"/>
                  <a:gd name="T61" fmla="*/ 37 h 62"/>
                  <a:gd name="T62" fmla="*/ 31 w 81"/>
                  <a:gd name="T63" fmla="*/ 36 h 62"/>
                  <a:gd name="T64" fmla="*/ 31 w 81"/>
                  <a:gd name="T65" fmla="*/ 32 h 62"/>
                  <a:gd name="T66" fmla="*/ 38 w 81"/>
                  <a:gd name="T67" fmla="*/ 30 h 62"/>
                  <a:gd name="T68" fmla="*/ 33 w 81"/>
                  <a:gd name="T69" fmla="*/ 30 h 62"/>
                  <a:gd name="T70" fmla="*/ 31 w 81"/>
                  <a:gd name="T71" fmla="*/ 27 h 62"/>
                  <a:gd name="T72" fmla="*/ 29 w 81"/>
                  <a:gd name="T73" fmla="*/ 27 h 62"/>
                  <a:gd name="T74" fmla="*/ 25 w 81"/>
                  <a:gd name="T75" fmla="*/ 25 h 62"/>
                  <a:gd name="T76" fmla="*/ 22 w 81"/>
                  <a:gd name="T77" fmla="*/ 25 h 62"/>
                  <a:gd name="T78" fmla="*/ 20 w 81"/>
                  <a:gd name="T79" fmla="*/ 21 h 62"/>
                  <a:gd name="T80" fmla="*/ 20 w 81"/>
                  <a:gd name="T81" fmla="*/ 19 h 62"/>
                  <a:gd name="T82" fmla="*/ 16 w 81"/>
                  <a:gd name="T83" fmla="*/ 21 h 62"/>
                  <a:gd name="T84" fmla="*/ 15 w 81"/>
                  <a:gd name="T85" fmla="*/ 18 h 62"/>
                  <a:gd name="T86" fmla="*/ 11 w 81"/>
                  <a:gd name="T87" fmla="*/ 19 h 62"/>
                  <a:gd name="T88" fmla="*/ 9 w 81"/>
                  <a:gd name="T89" fmla="*/ 18 h 62"/>
                  <a:gd name="T90" fmla="*/ 9 w 81"/>
                  <a:gd name="T91" fmla="*/ 14 h 62"/>
                  <a:gd name="T92" fmla="*/ 7 w 81"/>
                  <a:gd name="T93" fmla="*/ 10 h 62"/>
                  <a:gd name="T94" fmla="*/ 13 w 81"/>
                  <a:gd name="T95" fmla="*/ 10 h 6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1"/>
                  <a:gd name="T145" fmla="*/ 0 h 62"/>
                  <a:gd name="T146" fmla="*/ 81 w 81"/>
                  <a:gd name="T147" fmla="*/ 62 h 6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1" h="62">
                    <a:moveTo>
                      <a:pt x="15" y="12"/>
                    </a:moveTo>
                    <a:lnTo>
                      <a:pt x="15" y="12"/>
                    </a:lnTo>
                    <a:lnTo>
                      <a:pt x="15" y="7"/>
                    </a:lnTo>
                    <a:lnTo>
                      <a:pt x="7" y="5"/>
                    </a:lnTo>
                    <a:lnTo>
                      <a:pt x="6" y="3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5" y="3"/>
                    </a:lnTo>
                    <a:lnTo>
                      <a:pt x="16" y="5"/>
                    </a:lnTo>
                    <a:lnTo>
                      <a:pt x="45" y="14"/>
                    </a:lnTo>
                    <a:lnTo>
                      <a:pt x="47" y="16"/>
                    </a:lnTo>
                    <a:lnTo>
                      <a:pt x="47" y="19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6" y="32"/>
                    </a:lnTo>
                    <a:lnTo>
                      <a:pt x="58" y="34"/>
                    </a:lnTo>
                    <a:lnTo>
                      <a:pt x="63" y="37"/>
                    </a:lnTo>
                    <a:lnTo>
                      <a:pt x="67" y="37"/>
                    </a:lnTo>
                    <a:lnTo>
                      <a:pt x="68" y="39"/>
                    </a:lnTo>
                    <a:lnTo>
                      <a:pt x="70" y="39"/>
                    </a:lnTo>
                    <a:lnTo>
                      <a:pt x="74" y="44"/>
                    </a:lnTo>
                    <a:lnTo>
                      <a:pt x="79" y="57"/>
                    </a:lnTo>
                    <a:lnTo>
                      <a:pt x="79" y="55"/>
                    </a:lnTo>
                    <a:lnTo>
                      <a:pt x="81" y="59"/>
                    </a:lnTo>
                    <a:lnTo>
                      <a:pt x="81" y="61"/>
                    </a:lnTo>
                    <a:lnTo>
                      <a:pt x="77" y="62"/>
                    </a:lnTo>
                    <a:lnTo>
                      <a:pt x="67" y="57"/>
                    </a:lnTo>
                    <a:lnTo>
                      <a:pt x="65" y="57"/>
                    </a:lnTo>
                    <a:lnTo>
                      <a:pt x="63" y="57"/>
                    </a:lnTo>
                    <a:lnTo>
                      <a:pt x="58" y="55"/>
                    </a:lnTo>
                    <a:lnTo>
                      <a:pt x="58" y="53"/>
                    </a:lnTo>
                    <a:lnTo>
                      <a:pt x="59" y="52"/>
                    </a:lnTo>
                    <a:lnTo>
                      <a:pt x="58" y="53"/>
                    </a:lnTo>
                    <a:lnTo>
                      <a:pt x="56" y="53"/>
                    </a:lnTo>
                    <a:lnTo>
                      <a:pt x="54" y="52"/>
                    </a:lnTo>
                    <a:lnTo>
                      <a:pt x="54" y="50"/>
                    </a:lnTo>
                    <a:lnTo>
                      <a:pt x="54" y="48"/>
                    </a:lnTo>
                    <a:lnTo>
                      <a:pt x="56" y="46"/>
                    </a:lnTo>
                    <a:lnTo>
                      <a:pt x="54" y="46"/>
                    </a:lnTo>
                    <a:lnTo>
                      <a:pt x="52" y="44"/>
                    </a:lnTo>
                    <a:lnTo>
                      <a:pt x="50" y="46"/>
                    </a:lnTo>
                    <a:lnTo>
                      <a:pt x="49" y="46"/>
                    </a:lnTo>
                    <a:lnTo>
                      <a:pt x="45" y="48"/>
                    </a:lnTo>
                    <a:lnTo>
                      <a:pt x="43" y="44"/>
                    </a:lnTo>
                    <a:lnTo>
                      <a:pt x="47" y="44"/>
                    </a:lnTo>
                    <a:lnTo>
                      <a:pt x="45" y="43"/>
                    </a:lnTo>
                    <a:lnTo>
                      <a:pt x="43" y="39"/>
                    </a:lnTo>
                    <a:lnTo>
                      <a:pt x="40" y="39"/>
                    </a:lnTo>
                    <a:lnTo>
                      <a:pt x="40" y="37"/>
                    </a:lnTo>
                    <a:lnTo>
                      <a:pt x="36" y="36"/>
                    </a:lnTo>
                    <a:lnTo>
                      <a:pt x="31" y="36"/>
                    </a:lnTo>
                    <a:lnTo>
                      <a:pt x="31" y="32"/>
                    </a:lnTo>
                    <a:lnTo>
                      <a:pt x="34" y="32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3" y="30"/>
                    </a:lnTo>
                    <a:lnTo>
                      <a:pt x="33" y="28"/>
                    </a:lnTo>
                    <a:lnTo>
                      <a:pt x="31" y="27"/>
                    </a:lnTo>
                    <a:lnTo>
                      <a:pt x="29" y="28"/>
                    </a:lnTo>
                    <a:lnTo>
                      <a:pt x="29" y="27"/>
                    </a:lnTo>
                    <a:lnTo>
                      <a:pt x="25" y="23"/>
                    </a:lnTo>
                    <a:lnTo>
                      <a:pt x="25" y="25"/>
                    </a:lnTo>
                    <a:lnTo>
                      <a:pt x="24" y="23"/>
                    </a:lnTo>
                    <a:lnTo>
                      <a:pt x="22" y="25"/>
                    </a:lnTo>
                    <a:lnTo>
                      <a:pt x="20" y="23"/>
                    </a:lnTo>
                    <a:lnTo>
                      <a:pt x="20" y="21"/>
                    </a:lnTo>
                    <a:lnTo>
                      <a:pt x="22" y="19"/>
                    </a:lnTo>
                    <a:lnTo>
                      <a:pt x="20" y="19"/>
                    </a:lnTo>
                    <a:lnTo>
                      <a:pt x="18" y="18"/>
                    </a:lnTo>
                    <a:lnTo>
                      <a:pt x="16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7" y="10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2" name="Freeform 3791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3" name="Freeform 3792"/>
              <p:cNvSpPr>
                <a:spLocks/>
              </p:cNvSpPr>
              <p:nvPr/>
            </p:nvSpPr>
            <p:spPr bwMode="auto">
              <a:xfrm>
                <a:off x="1670" y="1779"/>
                <a:ext cx="43" cy="21"/>
              </a:xfrm>
              <a:custGeom>
                <a:avLst/>
                <a:gdLst>
                  <a:gd name="T0" fmla="*/ 9 w 43"/>
                  <a:gd name="T1" fmla="*/ 2 h 21"/>
                  <a:gd name="T2" fmla="*/ 30 w 43"/>
                  <a:gd name="T3" fmla="*/ 9 h 21"/>
                  <a:gd name="T4" fmla="*/ 36 w 43"/>
                  <a:gd name="T5" fmla="*/ 13 h 21"/>
                  <a:gd name="T6" fmla="*/ 38 w 43"/>
                  <a:gd name="T7" fmla="*/ 14 h 21"/>
                  <a:gd name="T8" fmla="*/ 39 w 43"/>
                  <a:gd name="T9" fmla="*/ 14 h 21"/>
                  <a:gd name="T10" fmla="*/ 41 w 43"/>
                  <a:gd name="T11" fmla="*/ 14 h 21"/>
                  <a:gd name="T12" fmla="*/ 41 w 43"/>
                  <a:gd name="T13" fmla="*/ 16 h 21"/>
                  <a:gd name="T14" fmla="*/ 41 w 43"/>
                  <a:gd name="T15" fmla="*/ 16 h 21"/>
                  <a:gd name="T16" fmla="*/ 43 w 43"/>
                  <a:gd name="T17" fmla="*/ 18 h 21"/>
                  <a:gd name="T18" fmla="*/ 43 w 43"/>
                  <a:gd name="T19" fmla="*/ 20 h 21"/>
                  <a:gd name="T20" fmla="*/ 41 w 43"/>
                  <a:gd name="T21" fmla="*/ 21 h 21"/>
                  <a:gd name="T22" fmla="*/ 27 w 43"/>
                  <a:gd name="T23" fmla="*/ 20 h 21"/>
                  <a:gd name="T24" fmla="*/ 16 w 43"/>
                  <a:gd name="T25" fmla="*/ 16 h 21"/>
                  <a:gd name="T26" fmla="*/ 14 w 43"/>
                  <a:gd name="T27" fmla="*/ 13 h 21"/>
                  <a:gd name="T28" fmla="*/ 12 w 43"/>
                  <a:gd name="T29" fmla="*/ 9 h 21"/>
                  <a:gd name="T30" fmla="*/ 0 w 43"/>
                  <a:gd name="T31" fmla="*/ 2 h 21"/>
                  <a:gd name="T32" fmla="*/ 0 w 43"/>
                  <a:gd name="T33" fmla="*/ 0 h 21"/>
                  <a:gd name="T34" fmla="*/ 3 w 43"/>
                  <a:gd name="T35" fmla="*/ 0 h 21"/>
                  <a:gd name="T36" fmla="*/ 9 w 43"/>
                  <a:gd name="T37" fmla="*/ 2 h 2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3"/>
                  <a:gd name="T58" fmla="*/ 0 h 21"/>
                  <a:gd name="T59" fmla="*/ 43 w 43"/>
                  <a:gd name="T60" fmla="*/ 21 h 2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3" h="21">
                    <a:moveTo>
                      <a:pt x="9" y="2"/>
                    </a:moveTo>
                    <a:lnTo>
                      <a:pt x="30" y="9"/>
                    </a:lnTo>
                    <a:lnTo>
                      <a:pt x="36" y="13"/>
                    </a:lnTo>
                    <a:lnTo>
                      <a:pt x="38" y="14"/>
                    </a:lnTo>
                    <a:lnTo>
                      <a:pt x="39" y="14"/>
                    </a:lnTo>
                    <a:lnTo>
                      <a:pt x="41" y="14"/>
                    </a:lnTo>
                    <a:lnTo>
                      <a:pt x="41" y="16"/>
                    </a:lnTo>
                    <a:lnTo>
                      <a:pt x="43" y="18"/>
                    </a:lnTo>
                    <a:lnTo>
                      <a:pt x="43" y="20"/>
                    </a:lnTo>
                    <a:lnTo>
                      <a:pt x="41" y="21"/>
                    </a:lnTo>
                    <a:lnTo>
                      <a:pt x="27" y="20"/>
                    </a:lnTo>
                    <a:lnTo>
                      <a:pt x="16" y="16"/>
                    </a:lnTo>
                    <a:lnTo>
                      <a:pt x="14" y="13"/>
                    </a:lnTo>
                    <a:lnTo>
                      <a:pt x="12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4" name="Freeform 3793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5" name="Freeform 3794"/>
              <p:cNvSpPr>
                <a:spLocks/>
              </p:cNvSpPr>
              <p:nvPr/>
            </p:nvSpPr>
            <p:spPr bwMode="auto">
              <a:xfrm>
                <a:off x="1799" y="1847"/>
                <a:ext cx="2" cy="9"/>
              </a:xfrm>
              <a:custGeom>
                <a:avLst/>
                <a:gdLst>
                  <a:gd name="T0" fmla="*/ 2 w 2"/>
                  <a:gd name="T1" fmla="*/ 0 h 9"/>
                  <a:gd name="T2" fmla="*/ 0 w 2"/>
                  <a:gd name="T3" fmla="*/ 2 h 9"/>
                  <a:gd name="T4" fmla="*/ 2 w 2"/>
                  <a:gd name="T5" fmla="*/ 9 h 9"/>
                  <a:gd name="T6" fmla="*/ 2 w 2"/>
                  <a:gd name="T7" fmla="*/ 7 h 9"/>
                  <a:gd name="T8" fmla="*/ 2 w 2"/>
                  <a:gd name="T9" fmla="*/ 2 h 9"/>
                  <a:gd name="T10" fmla="*/ 2 w 2"/>
                  <a:gd name="T11" fmla="*/ 0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9"/>
                  <a:gd name="T20" fmla="*/ 2 w 2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9">
                    <a:moveTo>
                      <a:pt x="2" y="0"/>
                    </a:moveTo>
                    <a:lnTo>
                      <a:pt x="0" y="2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6" name="Freeform 3795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7" name="Freeform 3796"/>
              <p:cNvSpPr>
                <a:spLocks/>
              </p:cNvSpPr>
              <p:nvPr/>
            </p:nvSpPr>
            <p:spPr bwMode="auto">
              <a:xfrm>
                <a:off x="1631" y="1901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1 w 1"/>
                  <a:gd name="T9" fmla="*/ 3 h 5"/>
                  <a:gd name="T10" fmla="*/ 1 w 1"/>
                  <a:gd name="T11" fmla="*/ 1 h 5"/>
                  <a:gd name="T12" fmla="*/ 0 w 1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5"/>
                  <a:gd name="T23" fmla="*/ 1 w 1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8" name="Freeform 3797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9" name="Freeform 3798"/>
              <p:cNvSpPr>
                <a:spLocks/>
              </p:cNvSpPr>
              <p:nvPr/>
            </p:nvSpPr>
            <p:spPr bwMode="auto">
              <a:xfrm>
                <a:off x="1752" y="1736"/>
                <a:ext cx="106" cy="124"/>
              </a:xfrm>
              <a:custGeom>
                <a:avLst/>
                <a:gdLst>
                  <a:gd name="T0" fmla="*/ 41 w 106"/>
                  <a:gd name="T1" fmla="*/ 11 h 124"/>
                  <a:gd name="T2" fmla="*/ 40 w 106"/>
                  <a:gd name="T3" fmla="*/ 14 h 124"/>
                  <a:gd name="T4" fmla="*/ 34 w 106"/>
                  <a:gd name="T5" fmla="*/ 23 h 124"/>
                  <a:gd name="T6" fmla="*/ 34 w 106"/>
                  <a:gd name="T7" fmla="*/ 27 h 124"/>
                  <a:gd name="T8" fmla="*/ 31 w 106"/>
                  <a:gd name="T9" fmla="*/ 36 h 124"/>
                  <a:gd name="T10" fmla="*/ 24 w 106"/>
                  <a:gd name="T11" fmla="*/ 48 h 124"/>
                  <a:gd name="T12" fmla="*/ 24 w 106"/>
                  <a:gd name="T13" fmla="*/ 54 h 124"/>
                  <a:gd name="T14" fmla="*/ 18 w 106"/>
                  <a:gd name="T15" fmla="*/ 59 h 124"/>
                  <a:gd name="T16" fmla="*/ 20 w 106"/>
                  <a:gd name="T17" fmla="*/ 63 h 124"/>
                  <a:gd name="T18" fmla="*/ 15 w 106"/>
                  <a:gd name="T19" fmla="*/ 64 h 124"/>
                  <a:gd name="T20" fmla="*/ 7 w 106"/>
                  <a:gd name="T21" fmla="*/ 75 h 124"/>
                  <a:gd name="T22" fmla="*/ 9 w 106"/>
                  <a:gd name="T23" fmla="*/ 79 h 124"/>
                  <a:gd name="T24" fmla="*/ 0 w 106"/>
                  <a:gd name="T25" fmla="*/ 93 h 124"/>
                  <a:gd name="T26" fmla="*/ 6 w 106"/>
                  <a:gd name="T27" fmla="*/ 102 h 124"/>
                  <a:gd name="T28" fmla="*/ 32 w 106"/>
                  <a:gd name="T29" fmla="*/ 100 h 124"/>
                  <a:gd name="T30" fmla="*/ 58 w 106"/>
                  <a:gd name="T31" fmla="*/ 95 h 124"/>
                  <a:gd name="T32" fmla="*/ 52 w 106"/>
                  <a:gd name="T33" fmla="*/ 104 h 124"/>
                  <a:gd name="T34" fmla="*/ 61 w 106"/>
                  <a:gd name="T35" fmla="*/ 104 h 124"/>
                  <a:gd name="T36" fmla="*/ 72 w 106"/>
                  <a:gd name="T37" fmla="*/ 100 h 124"/>
                  <a:gd name="T38" fmla="*/ 61 w 106"/>
                  <a:gd name="T39" fmla="*/ 111 h 124"/>
                  <a:gd name="T40" fmla="*/ 58 w 106"/>
                  <a:gd name="T41" fmla="*/ 118 h 124"/>
                  <a:gd name="T42" fmla="*/ 77 w 106"/>
                  <a:gd name="T43" fmla="*/ 104 h 124"/>
                  <a:gd name="T44" fmla="*/ 84 w 106"/>
                  <a:gd name="T45" fmla="*/ 93 h 124"/>
                  <a:gd name="T46" fmla="*/ 86 w 106"/>
                  <a:gd name="T47" fmla="*/ 118 h 124"/>
                  <a:gd name="T48" fmla="*/ 92 w 106"/>
                  <a:gd name="T49" fmla="*/ 116 h 124"/>
                  <a:gd name="T50" fmla="*/ 97 w 106"/>
                  <a:gd name="T51" fmla="*/ 122 h 124"/>
                  <a:gd name="T52" fmla="*/ 106 w 106"/>
                  <a:gd name="T53" fmla="*/ 98 h 124"/>
                  <a:gd name="T54" fmla="*/ 99 w 106"/>
                  <a:gd name="T55" fmla="*/ 102 h 124"/>
                  <a:gd name="T56" fmla="*/ 102 w 106"/>
                  <a:gd name="T57" fmla="*/ 90 h 124"/>
                  <a:gd name="T58" fmla="*/ 93 w 106"/>
                  <a:gd name="T59" fmla="*/ 98 h 124"/>
                  <a:gd name="T60" fmla="*/ 88 w 106"/>
                  <a:gd name="T61" fmla="*/ 97 h 124"/>
                  <a:gd name="T62" fmla="*/ 90 w 106"/>
                  <a:gd name="T63" fmla="*/ 88 h 124"/>
                  <a:gd name="T64" fmla="*/ 95 w 106"/>
                  <a:gd name="T65" fmla="*/ 81 h 124"/>
                  <a:gd name="T66" fmla="*/ 99 w 106"/>
                  <a:gd name="T67" fmla="*/ 75 h 124"/>
                  <a:gd name="T68" fmla="*/ 86 w 106"/>
                  <a:gd name="T69" fmla="*/ 81 h 124"/>
                  <a:gd name="T70" fmla="*/ 88 w 106"/>
                  <a:gd name="T71" fmla="*/ 72 h 124"/>
                  <a:gd name="T72" fmla="*/ 92 w 106"/>
                  <a:gd name="T73" fmla="*/ 64 h 124"/>
                  <a:gd name="T74" fmla="*/ 86 w 106"/>
                  <a:gd name="T75" fmla="*/ 56 h 124"/>
                  <a:gd name="T76" fmla="*/ 66 w 106"/>
                  <a:gd name="T77" fmla="*/ 61 h 124"/>
                  <a:gd name="T78" fmla="*/ 66 w 106"/>
                  <a:gd name="T79" fmla="*/ 54 h 124"/>
                  <a:gd name="T80" fmla="*/ 61 w 106"/>
                  <a:gd name="T81" fmla="*/ 56 h 124"/>
                  <a:gd name="T82" fmla="*/ 52 w 106"/>
                  <a:gd name="T83" fmla="*/ 50 h 124"/>
                  <a:gd name="T84" fmla="*/ 52 w 106"/>
                  <a:gd name="T85" fmla="*/ 43 h 124"/>
                  <a:gd name="T86" fmla="*/ 41 w 106"/>
                  <a:gd name="T87" fmla="*/ 52 h 124"/>
                  <a:gd name="T88" fmla="*/ 41 w 106"/>
                  <a:gd name="T89" fmla="*/ 41 h 124"/>
                  <a:gd name="T90" fmla="*/ 52 w 106"/>
                  <a:gd name="T91" fmla="*/ 22 h 124"/>
                  <a:gd name="T92" fmla="*/ 54 w 106"/>
                  <a:gd name="T93" fmla="*/ 11 h 124"/>
                  <a:gd name="T94" fmla="*/ 61 w 106"/>
                  <a:gd name="T95" fmla="*/ 4 h 124"/>
                  <a:gd name="T96" fmla="*/ 56 w 106"/>
                  <a:gd name="T97" fmla="*/ 2 h 12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06"/>
                  <a:gd name="T148" fmla="*/ 0 h 124"/>
                  <a:gd name="T149" fmla="*/ 106 w 106"/>
                  <a:gd name="T150" fmla="*/ 124 h 124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06" h="124">
                    <a:moveTo>
                      <a:pt x="50" y="4"/>
                    </a:moveTo>
                    <a:lnTo>
                      <a:pt x="43" y="9"/>
                    </a:lnTo>
                    <a:lnTo>
                      <a:pt x="41" y="11"/>
                    </a:lnTo>
                    <a:lnTo>
                      <a:pt x="40" y="14"/>
                    </a:lnTo>
                    <a:lnTo>
                      <a:pt x="38" y="16"/>
                    </a:lnTo>
                    <a:lnTo>
                      <a:pt x="36" y="22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5"/>
                    </a:lnTo>
                    <a:lnTo>
                      <a:pt x="34" y="27"/>
                    </a:lnTo>
                    <a:lnTo>
                      <a:pt x="32" y="29"/>
                    </a:lnTo>
                    <a:lnTo>
                      <a:pt x="31" y="36"/>
                    </a:lnTo>
                    <a:lnTo>
                      <a:pt x="32" y="38"/>
                    </a:lnTo>
                    <a:lnTo>
                      <a:pt x="27" y="39"/>
                    </a:lnTo>
                    <a:lnTo>
                      <a:pt x="24" y="48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2" y="54"/>
                    </a:lnTo>
                    <a:lnTo>
                      <a:pt x="18" y="57"/>
                    </a:lnTo>
                    <a:lnTo>
                      <a:pt x="18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20" y="63"/>
                    </a:lnTo>
                    <a:lnTo>
                      <a:pt x="20" y="64"/>
                    </a:lnTo>
                    <a:lnTo>
                      <a:pt x="20" y="66"/>
                    </a:lnTo>
                    <a:lnTo>
                      <a:pt x="15" y="64"/>
                    </a:lnTo>
                    <a:lnTo>
                      <a:pt x="11" y="75"/>
                    </a:lnTo>
                    <a:lnTo>
                      <a:pt x="9" y="77"/>
                    </a:lnTo>
                    <a:lnTo>
                      <a:pt x="7" y="75"/>
                    </a:lnTo>
                    <a:lnTo>
                      <a:pt x="2" y="79"/>
                    </a:lnTo>
                    <a:lnTo>
                      <a:pt x="9" y="79"/>
                    </a:lnTo>
                    <a:lnTo>
                      <a:pt x="13" y="79"/>
                    </a:lnTo>
                    <a:lnTo>
                      <a:pt x="15" y="81"/>
                    </a:lnTo>
                    <a:lnTo>
                      <a:pt x="0" y="93"/>
                    </a:lnTo>
                    <a:lnTo>
                      <a:pt x="0" y="98"/>
                    </a:lnTo>
                    <a:lnTo>
                      <a:pt x="2" y="100"/>
                    </a:lnTo>
                    <a:lnTo>
                      <a:pt x="6" y="102"/>
                    </a:lnTo>
                    <a:lnTo>
                      <a:pt x="20" y="98"/>
                    </a:lnTo>
                    <a:lnTo>
                      <a:pt x="31" y="100"/>
                    </a:lnTo>
                    <a:lnTo>
                      <a:pt x="32" y="100"/>
                    </a:lnTo>
                    <a:lnTo>
                      <a:pt x="50" y="100"/>
                    </a:lnTo>
                    <a:lnTo>
                      <a:pt x="52" y="97"/>
                    </a:lnTo>
                    <a:lnTo>
                      <a:pt x="58" y="95"/>
                    </a:lnTo>
                    <a:lnTo>
                      <a:pt x="56" y="100"/>
                    </a:lnTo>
                    <a:lnTo>
                      <a:pt x="52" y="102"/>
                    </a:lnTo>
                    <a:lnTo>
                      <a:pt x="52" y="104"/>
                    </a:lnTo>
                    <a:lnTo>
                      <a:pt x="54" y="104"/>
                    </a:lnTo>
                    <a:lnTo>
                      <a:pt x="56" y="104"/>
                    </a:lnTo>
                    <a:lnTo>
                      <a:pt x="61" y="104"/>
                    </a:lnTo>
                    <a:lnTo>
                      <a:pt x="65" y="98"/>
                    </a:lnTo>
                    <a:lnTo>
                      <a:pt x="66" y="100"/>
                    </a:lnTo>
                    <a:lnTo>
                      <a:pt x="72" y="100"/>
                    </a:lnTo>
                    <a:lnTo>
                      <a:pt x="65" y="106"/>
                    </a:lnTo>
                    <a:lnTo>
                      <a:pt x="61" y="111"/>
                    </a:lnTo>
                    <a:lnTo>
                      <a:pt x="56" y="115"/>
                    </a:lnTo>
                    <a:lnTo>
                      <a:pt x="56" y="116"/>
                    </a:lnTo>
                    <a:lnTo>
                      <a:pt x="58" y="118"/>
                    </a:lnTo>
                    <a:lnTo>
                      <a:pt x="65" y="116"/>
                    </a:lnTo>
                    <a:lnTo>
                      <a:pt x="72" y="106"/>
                    </a:lnTo>
                    <a:lnTo>
                      <a:pt x="77" y="104"/>
                    </a:lnTo>
                    <a:lnTo>
                      <a:pt x="77" y="106"/>
                    </a:lnTo>
                    <a:lnTo>
                      <a:pt x="83" y="93"/>
                    </a:lnTo>
                    <a:lnTo>
                      <a:pt x="84" y="93"/>
                    </a:lnTo>
                    <a:lnTo>
                      <a:pt x="86" y="106"/>
                    </a:lnTo>
                    <a:lnTo>
                      <a:pt x="84" y="118"/>
                    </a:lnTo>
                    <a:lnTo>
                      <a:pt x="86" y="118"/>
                    </a:lnTo>
                    <a:lnTo>
                      <a:pt x="92" y="111"/>
                    </a:lnTo>
                    <a:lnTo>
                      <a:pt x="93" y="113"/>
                    </a:lnTo>
                    <a:lnTo>
                      <a:pt x="92" y="116"/>
                    </a:lnTo>
                    <a:lnTo>
                      <a:pt x="92" y="122"/>
                    </a:lnTo>
                    <a:lnTo>
                      <a:pt x="93" y="124"/>
                    </a:lnTo>
                    <a:lnTo>
                      <a:pt x="97" y="122"/>
                    </a:lnTo>
                    <a:lnTo>
                      <a:pt x="100" y="122"/>
                    </a:lnTo>
                    <a:lnTo>
                      <a:pt x="106" y="104"/>
                    </a:lnTo>
                    <a:lnTo>
                      <a:pt x="106" y="98"/>
                    </a:lnTo>
                    <a:lnTo>
                      <a:pt x="104" y="97"/>
                    </a:lnTo>
                    <a:lnTo>
                      <a:pt x="100" y="104"/>
                    </a:lnTo>
                    <a:lnTo>
                      <a:pt x="99" y="102"/>
                    </a:lnTo>
                    <a:lnTo>
                      <a:pt x="99" y="98"/>
                    </a:lnTo>
                    <a:lnTo>
                      <a:pt x="102" y="91"/>
                    </a:lnTo>
                    <a:lnTo>
                      <a:pt x="102" y="90"/>
                    </a:lnTo>
                    <a:lnTo>
                      <a:pt x="102" y="86"/>
                    </a:lnTo>
                    <a:lnTo>
                      <a:pt x="97" y="91"/>
                    </a:lnTo>
                    <a:lnTo>
                      <a:pt x="93" y="98"/>
                    </a:lnTo>
                    <a:lnTo>
                      <a:pt x="92" y="100"/>
                    </a:lnTo>
                    <a:lnTo>
                      <a:pt x="90" y="98"/>
                    </a:lnTo>
                    <a:lnTo>
                      <a:pt x="88" y="97"/>
                    </a:lnTo>
                    <a:lnTo>
                      <a:pt x="90" y="91"/>
                    </a:lnTo>
                    <a:lnTo>
                      <a:pt x="90" y="90"/>
                    </a:lnTo>
                    <a:lnTo>
                      <a:pt x="90" y="88"/>
                    </a:lnTo>
                    <a:lnTo>
                      <a:pt x="88" y="86"/>
                    </a:lnTo>
                    <a:lnTo>
                      <a:pt x="93" y="84"/>
                    </a:lnTo>
                    <a:lnTo>
                      <a:pt x="95" y="81"/>
                    </a:lnTo>
                    <a:lnTo>
                      <a:pt x="99" y="81"/>
                    </a:lnTo>
                    <a:lnTo>
                      <a:pt x="100" y="77"/>
                    </a:lnTo>
                    <a:lnTo>
                      <a:pt x="99" y="75"/>
                    </a:lnTo>
                    <a:lnTo>
                      <a:pt x="92" y="79"/>
                    </a:lnTo>
                    <a:lnTo>
                      <a:pt x="90" y="79"/>
                    </a:lnTo>
                    <a:lnTo>
                      <a:pt x="86" y="81"/>
                    </a:lnTo>
                    <a:lnTo>
                      <a:pt x="84" y="79"/>
                    </a:lnTo>
                    <a:lnTo>
                      <a:pt x="90" y="73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8" y="68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86" y="56"/>
                    </a:lnTo>
                    <a:lnTo>
                      <a:pt x="81" y="57"/>
                    </a:lnTo>
                    <a:lnTo>
                      <a:pt x="77" y="56"/>
                    </a:lnTo>
                    <a:lnTo>
                      <a:pt x="66" y="61"/>
                    </a:lnTo>
                    <a:lnTo>
                      <a:pt x="63" y="61"/>
                    </a:lnTo>
                    <a:lnTo>
                      <a:pt x="66" y="56"/>
                    </a:lnTo>
                    <a:lnTo>
                      <a:pt x="66" y="54"/>
                    </a:lnTo>
                    <a:lnTo>
                      <a:pt x="63" y="56"/>
                    </a:lnTo>
                    <a:lnTo>
                      <a:pt x="61" y="56"/>
                    </a:lnTo>
                    <a:lnTo>
                      <a:pt x="56" y="56"/>
                    </a:lnTo>
                    <a:lnTo>
                      <a:pt x="56" y="52"/>
                    </a:lnTo>
                    <a:lnTo>
                      <a:pt x="52" y="50"/>
                    </a:lnTo>
                    <a:lnTo>
                      <a:pt x="61" y="45"/>
                    </a:lnTo>
                    <a:lnTo>
                      <a:pt x="59" y="43"/>
                    </a:lnTo>
                    <a:lnTo>
                      <a:pt x="52" y="43"/>
                    </a:lnTo>
                    <a:lnTo>
                      <a:pt x="52" y="39"/>
                    </a:lnTo>
                    <a:lnTo>
                      <a:pt x="50" y="39"/>
                    </a:lnTo>
                    <a:lnTo>
                      <a:pt x="41" y="52"/>
                    </a:lnTo>
                    <a:lnTo>
                      <a:pt x="40" y="48"/>
                    </a:lnTo>
                    <a:lnTo>
                      <a:pt x="41" y="45"/>
                    </a:lnTo>
                    <a:lnTo>
                      <a:pt x="41" y="41"/>
                    </a:lnTo>
                    <a:lnTo>
                      <a:pt x="50" y="27"/>
                    </a:lnTo>
                    <a:lnTo>
                      <a:pt x="50" y="20"/>
                    </a:lnTo>
                    <a:lnTo>
                      <a:pt x="52" y="22"/>
                    </a:lnTo>
                    <a:lnTo>
                      <a:pt x="54" y="20"/>
                    </a:lnTo>
                    <a:lnTo>
                      <a:pt x="56" y="13"/>
                    </a:lnTo>
                    <a:lnTo>
                      <a:pt x="54" y="11"/>
                    </a:lnTo>
                    <a:lnTo>
                      <a:pt x="54" y="9"/>
                    </a:lnTo>
                    <a:lnTo>
                      <a:pt x="58" y="9"/>
                    </a:lnTo>
                    <a:lnTo>
                      <a:pt x="61" y="4"/>
                    </a:lnTo>
                    <a:lnTo>
                      <a:pt x="61" y="0"/>
                    </a:lnTo>
                    <a:lnTo>
                      <a:pt x="58" y="4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0" name="Freeform 3799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1" name="Freeform 3800"/>
              <p:cNvSpPr>
                <a:spLocks/>
              </p:cNvSpPr>
              <p:nvPr/>
            </p:nvSpPr>
            <p:spPr bwMode="auto">
              <a:xfrm>
                <a:off x="532" y="1126"/>
                <a:ext cx="25" cy="32"/>
              </a:xfrm>
              <a:custGeom>
                <a:avLst/>
                <a:gdLst>
                  <a:gd name="T0" fmla="*/ 5 w 25"/>
                  <a:gd name="T1" fmla="*/ 16 h 32"/>
                  <a:gd name="T2" fmla="*/ 7 w 25"/>
                  <a:gd name="T3" fmla="*/ 18 h 32"/>
                  <a:gd name="T4" fmla="*/ 7 w 25"/>
                  <a:gd name="T5" fmla="*/ 16 h 32"/>
                  <a:gd name="T6" fmla="*/ 5 w 25"/>
                  <a:gd name="T7" fmla="*/ 12 h 32"/>
                  <a:gd name="T8" fmla="*/ 7 w 25"/>
                  <a:gd name="T9" fmla="*/ 12 h 32"/>
                  <a:gd name="T10" fmla="*/ 9 w 25"/>
                  <a:gd name="T11" fmla="*/ 14 h 32"/>
                  <a:gd name="T12" fmla="*/ 10 w 25"/>
                  <a:gd name="T13" fmla="*/ 12 h 32"/>
                  <a:gd name="T14" fmla="*/ 12 w 25"/>
                  <a:gd name="T15" fmla="*/ 14 h 32"/>
                  <a:gd name="T16" fmla="*/ 14 w 25"/>
                  <a:gd name="T17" fmla="*/ 12 h 32"/>
                  <a:gd name="T18" fmla="*/ 14 w 25"/>
                  <a:gd name="T19" fmla="*/ 11 h 32"/>
                  <a:gd name="T20" fmla="*/ 12 w 25"/>
                  <a:gd name="T21" fmla="*/ 11 h 32"/>
                  <a:gd name="T22" fmla="*/ 12 w 25"/>
                  <a:gd name="T23" fmla="*/ 11 h 32"/>
                  <a:gd name="T24" fmla="*/ 12 w 25"/>
                  <a:gd name="T25" fmla="*/ 9 h 32"/>
                  <a:gd name="T26" fmla="*/ 14 w 25"/>
                  <a:gd name="T27" fmla="*/ 5 h 32"/>
                  <a:gd name="T28" fmla="*/ 14 w 25"/>
                  <a:gd name="T29" fmla="*/ 3 h 32"/>
                  <a:gd name="T30" fmla="*/ 12 w 25"/>
                  <a:gd name="T31" fmla="*/ 0 h 32"/>
                  <a:gd name="T32" fmla="*/ 14 w 25"/>
                  <a:gd name="T33" fmla="*/ 0 h 32"/>
                  <a:gd name="T34" fmla="*/ 14 w 25"/>
                  <a:gd name="T35" fmla="*/ 2 h 32"/>
                  <a:gd name="T36" fmla="*/ 17 w 25"/>
                  <a:gd name="T37" fmla="*/ 3 h 32"/>
                  <a:gd name="T38" fmla="*/ 17 w 25"/>
                  <a:gd name="T39" fmla="*/ 7 h 32"/>
                  <a:gd name="T40" fmla="*/ 17 w 25"/>
                  <a:gd name="T41" fmla="*/ 9 h 32"/>
                  <a:gd name="T42" fmla="*/ 19 w 25"/>
                  <a:gd name="T43" fmla="*/ 9 h 32"/>
                  <a:gd name="T44" fmla="*/ 23 w 25"/>
                  <a:gd name="T45" fmla="*/ 5 h 32"/>
                  <a:gd name="T46" fmla="*/ 25 w 25"/>
                  <a:gd name="T47" fmla="*/ 9 h 32"/>
                  <a:gd name="T48" fmla="*/ 25 w 25"/>
                  <a:gd name="T49" fmla="*/ 11 h 32"/>
                  <a:gd name="T50" fmla="*/ 23 w 25"/>
                  <a:gd name="T51" fmla="*/ 14 h 32"/>
                  <a:gd name="T52" fmla="*/ 10 w 25"/>
                  <a:gd name="T53" fmla="*/ 32 h 32"/>
                  <a:gd name="T54" fmla="*/ 7 w 25"/>
                  <a:gd name="T55" fmla="*/ 30 h 32"/>
                  <a:gd name="T56" fmla="*/ 7 w 25"/>
                  <a:gd name="T57" fmla="*/ 30 h 32"/>
                  <a:gd name="T58" fmla="*/ 7 w 25"/>
                  <a:gd name="T59" fmla="*/ 32 h 32"/>
                  <a:gd name="T60" fmla="*/ 5 w 25"/>
                  <a:gd name="T61" fmla="*/ 30 h 32"/>
                  <a:gd name="T62" fmla="*/ 5 w 25"/>
                  <a:gd name="T63" fmla="*/ 28 h 32"/>
                  <a:gd name="T64" fmla="*/ 9 w 25"/>
                  <a:gd name="T65" fmla="*/ 28 h 32"/>
                  <a:gd name="T66" fmla="*/ 10 w 25"/>
                  <a:gd name="T67" fmla="*/ 27 h 32"/>
                  <a:gd name="T68" fmla="*/ 12 w 25"/>
                  <a:gd name="T69" fmla="*/ 23 h 32"/>
                  <a:gd name="T70" fmla="*/ 9 w 25"/>
                  <a:gd name="T71" fmla="*/ 27 h 32"/>
                  <a:gd name="T72" fmla="*/ 3 w 25"/>
                  <a:gd name="T73" fmla="*/ 25 h 32"/>
                  <a:gd name="T74" fmla="*/ 1 w 25"/>
                  <a:gd name="T75" fmla="*/ 18 h 32"/>
                  <a:gd name="T76" fmla="*/ 1 w 25"/>
                  <a:gd name="T77" fmla="*/ 16 h 32"/>
                  <a:gd name="T78" fmla="*/ 0 w 25"/>
                  <a:gd name="T79" fmla="*/ 14 h 32"/>
                  <a:gd name="T80" fmla="*/ 1 w 25"/>
                  <a:gd name="T81" fmla="*/ 12 h 32"/>
                  <a:gd name="T82" fmla="*/ 1 w 25"/>
                  <a:gd name="T83" fmla="*/ 12 h 32"/>
                  <a:gd name="T84" fmla="*/ 5 w 25"/>
                  <a:gd name="T85" fmla="*/ 16 h 32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25"/>
                  <a:gd name="T130" fmla="*/ 0 h 32"/>
                  <a:gd name="T131" fmla="*/ 25 w 25"/>
                  <a:gd name="T132" fmla="*/ 32 h 32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25" h="32">
                    <a:moveTo>
                      <a:pt x="5" y="16"/>
                    </a:moveTo>
                    <a:lnTo>
                      <a:pt x="7" y="18"/>
                    </a:lnTo>
                    <a:lnTo>
                      <a:pt x="7" y="16"/>
                    </a:lnTo>
                    <a:lnTo>
                      <a:pt x="5" y="12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10" y="12"/>
                    </a:lnTo>
                    <a:lnTo>
                      <a:pt x="12" y="14"/>
                    </a:lnTo>
                    <a:lnTo>
                      <a:pt x="14" y="12"/>
                    </a:lnTo>
                    <a:lnTo>
                      <a:pt x="14" y="11"/>
                    </a:lnTo>
                    <a:lnTo>
                      <a:pt x="12" y="11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7" y="3"/>
                    </a:lnTo>
                    <a:lnTo>
                      <a:pt x="17" y="7"/>
                    </a:lnTo>
                    <a:lnTo>
                      <a:pt x="17" y="9"/>
                    </a:lnTo>
                    <a:lnTo>
                      <a:pt x="19" y="9"/>
                    </a:lnTo>
                    <a:lnTo>
                      <a:pt x="23" y="5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4"/>
                    </a:lnTo>
                    <a:lnTo>
                      <a:pt x="10" y="32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0"/>
                    </a:lnTo>
                    <a:lnTo>
                      <a:pt x="5" y="28"/>
                    </a:lnTo>
                    <a:lnTo>
                      <a:pt x="9" y="28"/>
                    </a:lnTo>
                    <a:lnTo>
                      <a:pt x="10" y="27"/>
                    </a:lnTo>
                    <a:lnTo>
                      <a:pt x="12" y="23"/>
                    </a:lnTo>
                    <a:lnTo>
                      <a:pt x="9" y="27"/>
                    </a:lnTo>
                    <a:lnTo>
                      <a:pt x="3" y="25"/>
                    </a:lnTo>
                    <a:lnTo>
                      <a:pt x="1" y="18"/>
                    </a:lnTo>
                    <a:lnTo>
                      <a:pt x="1" y="16"/>
                    </a:lnTo>
                    <a:lnTo>
                      <a:pt x="0" y="14"/>
                    </a:lnTo>
                    <a:lnTo>
                      <a:pt x="1" y="12"/>
                    </a:lnTo>
                    <a:lnTo>
                      <a:pt x="5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2" name="Freeform 3801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3" name="Freeform 3802"/>
              <p:cNvSpPr>
                <a:spLocks/>
              </p:cNvSpPr>
              <p:nvPr/>
            </p:nvSpPr>
            <p:spPr bwMode="auto">
              <a:xfrm>
                <a:off x="523" y="1147"/>
                <a:ext cx="14" cy="16"/>
              </a:xfrm>
              <a:custGeom>
                <a:avLst/>
                <a:gdLst>
                  <a:gd name="T0" fmla="*/ 0 w 14"/>
                  <a:gd name="T1" fmla="*/ 0 h 16"/>
                  <a:gd name="T2" fmla="*/ 0 w 14"/>
                  <a:gd name="T3" fmla="*/ 0 h 16"/>
                  <a:gd name="T4" fmla="*/ 0 w 14"/>
                  <a:gd name="T5" fmla="*/ 6 h 16"/>
                  <a:gd name="T6" fmla="*/ 1 w 14"/>
                  <a:gd name="T7" fmla="*/ 7 h 16"/>
                  <a:gd name="T8" fmla="*/ 3 w 14"/>
                  <a:gd name="T9" fmla="*/ 11 h 16"/>
                  <a:gd name="T10" fmla="*/ 5 w 14"/>
                  <a:gd name="T11" fmla="*/ 11 h 16"/>
                  <a:gd name="T12" fmla="*/ 9 w 14"/>
                  <a:gd name="T13" fmla="*/ 15 h 16"/>
                  <a:gd name="T14" fmla="*/ 10 w 14"/>
                  <a:gd name="T15" fmla="*/ 15 h 16"/>
                  <a:gd name="T16" fmla="*/ 12 w 14"/>
                  <a:gd name="T17" fmla="*/ 15 h 16"/>
                  <a:gd name="T18" fmla="*/ 12 w 14"/>
                  <a:gd name="T19" fmla="*/ 16 h 16"/>
                  <a:gd name="T20" fmla="*/ 14 w 14"/>
                  <a:gd name="T21" fmla="*/ 16 h 16"/>
                  <a:gd name="T22" fmla="*/ 14 w 14"/>
                  <a:gd name="T23" fmla="*/ 15 h 16"/>
                  <a:gd name="T24" fmla="*/ 12 w 14"/>
                  <a:gd name="T25" fmla="*/ 11 h 16"/>
                  <a:gd name="T26" fmla="*/ 9 w 14"/>
                  <a:gd name="T27" fmla="*/ 7 h 16"/>
                  <a:gd name="T28" fmla="*/ 9 w 14"/>
                  <a:gd name="T29" fmla="*/ 6 h 16"/>
                  <a:gd name="T30" fmla="*/ 5 w 14"/>
                  <a:gd name="T31" fmla="*/ 4 h 16"/>
                  <a:gd name="T32" fmla="*/ 3 w 14"/>
                  <a:gd name="T33" fmla="*/ 0 h 16"/>
                  <a:gd name="T34" fmla="*/ 3 w 14"/>
                  <a:gd name="T35" fmla="*/ 0 h 16"/>
                  <a:gd name="T36" fmla="*/ 1 w 14"/>
                  <a:gd name="T37" fmla="*/ 0 h 16"/>
                  <a:gd name="T38" fmla="*/ 0 w 14"/>
                  <a:gd name="T39" fmla="*/ 0 h 1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6"/>
                  <a:gd name="T62" fmla="*/ 14 w 14"/>
                  <a:gd name="T63" fmla="*/ 16 h 1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1" y="7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9" y="15"/>
                    </a:lnTo>
                    <a:lnTo>
                      <a:pt x="10" y="15"/>
                    </a:lnTo>
                    <a:lnTo>
                      <a:pt x="12" y="15"/>
                    </a:lnTo>
                    <a:lnTo>
                      <a:pt x="12" y="16"/>
                    </a:lnTo>
                    <a:lnTo>
                      <a:pt x="14" y="16"/>
                    </a:lnTo>
                    <a:lnTo>
                      <a:pt x="14" y="15"/>
                    </a:lnTo>
                    <a:lnTo>
                      <a:pt x="12" y="11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4" name="Freeform 3803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5" name="Freeform 3804"/>
              <p:cNvSpPr>
                <a:spLocks/>
              </p:cNvSpPr>
              <p:nvPr/>
            </p:nvSpPr>
            <p:spPr bwMode="auto">
              <a:xfrm>
                <a:off x="1108" y="1119"/>
                <a:ext cx="68" cy="64"/>
              </a:xfrm>
              <a:custGeom>
                <a:avLst/>
                <a:gdLst>
                  <a:gd name="T0" fmla="*/ 37 w 68"/>
                  <a:gd name="T1" fmla="*/ 10 h 64"/>
                  <a:gd name="T2" fmla="*/ 34 w 68"/>
                  <a:gd name="T3" fmla="*/ 10 h 64"/>
                  <a:gd name="T4" fmla="*/ 34 w 68"/>
                  <a:gd name="T5" fmla="*/ 5 h 64"/>
                  <a:gd name="T6" fmla="*/ 30 w 68"/>
                  <a:gd name="T7" fmla="*/ 1 h 64"/>
                  <a:gd name="T8" fmla="*/ 25 w 68"/>
                  <a:gd name="T9" fmla="*/ 0 h 64"/>
                  <a:gd name="T10" fmla="*/ 21 w 68"/>
                  <a:gd name="T11" fmla="*/ 7 h 64"/>
                  <a:gd name="T12" fmla="*/ 20 w 68"/>
                  <a:gd name="T13" fmla="*/ 16 h 64"/>
                  <a:gd name="T14" fmla="*/ 18 w 68"/>
                  <a:gd name="T15" fmla="*/ 16 h 64"/>
                  <a:gd name="T16" fmla="*/ 14 w 68"/>
                  <a:gd name="T17" fmla="*/ 18 h 64"/>
                  <a:gd name="T18" fmla="*/ 14 w 68"/>
                  <a:gd name="T19" fmla="*/ 21 h 64"/>
                  <a:gd name="T20" fmla="*/ 14 w 68"/>
                  <a:gd name="T21" fmla="*/ 28 h 64"/>
                  <a:gd name="T22" fmla="*/ 11 w 68"/>
                  <a:gd name="T23" fmla="*/ 32 h 64"/>
                  <a:gd name="T24" fmla="*/ 2 w 68"/>
                  <a:gd name="T25" fmla="*/ 35 h 64"/>
                  <a:gd name="T26" fmla="*/ 0 w 68"/>
                  <a:gd name="T27" fmla="*/ 41 h 64"/>
                  <a:gd name="T28" fmla="*/ 2 w 68"/>
                  <a:gd name="T29" fmla="*/ 48 h 64"/>
                  <a:gd name="T30" fmla="*/ 5 w 68"/>
                  <a:gd name="T31" fmla="*/ 46 h 64"/>
                  <a:gd name="T32" fmla="*/ 9 w 68"/>
                  <a:gd name="T33" fmla="*/ 44 h 64"/>
                  <a:gd name="T34" fmla="*/ 12 w 68"/>
                  <a:gd name="T35" fmla="*/ 50 h 64"/>
                  <a:gd name="T36" fmla="*/ 16 w 68"/>
                  <a:gd name="T37" fmla="*/ 52 h 64"/>
                  <a:gd name="T38" fmla="*/ 18 w 68"/>
                  <a:gd name="T39" fmla="*/ 48 h 64"/>
                  <a:gd name="T40" fmla="*/ 20 w 68"/>
                  <a:gd name="T41" fmla="*/ 53 h 64"/>
                  <a:gd name="T42" fmla="*/ 25 w 68"/>
                  <a:gd name="T43" fmla="*/ 53 h 64"/>
                  <a:gd name="T44" fmla="*/ 30 w 68"/>
                  <a:gd name="T45" fmla="*/ 59 h 64"/>
                  <a:gd name="T46" fmla="*/ 37 w 68"/>
                  <a:gd name="T47" fmla="*/ 62 h 64"/>
                  <a:gd name="T48" fmla="*/ 39 w 68"/>
                  <a:gd name="T49" fmla="*/ 59 h 64"/>
                  <a:gd name="T50" fmla="*/ 50 w 68"/>
                  <a:gd name="T51" fmla="*/ 64 h 64"/>
                  <a:gd name="T52" fmla="*/ 55 w 68"/>
                  <a:gd name="T53" fmla="*/ 57 h 64"/>
                  <a:gd name="T54" fmla="*/ 63 w 68"/>
                  <a:gd name="T55" fmla="*/ 52 h 64"/>
                  <a:gd name="T56" fmla="*/ 64 w 68"/>
                  <a:gd name="T57" fmla="*/ 53 h 64"/>
                  <a:gd name="T58" fmla="*/ 68 w 68"/>
                  <a:gd name="T59" fmla="*/ 48 h 64"/>
                  <a:gd name="T60" fmla="*/ 63 w 68"/>
                  <a:gd name="T61" fmla="*/ 50 h 64"/>
                  <a:gd name="T62" fmla="*/ 59 w 68"/>
                  <a:gd name="T63" fmla="*/ 43 h 64"/>
                  <a:gd name="T64" fmla="*/ 55 w 68"/>
                  <a:gd name="T65" fmla="*/ 32 h 64"/>
                  <a:gd name="T66" fmla="*/ 50 w 68"/>
                  <a:gd name="T67" fmla="*/ 26 h 64"/>
                  <a:gd name="T68" fmla="*/ 41 w 68"/>
                  <a:gd name="T69" fmla="*/ 16 h 64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8"/>
                  <a:gd name="T106" fmla="*/ 0 h 64"/>
                  <a:gd name="T107" fmla="*/ 68 w 68"/>
                  <a:gd name="T108" fmla="*/ 64 h 64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8" h="64">
                    <a:moveTo>
                      <a:pt x="41" y="16"/>
                    </a:move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0" y="5"/>
                    </a:lnTo>
                    <a:lnTo>
                      <a:pt x="30" y="1"/>
                    </a:lnTo>
                    <a:lnTo>
                      <a:pt x="27" y="0"/>
                    </a:lnTo>
                    <a:lnTo>
                      <a:pt x="25" y="0"/>
                    </a:lnTo>
                    <a:lnTo>
                      <a:pt x="23" y="3"/>
                    </a:lnTo>
                    <a:lnTo>
                      <a:pt x="21" y="7"/>
                    </a:lnTo>
                    <a:lnTo>
                      <a:pt x="18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4" y="18"/>
                    </a:lnTo>
                    <a:lnTo>
                      <a:pt x="14" y="21"/>
                    </a:lnTo>
                    <a:lnTo>
                      <a:pt x="16" y="26"/>
                    </a:lnTo>
                    <a:lnTo>
                      <a:pt x="14" y="28"/>
                    </a:lnTo>
                    <a:lnTo>
                      <a:pt x="12" y="32"/>
                    </a:lnTo>
                    <a:lnTo>
                      <a:pt x="11" y="32"/>
                    </a:lnTo>
                    <a:lnTo>
                      <a:pt x="7" y="34"/>
                    </a:lnTo>
                    <a:lnTo>
                      <a:pt x="2" y="35"/>
                    </a:lnTo>
                    <a:lnTo>
                      <a:pt x="0" y="37"/>
                    </a:lnTo>
                    <a:lnTo>
                      <a:pt x="0" y="41"/>
                    </a:lnTo>
                    <a:lnTo>
                      <a:pt x="0" y="44"/>
                    </a:lnTo>
                    <a:lnTo>
                      <a:pt x="2" y="48"/>
                    </a:lnTo>
                    <a:lnTo>
                      <a:pt x="5" y="50"/>
                    </a:lnTo>
                    <a:lnTo>
                      <a:pt x="5" y="46"/>
                    </a:lnTo>
                    <a:lnTo>
                      <a:pt x="7" y="44"/>
                    </a:lnTo>
                    <a:lnTo>
                      <a:pt x="9" y="44"/>
                    </a:lnTo>
                    <a:lnTo>
                      <a:pt x="11" y="46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6" y="52"/>
                    </a:lnTo>
                    <a:lnTo>
                      <a:pt x="16" y="50"/>
                    </a:lnTo>
                    <a:lnTo>
                      <a:pt x="18" y="48"/>
                    </a:lnTo>
                    <a:lnTo>
                      <a:pt x="20" y="50"/>
                    </a:lnTo>
                    <a:lnTo>
                      <a:pt x="20" y="53"/>
                    </a:lnTo>
                    <a:lnTo>
                      <a:pt x="21" y="53"/>
                    </a:lnTo>
                    <a:lnTo>
                      <a:pt x="25" y="53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7" y="60"/>
                    </a:lnTo>
                    <a:lnTo>
                      <a:pt x="37" y="62"/>
                    </a:lnTo>
                    <a:lnTo>
                      <a:pt x="37" y="59"/>
                    </a:lnTo>
                    <a:lnTo>
                      <a:pt x="39" y="59"/>
                    </a:lnTo>
                    <a:lnTo>
                      <a:pt x="48" y="64"/>
                    </a:lnTo>
                    <a:lnTo>
                      <a:pt x="50" y="64"/>
                    </a:lnTo>
                    <a:lnTo>
                      <a:pt x="54" y="57"/>
                    </a:lnTo>
                    <a:lnTo>
                      <a:pt x="55" y="57"/>
                    </a:lnTo>
                    <a:lnTo>
                      <a:pt x="61" y="53"/>
                    </a:lnTo>
                    <a:lnTo>
                      <a:pt x="63" y="52"/>
                    </a:lnTo>
                    <a:lnTo>
                      <a:pt x="63" y="55"/>
                    </a:lnTo>
                    <a:lnTo>
                      <a:pt x="64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66" y="48"/>
                    </a:lnTo>
                    <a:lnTo>
                      <a:pt x="63" y="50"/>
                    </a:lnTo>
                    <a:lnTo>
                      <a:pt x="59" y="44"/>
                    </a:lnTo>
                    <a:lnTo>
                      <a:pt x="59" y="43"/>
                    </a:lnTo>
                    <a:lnTo>
                      <a:pt x="59" y="39"/>
                    </a:lnTo>
                    <a:lnTo>
                      <a:pt x="55" y="32"/>
                    </a:lnTo>
                    <a:lnTo>
                      <a:pt x="52" y="30"/>
                    </a:lnTo>
                    <a:lnTo>
                      <a:pt x="50" y="26"/>
                    </a:lnTo>
                    <a:lnTo>
                      <a:pt x="41" y="18"/>
                    </a:lnTo>
                    <a:lnTo>
                      <a:pt x="41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6" name="Freeform 3805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7" name="Freeform 3806"/>
              <p:cNvSpPr>
                <a:spLocks/>
              </p:cNvSpPr>
              <p:nvPr/>
            </p:nvSpPr>
            <p:spPr bwMode="auto">
              <a:xfrm>
                <a:off x="1385" y="1697"/>
                <a:ext cx="22" cy="14"/>
              </a:xfrm>
              <a:custGeom>
                <a:avLst/>
                <a:gdLst>
                  <a:gd name="T0" fmla="*/ 2 w 22"/>
                  <a:gd name="T1" fmla="*/ 1 h 14"/>
                  <a:gd name="T2" fmla="*/ 11 w 22"/>
                  <a:gd name="T3" fmla="*/ 0 h 14"/>
                  <a:gd name="T4" fmla="*/ 15 w 22"/>
                  <a:gd name="T5" fmla="*/ 1 h 14"/>
                  <a:gd name="T6" fmla="*/ 18 w 22"/>
                  <a:gd name="T7" fmla="*/ 1 h 14"/>
                  <a:gd name="T8" fmla="*/ 20 w 22"/>
                  <a:gd name="T9" fmla="*/ 3 h 14"/>
                  <a:gd name="T10" fmla="*/ 20 w 22"/>
                  <a:gd name="T11" fmla="*/ 7 h 14"/>
                  <a:gd name="T12" fmla="*/ 22 w 22"/>
                  <a:gd name="T13" fmla="*/ 9 h 14"/>
                  <a:gd name="T14" fmla="*/ 22 w 22"/>
                  <a:gd name="T15" fmla="*/ 12 h 14"/>
                  <a:gd name="T16" fmla="*/ 22 w 22"/>
                  <a:gd name="T17" fmla="*/ 14 h 14"/>
                  <a:gd name="T18" fmla="*/ 20 w 22"/>
                  <a:gd name="T19" fmla="*/ 12 h 14"/>
                  <a:gd name="T20" fmla="*/ 16 w 22"/>
                  <a:gd name="T21" fmla="*/ 12 h 14"/>
                  <a:gd name="T22" fmla="*/ 11 w 22"/>
                  <a:gd name="T23" fmla="*/ 7 h 14"/>
                  <a:gd name="T24" fmla="*/ 6 w 22"/>
                  <a:gd name="T25" fmla="*/ 7 h 14"/>
                  <a:gd name="T26" fmla="*/ 0 w 22"/>
                  <a:gd name="T27" fmla="*/ 5 h 14"/>
                  <a:gd name="T28" fmla="*/ 2 w 22"/>
                  <a:gd name="T29" fmla="*/ 1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14"/>
                  <a:gd name="T47" fmla="*/ 22 w 22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14">
                    <a:moveTo>
                      <a:pt x="2" y="1"/>
                    </a:moveTo>
                    <a:lnTo>
                      <a:pt x="11" y="0"/>
                    </a:lnTo>
                    <a:lnTo>
                      <a:pt x="15" y="1"/>
                    </a:lnTo>
                    <a:lnTo>
                      <a:pt x="18" y="1"/>
                    </a:lnTo>
                    <a:lnTo>
                      <a:pt x="20" y="3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22" y="14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1" y="7"/>
                    </a:lnTo>
                    <a:lnTo>
                      <a:pt x="6" y="7"/>
                    </a:lnTo>
                    <a:lnTo>
                      <a:pt x="0" y="5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8" name="Freeform 3807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9" name="Freeform 3808"/>
              <p:cNvSpPr>
                <a:spLocks/>
              </p:cNvSpPr>
              <p:nvPr/>
            </p:nvSpPr>
            <p:spPr bwMode="auto">
              <a:xfrm>
                <a:off x="682" y="870"/>
                <a:ext cx="170" cy="191"/>
              </a:xfrm>
              <a:custGeom>
                <a:avLst/>
                <a:gdLst>
                  <a:gd name="T0" fmla="*/ 32 w 170"/>
                  <a:gd name="T1" fmla="*/ 39 h 191"/>
                  <a:gd name="T2" fmla="*/ 25 w 170"/>
                  <a:gd name="T3" fmla="*/ 61 h 191"/>
                  <a:gd name="T4" fmla="*/ 23 w 170"/>
                  <a:gd name="T5" fmla="*/ 68 h 191"/>
                  <a:gd name="T6" fmla="*/ 20 w 170"/>
                  <a:gd name="T7" fmla="*/ 77 h 191"/>
                  <a:gd name="T8" fmla="*/ 18 w 170"/>
                  <a:gd name="T9" fmla="*/ 84 h 191"/>
                  <a:gd name="T10" fmla="*/ 20 w 170"/>
                  <a:gd name="T11" fmla="*/ 88 h 191"/>
                  <a:gd name="T12" fmla="*/ 21 w 170"/>
                  <a:gd name="T13" fmla="*/ 93 h 191"/>
                  <a:gd name="T14" fmla="*/ 12 w 170"/>
                  <a:gd name="T15" fmla="*/ 97 h 191"/>
                  <a:gd name="T16" fmla="*/ 14 w 170"/>
                  <a:gd name="T17" fmla="*/ 102 h 191"/>
                  <a:gd name="T18" fmla="*/ 12 w 170"/>
                  <a:gd name="T19" fmla="*/ 111 h 191"/>
                  <a:gd name="T20" fmla="*/ 12 w 170"/>
                  <a:gd name="T21" fmla="*/ 114 h 191"/>
                  <a:gd name="T22" fmla="*/ 12 w 170"/>
                  <a:gd name="T23" fmla="*/ 120 h 191"/>
                  <a:gd name="T24" fmla="*/ 9 w 170"/>
                  <a:gd name="T25" fmla="*/ 125 h 191"/>
                  <a:gd name="T26" fmla="*/ 9 w 170"/>
                  <a:gd name="T27" fmla="*/ 131 h 191"/>
                  <a:gd name="T28" fmla="*/ 5 w 170"/>
                  <a:gd name="T29" fmla="*/ 136 h 191"/>
                  <a:gd name="T30" fmla="*/ 4 w 170"/>
                  <a:gd name="T31" fmla="*/ 139 h 191"/>
                  <a:gd name="T32" fmla="*/ 0 w 170"/>
                  <a:gd name="T33" fmla="*/ 147 h 191"/>
                  <a:gd name="T34" fmla="*/ 14 w 170"/>
                  <a:gd name="T35" fmla="*/ 147 h 191"/>
                  <a:gd name="T36" fmla="*/ 12 w 170"/>
                  <a:gd name="T37" fmla="*/ 150 h 191"/>
                  <a:gd name="T38" fmla="*/ 20 w 170"/>
                  <a:gd name="T39" fmla="*/ 152 h 191"/>
                  <a:gd name="T40" fmla="*/ 30 w 170"/>
                  <a:gd name="T41" fmla="*/ 157 h 191"/>
                  <a:gd name="T42" fmla="*/ 38 w 170"/>
                  <a:gd name="T43" fmla="*/ 172 h 191"/>
                  <a:gd name="T44" fmla="*/ 48 w 170"/>
                  <a:gd name="T45" fmla="*/ 190 h 191"/>
                  <a:gd name="T46" fmla="*/ 66 w 170"/>
                  <a:gd name="T47" fmla="*/ 173 h 191"/>
                  <a:gd name="T48" fmla="*/ 72 w 170"/>
                  <a:gd name="T49" fmla="*/ 173 h 191"/>
                  <a:gd name="T50" fmla="*/ 77 w 170"/>
                  <a:gd name="T51" fmla="*/ 175 h 191"/>
                  <a:gd name="T52" fmla="*/ 79 w 170"/>
                  <a:gd name="T53" fmla="*/ 173 h 191"/>
                  <a:gd name="T54" fmla="*/ 86 w 170"/>
                  <a:gd name="T55" fmla="*/ 168 h 191"/>
                  <a:gd name="T56" fmla="*/ 88 w 170"/>
                  <a:gd name="T57" fmla="*/ 159 h 191"/>
                  <a:gd name="T58" fmla="*/ 88 w 170"/>
                  <a:gd name="T59" fmla="*/ 147 h 191"/>
                  <a:gd name="T60" fmla="*/ 93 w 170"/>
                  <a:gd name="T61" fmla="*/ 131 h 191"/>
                  <a:gd name="T62" fmla="*/ 102 w 170"/>
                  <a:gd name="T63" fmla="*/ 131 h 191"/>
                  <a:gd name="T64" fmla="*/ 170 w 170"/>
                  <a:gd name="T65" fmla="*/ 66 h 191"/>
                  <a:gd name="T66" fmla="*/ 165 w 170"/>
                  <a:gd name="T67" fmla="*/ 52 h 191"/>
                  <a:gd name="T68" fmla="*/ 140 w 170"/>
                  <a:gd name="T69" fmla="*/ 27 h 191"/>
                  <a:gd name="T70" fmla="*/ 113 w 170"/>
                  <a:gd name="T71" fmla="*/ 23 h 191"/>
                  <a:gd name="T72" fmla="*/ 113 w 170"/>
                  <a:gd name="T73" fmla="*/ 30 h 191"/>
                  <a:gd name="T74" fmla="*/ 107 w 170"/>
                  <a:gd name="T75" fmla="*/ 32 h 191"/>
                  <a:gd name="T76" fmla="*/ 106 w 170"/>
                  <a:gd name="T77" fmla="*/ 21 h 191"/>
                  <a:gd name="T78" fmla="*/ 102 w 170"/>
                  <a:gd name="T79" fmla="*/ 27 h 191"/>
                  <a:gd name="T80" fmla="*/ 102 w 170"/>
                  <a:gd name="T81" fmla="*/ 23 h 191"/>
                  <a:gd name="T82" fmla="*/ 72 w 170"/>
                  <a:gd name="T83" fmla="*/ 0 h 191"/>
                  <a:gd name="T84" fmla="*/ 63 w 170"/>
                  <a:gd name="T85" fmla="*/ 3 h 191"/>
                  <a:gd name="T86" fmla="*/ 46 w 170"/>
                  <a:gd name="T87" fmla="*/ 7 h 191"/>
                  <a:gd name="T88" fmla="*/ 45 w 170"/>
                  <a:gd name="T89" fmla="*/ 9 h 191"/>
                  <a:gd name="T90" fmla="*/ 41 w 170"/>
                  <a:gd name="T91" fmla="*/ 9 h 191"/>
                  <a:gd name="T92" fmla="*/ 36 w 170"/>
                  <a:gd name="T93" fmla="*/ 7 h 191"/>
                  <a:gd name="T94" fmla="*/ 29 w 170"/>
                  <a:gd name="T95" fmla="*/ 7 h 191"/>
                  <a:gd name="T96" fmla="*/ 23 w 170"/>
                  <a:gd name="T97" fmla="*/ 12 h 191"/>
                  <a:gd name="T98" fmla="*/ 25 w 170"/>
                  <a:gd name="T99" fmla="*/ 23 h 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0"/>
                  <a:gd name="T151" fmla="*/ 0 h 191"/>
                  <a:gd name="T152" fmla="*/ 170 w 170"/>
                  <a:gd name="T153" fmla="*/ 191 h 19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0" h="191">
                    <a:moveTo>
                      <a:pt x="29" y="34"/>
                    </a:moveTo>
                    <a:lnTo>
                      <a:pt x="30" y="37"/>
                    </a:lnTo>
                    <a:lnTo>
                      <a:pt x="32" y="39"/>
                    </a:lnTo>
                    <a:lnTo>
                      <a:pt x="34" y="43"/>
                    </a:lnTo>
                    <a:lnTo>
                      <a:pt x="29" y="59"/>
                    </a:lnTo>
                    <a:lnTo>
                      <a:pt x="25" y="61"/>
                    </a:lnTo>
                    <a:lnTo>
                      <a:pt x="25" y="63"/>
                    </a:lnTo>
                    <a:lnTo>
                      <a:pt x="25" y="66"/>
                    </a:lnTo>
                    <a:lnTo>
                      <a:pt x="23" y="68"/>
                    </a:lnTo>
                    <a:lnTo>
                      <a:pt x="21" y="71"/>
                    </a:lnTo>
                    <a:lnTo>
                      <a:pt x="21" y="73"/>
                    </a:lnTo>
                    <a:lnTo>
                      <a:pt x="20" y="77"/>
                    </a:lnTo>
                    <a:lnTo>
                      <a:pt x="20" y="80"/>
                    </a:lnTo>
                    <a:lnTo>
                      <a:pt x="18" y="84"/>
                    </a:lnTo>
                    <a:lnTo>
                      <a:pt x="16" y="84"/>
                    </a:lnTo>
                    <a:lnTo>
                      <a:pt x="18" y="88"/>
                    </a:lnTo>
                    <a:lnTo>
                      <a:pt x="20" y="88"/>
                    </a:lnTo>
                    <a:lnTo>
                      <a:pt x="20" y="89"/>
                    </a:lnTo>
                    <a:lnTo>
                      <a:pt x="21" y="91"/>
                    </a:lnTo>
                    <a:lnTo>
                      <a:pt x="21" y="93"/>
                    </a:lnTo>
                    <a:lnTo>
                      <a:pt x="16" y="97"/>
                    </a:lnTo>
                    <a:lnTo>
                      <a:pt x="12" y="97"/>
                    </a:lnTo>
                    <a:lnTo>
                      <a:pt x="12" y="98"/>
                    </a:lnTo>
                    <a:lnTo>
                      <a:pt x="12" y="100"/>
                    </a:lnTo>
                    <a:lnTo>
                      <a:pt x="14" y="102"/>
                    </a:lnTo>
                    <a:lnTo>
                      <a:pt x="14" y="104"/>
                    </a:lnTo>
                    <a:lnTo>
                      <a:pt x="14" y="105"/>
                    </a:lnTo>
                    <a:lnTo>
                      <a:pt x="12" y="111"/>
                    </a:lnTo>
                    <a:lnTo>
                      <a:pt x="14" y="111"/>
                    </a:lnTo>
                    <a:lnTo>
                      <a:pt x="16" y="113"/>
                    </a:lnTo>
                    <a:lnTo>
                      <a:pt x="12" y="114"/>
                    </a:lnTo>
                    <a:lnTo>
                      <a:pt x="11" y="116"/>
                    </a:lnTo>
                    <a:lnTo>
                      <a:pt x="14" y="118"/>
                    </a:lnTo>
                    <a:lnTo>
                      <a:pt x="12" y="120"/>
                    </a:lnTo>
                    <a:lnTo>
                      <a:pt x="11" y="118"/>
                    </a:lnTo>
                    <a:lnTo>
                      <a:pt x="9" y="122"/>
                    </a:lnTo>
                    <a:lnTo>
                      <a:pt x="9" y="125"/>
                    </a:lnTo>
                    <a:lnTo>
                      <a:pt x="7" y="127"/>
                    </a:lnTo>
                    <a:lnTo>
                      <a:pt x="7" y="129"/>
                    </a:lnTo>
                    <a:lnTo>
                      <a:pt x="9" y="131"/>
                    </a:lnTo>
                    <a:lnTo>
                      <a:pt x="4" y="132"/>
                    </a:lnTo>
                    <a:lnTo>
                      <a:pt x="5" y="134"/>
                    </a:lnTo>
                    <a:lnTo>
                      <a:pt x="5" y="136"/>
                    </a:lnTo>
                    <a:lnTo>
                      <a:pt x="4" y="138"/>
                    </a:lnTo>
                    <a:lnTo>
                      <a:pt x="4" y="139"/>
                    </a:lnTo>
                    <a:lnTo>
                      <a:pt x="5" y="141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2" y="148"/>
                    </a:lnTo>
                    <a:lnTo>
                      <a:pt x="9" y="147"/>
                    </a:lnTo>
                    <a:lnTo>
                      <a:pt x="14" y="147"/>
                    </a:lnTo>
                    <a:lnTo>
                      <a:pt x="16" y="148"/>
                    </a:lnTo>
                    <a:lnTo>
                      <a:pt x="12" y="148"/>
                    </a:lnTo>
                    <a:lnTo>
                      <a:pt x="12" y="150"/>
                    </a:lnTo>
                    <a:lnTo>
                      <a:pt x="18" y="152"/>
                    </a:lnTo>
                    <a:lnTo>
                      <a:pt x="20" y="156"/>
                    </a:lnTo>
                    <a:lnTo>
                      <a:pt x="20" y="152"/>
                    </a:lnTo>
                    <a:lnTo>
                      <a:pt x="23" y="152"/>
                    </a:lnTo>
                    <a:lnTo>
                      <a:pt x="23" y="156"/>
                    </a:lnTo>
                    <a:lnTo>
                      <a:pt x="30" y="157"/>
                    </a:lnTo>
                    <a:lnTo>
                      <a:pt x="34" y="165"/>
                    </a:lnTo>
                    <a:lnTo>
                      <a:pt x="34" y="168"/>
                    </a:lnTo>
                    <a:lnTo>
                      <a:pt x="38" y="172"/>
                    </a:lnTo>
                    <a:lnTo>
                      <a:pt x="41" y="184"/>
                    </a:lnTo>
                    <a:lnTo>
                      <a:pt x="45" y="191"/>
                    </a:lnTo>
                    <a:lnTo>
                      <a:pt x="48" y="190"/>
                    </a:lnTo>
                    <a:lnTo>
                      <a:pt x="54" y="184"/>
                    </a:lnTo>
                    <a:lnTo>
                      <a:pt x="57" y="182"/>
                    </a:lnTo>
                    <a:lnTo>
                      <a:pt x="66" y="173"/>
                    </a:lnTo>
                    <a:lnTo>
                      <a:pt x="68" y="170"/>
                    </a:lnTo>
                    <a:lnTo>
                      <a:pt x="70" y="172"/>
                    </a:lnTo>
                    <a:lnTo>
                      <a:pt x="72" y="173"/>
                    </a:lnTo>
                    <a:lnTo>
                      <a:pt x="70" y="175"/>
                    </a:lnTo>
                    <a:lnTo>
                      <a:pt x="73" y="175"/>
                    </a:lnTo>
                    <a:lnTo>
                      <a:pt x="77" y="175"/>
                    </a:lnTo>
                    <a:lnTo>
                      <a:pt x="77" y="173"/>
                    </a:lnTo>
                    <a:lnTo>
                      <a:pt x="77" y="170"/>
                    </a:lnTo>
                    <a:lnTo>
                      <a:pt x="79" y="173"/>
                    </a:lnTo>
                    <a:lnTo>
                      <a:pt x="80" y="173"/>
                    </a:lnTo>
                    <a:lnTo>
                      <a:pt x="82" y="172"/>
                    </a:lnTo>
                    <a:lnTo>
                      <a:pt x="86" y="168"/>
                    </a:lnTo>
                    <a:lnTo>
                      <a:pt x="88" y="165"/>
                    </a:lnTo>
                    <a:lnTo>
                      <a:pt x="88" y="161"/>
                    </a:lnTo>
                    <a:lnTo>
                      <a:pt x="88" y="159"/>
                    </a:lnTo>
                    <a:lnTo>
                      <a:pt x="88" y="157"/>
                    </a:lnTo>
                    <a:lnTo>
                      <a:pt x="88" y="150"/>
                    </a:lnTo>
                    <a:lnTo>
                      <a:pt x="88" y="147"/>
                    </a:lnTo>
                    <a:lnTo>
                      <a:pt x="91" y="139"/>
                    </a:lnTo>
                    <a:lnTo>
                      <a:pt x="93" y="131"/>
                    </a:lnTo>
                    <a:lnTo>
                      <a:pt x="97" y="132"/>
                    </a:lnTo>
                    <a:lnTo>
                      <a:pt x="98" y="131"/>
                    </a:lnTo>
                    <a:lnTo>
                      <a:pt x="102" y="131"/>
                    </a:lnTo>
                    <a:lnTo>
                      <a:pt x="107" y="127"/>
                    </a:lnTo>
                    <a:lnTo>
                      <a:pt x="109" y="111"/>
                    </a:lnTo>
                    <a:lnTo>
                      <a:pt x="170" y="66"/>
                    </a:lnTo>
                    <a:lnTo>
                      <a:pt x="170" y="59"/>
                    </a:lnTo>
                    <a:lnTo>
                      <a:pt x="168" y="57"/>
                    </a:lnTo>
                    <a:lnTo>
                      <a:pt x="165" y="52"/>
                    </a:lnTo>
                    <a:lnTo>
                      <a:pt x="163" y="52"/>
                    </a:lnTo>
                    <a:lnTo>
                      <a:pt x="143" y="29"/>
                    </a:lnTo>
                    <a:lnTo>
                      <a:pt x="140" y="27"/>
                    </a:lnTo>
                    <a:lnTo>
                      <a:pt x="136" y="20"/>
                    </a:lnTo>
                    <a:lnTo>
                      <a:pt x="123" y="18"/>
                    </a:lnTo>
                    <a:lnTo>
                      <a:pt x="113" y="23"/>
                    </a:lnTo>
                    <a:lnTo>
                      <a:pt x="113" y="25"/>
                    </a:lnTo>
                    <a:lnTo>
                      <a:pt x="114" y="29"/>
                    </a:lnTo>
                    <a:lnTo>
                      <a:pt x="113" y="30"/>
                    </a:lnTo>
                    <a:lnTo>
                      <a:pt x="113" y="34"/>
                    </a:lnTo>
                    <a:lnTo>
                      <a:pt x="109" y="36"/>
                    </a:lnTo>
                    <a:lnTo>
                      <a:pt x="107" y="32"/>
                    </a:lnTo>
                    <a:lnTo>
                      <a:pt x="111" y="30"/>
                    </a:lnTo>
                    <a:lnTo>
                      <a:pt x="109" y="23"/>
                    </a:lnTo>
                    <a:lnTo>
                      <a:pt x="106" y="21"/>
                    </a:lnTo>
                    <a:lnTo>
                      <a:pt x="104" y="23"/>
                    </a:lnTo>
                    <a:lnTo>
                      <a:pt x="104" y="25"/>
                    </a:lnTo>
                    <a:lnTo>
                      <a:pt x="102" y="27"/>
                    </a:lnTo>
                    <a:lnTo>
                      <a:pt x="100" y="32"/>
                    </a:lnTo>
                    <a:lnTo>
                      <a:pt x="98" y="27"/>
                    </a:lnTo>
                    <a:lnTo>
                      <a:pt x="102" y="23"/>
                    </a:lnTo>
                    <a:lnTo>
                      <a:pt x="82" y="7"/>
                    </a:lnTo>
                    <a:lnTo>
                      <a:pt x="80" y="3"/>
                    </a:lnTo>
                    <a:lnTo>
                      <a:pt x="72" y="0"/>
                    </a:lnTo>
                    <a:lnTo>
                      <a:pt x="68" y="2"/>
                    </a:lnTo>
                    <a:lnTo>
                      <a:pt x="66" y="3"/>
                    </a:lnTo>
                    <a:lnTo>
                      <a:pt x="63" y="3"/>
                    </a:lnTo>
                    <a:lnTo>
                      <a:pt x="59" y="5"/>
                    </a:lnTo>
                    <a:lnTo>
                      <a:pt x="46" y="5"/>
                    </a:lnTo>
                    <a:lnTo>
                      <a:pt x="46" y="7"/>
                    </a:lnTo>
                    <a:lnTo>
                      <a:pt x="46" y="14"/>
                    </a:lnTo>
                    <a:lnTo>
                      <a:pt x="46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41" y="9"/>
                    </a:lnTo>
                    <a:lnTo>
                      <a:pt x="41" y="5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9"/>
                    </a:lnTo>
                    <a:lnTo>
                      <a:pt x="21" y="12"/>
                    </a:lnTo>
                    <a:lnTo>
                      <a:pt x="23" y="12"/>
                    </a:lnTo>
                    <a:lnTo>
                      <a:pt x="23" y="18"/>
                    </a:lnTo>
                    <a:lnTo>
                      <a:pt x="29" y="21"/>
                    </a:lnTo>
                    <a:lnTo>
                      <a:pt x="25" y="23"/>
                    </a:lnTo>
                    <a:lnTo>
                      <a:pt x="25" y="27"/>
                    </a:lnTo>
                    <a:lnTo>
                      <a:pt x="29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0" name="Freeform 3809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1" name="Freeform 3810"/>
              <p:cNvSpPr>
                <a:spLocks/>
              </p:cNvSpPr>
              <p:nvPr/>
            </p:nvSpPr>
            <p:spPr bwMode="auto">
              <a:xfrm>
                <a:off x="793" y="941"/>
                <a:ext cx="292" cy="240"/>
              </a:xfrm>
              <a:custGeom>
                <a:avLst/>
                <a:gdLst>
                  <a:gd name="T0" fmla="*/ 41 w 292"/>
                  <a:gd name="T1" fmla="*/ 194 h 240"/>
                  <a:gd name="T2" fmla="*/ 105 w 292"/>
                  <a:gd name="T3" fmla="*/ 162 h 240"/>
                  <a:gd name="T4" fmla="*/ 109 w 292"/>
                  <a:gd name="T5" fmla="*/ 151 h 240"/>
                  <a:gd name="T6" fmla="*/ 88 w 292"/>
                  <a:gd name="T7" fmla="*/ 142 h 240"/>
                  <a:gd name="T8" fmla="*/ 46 w 292"/>
                  <a:gd name="T9" fmla="*/ 142 h 240"/>
                  <a:gd name="T10" fmla="*/ 14 w 292"/>
                  <a:gd name="T11" fmla="*/ 128 h 240"/>
                  <a:gd name="T12" fmla="*/ 54 w 292"/>
                  <a:gd name="T13" fmla="*/ 106 h 240"/>
                  <a:gd name="T14" fmla="*/ 39 w 292"/>
                  <a:gd name="T15" fmla="*/ 101 h 240"/>
                  <a:gd name="T16" fmla="*/ 25 w 292"/>
                  <a:gd name="T17" fmla="*/ 101 h 240"/>
                  <a:gd name="T18" fmla="*/ 14 w 292"/>
                  <a:gd name="T19" fmla="*/ 106 h 240"/>
                  <a:gd name="T20" fmla="*/ 12 w 292"/>
                  <a:gd name="T21" fmla="*/ 95 h 240"/>
                  <a:gd name="T22" fmla="*/ 11 w 292"/>
                  <a:gd name="T23" fmla="*/ 65 h 240"/>
                  <a:gd name="T24" fmla="*/ 9 w 292"/>
                  <a:gd name="T25" fmla="*/ 49 h 240"/>
                  <a:gd name="T26" fmla="*/ 73 w 292"/>
                  <a:gd name="T27" fmla="*/ 2 h 240"/>
                  <a:gd name="T28" fmla="*/ 75 w 292"/>
                  <a:gd name="T29" fmla="*/ 33 h 240"/>
                  <a:gd name="T30" fmla="*/ 79 w 292"/>
                  <a:gd name="T31" fmla="*/ 38 h 240"/>
                  <a:gd name="T32" fmla="*/ 88 w 292"/>
                  <a:gd name="T33" fmla="*/ 26 h 240"/>
                  <a:gd name="T34" fmla="*/ 116 w 292"/>
                  <a:gd name="T35" fmla="*/ 31 h 240"/>
                  <a:gd name="T36" fmla="*/ 120 w 292"/>
                  <a:gd name="T37" fmla="*/ 56 h 240"/>
                  <a:gd name="T38" fmla="*/ 129 w 292"/>
                  <a:gd name="T39" fmla="*/ 49 h 240"/>
                  <a:gd name="T40" fmla="*/ 143 w 292"/>
                  <a:gd name="T41" fmla="*/ 45 h 240"/>
                  <a:gd name="T42" fmla="*/ 141 w 292"/>
                  <a:gd name="T43" fmla="*/ 38 h 240"/>
                  <a:gd name="T44" fmla="*/ 138 w 292"/>
                  <a:gd name="T45" fmla="*/ 22 h 240"/>
                  <a:gd name="T46" fmla="*/ 157 w 292"/>
                  <a:gd name="T47" fmla="*/ 34 h 240"/>
                  <a:gd name="T48" fmla="*/ 165 w 292"/>
                  <a:gd name="T49" fmla="*/ 42 h 240"/>
                  <a:gd name="T50" fmla="*/ 172 w 292"/>
                  <a:gd name="T51" fmla="*/ 88 h 240"/>
                  <a:gd name="T52" fmla="*/ 184 w 292"/>
                  <a:gd name="T53" fmla="*/ 81 h 240"/>
                  <a:gd name="T54" fmla="*/ 181 w 292"/>
                  <a:gd name="T55" fmla="*/ 56 h 240"/>
                  <a:gd name="T56" fmla="*/ 175 w 292"/>
                  <a:gd name="T57" fmla="*/ 15 h 240"/>
                  <a:gd name="T58" fmla="*/ 177 w 292"/>
                  <a:gd name="T59" fmla="*/ 4 h 240"/>
                  <a:gd name="T60" fmla="*/ 195 w 292"/>
                  <a:gd name="T61" fmla="*/ 13 h 240"/>
                  <a:gd name="T62" fmla="*/ 200 w 292"/>
                  <a:gd name="T63" fmla="*/ 9 h 240"/>
                  <a:gd name="T64" fmla="*/ 218 w 292"/>
                  <a:gd name="T65" fmla="*/ 29 h 240"/>
                  <a:gd name="T66" fmla="*/ 227 w 292"/>
                  <a:gd name="T67" fmla="*/ 81 h 240"/>
                  <a:gd name="T68" fmla="*/ 233 w 292"/>
                  <a:gd name="T69" fmla="*/ 106 h 240"/>
                  <a:gd name="T70" fmla="*/ 250 w 292"/>
                  <a:gd name="T71" fmla="*/ 142 h 240"/>
                  <a:gd name="T72" fmla="*/ 263 w 292"/>
                  <a:gd name="T73" fmla="*/ 142 h 240"/>
                  <a:gd name="T74" fmla="*/ 283 w 292"/>
                  <a:gd name="T75" fmla="*/ 165 h 240"/>
                  <a:gd name="T76" fmla="*/ 292 w 292"/>
                  <a:gd name="T77" fmla="*/ 176 h 240"/>
                  <a:gd name="T78" fmla="*/ 281 w 292"/>
                  <a:gd name="T79" fmla="*/ 187 h 240"/>
                  <a:gd name="T80" fmla="*/ 274 w 292"/>
                  <a:gd name="T81" fmla="*/ 176 h 240"/>
                  <a:gd name="T82" fmla="*/ 265 w 292"/>
                  <a:gd name="T83" fmla="*/ 187 h 240"/>
                  <a:gd name="T84" fmla="*/ 256 w 292"/>
                  <a:gd name="T85" fmla="*/ 194 h 240"/>
                  <a:gd name="T86" fmla="*/ 272 w 292"/>
                  <a:gd name="T87" fmla="*/ 197 h 240"/>
                  <a:gd name="T88" fmla="*/ 270 w 292"/>
                  <a:gd name="T89" fmla="*/ 206 h 240"/>
                  <a:gd name="T90" fmla="*/ 281 w 292"/>
                  <a:gd name="T91" fmla="*/ 213 h 240"/>
                  <a:gd name="T92" fmla="*/ 268 w 292"/>
                  <a:gd name="T93" fmla="*/ 221 h 240"/>
                  <a:gd name="T94" fmla="*/ 256 w 292"/>
                  <a:gd name="T95" fmla="*/ 226 h 240"/>
                  <a:gd name="T96" fmla="*/ 233 w 292"/>
                  <a:gd name="T97" fmla="*/ 222 h 240"/>
                  <a:gd name="T98" fmla="*/ 216 w 292"/>
                  <a:gd name="T99" fmla="*/ 210 h 240"/>
                  <a:gd name="T100" fmla="*/ 200 w 292"/>
                  <a:gd name="T101" fmla="*/ 196 h 240"/>
                  <a:gd name="T102" fmla="*/ 168 w 292"/>
                  <a:gd name="T103" fmla="*/ 221 h 240"/>
                  <a:gd name="T104" fmla="*/ 138 w 292"/>
                  <a:gd name="T105" fmla="*/ 235 h 240"/>
                  <a:gd name="T106" fmla="*/ 125 w 292"/>
                  <a:gd name="T107" fmla="*/ 238 h 240"/>
                  <a:gd name="T108" fmla="*/ 88 w 292"/>
                  <a:gd name="T109" fmla="*/ 222 h 240"/>
                  <a:gd name="T110" fmla="*/ 82 w 292"/>
                  <a:gd name="T111" fmla="*/ 208 h 24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2"/>
                  <a:gd name="T169" fmla="*/ 0 h 240"/>
                  <a:gd name="T170" fmla="*/ 292 w 292"/>
                  <a:gd name="T171" fmla="*/ 240 h 24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2" h="240">
                    <a:moveTo>
                      <a:pt x="68" y="206"/>
                    </a:moveTo>
                    <a:lnTo>
                      <a:pt x="66" y="208"/>
                    </a:lnTo>
                    <a:lnTo>
                      <a:pt x="61" y="208"/>
                    </a:lnTo>
                    <a:lnTo>
                      <a:pt x="57" y="206"/>
                    </a:lnTo>
                    <a:lnTo>
                      <a:pt x="52" y="204"/>
                    </a:lnTo>
                    <a:lnTo>
                      <a:pt x="41" y="197"/>
                    </a:lnTo>
                    <a:lnTo>
                      <a:pt x="41" y="194"/>
                    </a:lnTo>
                    <a:lnTo>
                      <a:pt x="37" y="194"/>
                    </a:lnTo>
                    <a:lnTo>
                      <a:pt x="36" y="192"/>
                    </a:lnTo>
                    <a:lnTo>
                      <a:pt x="34" y="187"/>
                    </a:lnTo>
                    <a:lnTo>
                      <a:pt x="30" y="183"/>
                    </a:lnTo>
                    <a:lnTo>
                      <a:pt x="27" y="172"/>
                    </a:lnTo>
                    <a:lnTo>
                      <a:pt x="79" y="156"/>
                    </a:lnTo>
                    <a:lnTo>
                      <a:pt x="105" y="162"/>
                    </a:lnTo>
                    <a:lnTo>
                      <a:pt x="109" y="158"/>
                    </a:lnTo>
                    <a:lnTo>
                      <a:pt x="107" y="154"/>
                    </a:lnTo>
                    <a:lnTo>
                      <a:pt x="109" y="156"/>
                    </a:lnTo>
                    <a:lnTo>
                      <a:pt x="113" y="154"/>
                    </a:lnTo>
                    <a:lnTo>
                      <a:pt x="111" y="153"/>
                    </a:lnTo>
                    <a:lnTo>
                      <a:pt x="109" y="151"/>
                    </a:lnTo>
                    <a:lnTo>
                      <a:pt x="107" y="149"/>
                    </a:lnTo>
                    <a:lnTo>
                      <a:pt x="102" y="149"/>
                    </a:lnTo>
                    <a:lnTo>
                      <a:pt x="100" y="145"/>
                    </a:lnTo>
                    <a:lnTo>
                      <a:pt x="98" y="145"/>
                    </a:lnTo>
                    <a:lnTo>
                      <a:pt x="93" y="144"/>
                    </a:lnTo>
                    <a:lnTo>
                      <a:pt x="91" y="142"/>
                    </a:lnTo>
                    <a:lnTo>
                      <a:pt x="88" y="142"/>
                    </a:lnTo>
                    <a:lnTo>
                      <a:pt x="86" y="142"/>
                    </a:lnTo>
                    <a:lnTo>
                      <a:pt x="82" y="140"/>
                    </a:lnTo>
                    <a:lnTo>
                      <a:pt x="57" y="147"/>
                    </a:lnTo>
                    <a:lnTo>
                      <a:pt x="55" y="145"/>
                    </a:lnTo>
                    <a:lnTo>
                      <a:pt x="50" y="145"/>
                    </a:lnTo>
                    <a:lnTo>
                      <a:pt x="48" y="144"/>
                    </a:lnTo>
                    <a:lnTo>
                      <a:pt x="46" y="142"/>
                    </a:lnTo>
                    <a:lnTo>
                      <a:pt x="36" y="144"/>
                    </a:lnTo>
                    <a:lnTo>
                      <a:pt x="30" y="142"/>
                    </a:lnTo>
                    <a:lnTo>
                      <a:pt x="25" y="142"/>
                    </a:lnTo>
                    <a:lnTo>
                      <a:pt x="25" y="140"/>
                    </a:lnTo>
                    <a:lnTo>
                      <a:pt x="20" y="138"/>
                    </a:lnTo>
                    <a:lnTo>
                      <a:pt x="14" y="128"/>
                    </a:lnTo>
                    <a:lnTo>
                      <a:pt x="12" y="124"/>
                    </a:lnTo>
                    <a:lnTo>
                      <a:pt x="18" y="117"/>
                    </a:lnTo>
                    <a:lnTo>
                      <a:pt x="48" y="106"/>
                    </a:lnTo>
                    <a:lnTo>
                      <a:pt x="46" y="108"/>
                    </a:lnTo>
                    <a:lnTo>
                      <a:pt x="48" y="108"/>
                    </a:lnTo>
                    <a:lnTo>
                      <a:pt x="52" y="108"/>
                    </a:lnTo>
                    <a:lnTo>
                      <a:pt x="54" y="106"/>
                    </a:lnTo>
                    <a:lnTo>
                      <a:pt x="54" y="104"/>
                    </a:lnTo>
                    <a:lnTo>
                      <a:pt x="48" y="104"/>
                    </a:lnTo>
                    <a:lnTo>
                      <a:pt x="52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7" y="97"/>
                    </a:lnTo>
                    <a:lnTo>
                      <a:pt x="39" y="101"/>
                    </a:lnTo>
                    <a:lnTo>
                      <a:pt x="36" y="102"/>
                    </a:lnTo>
                    <a:lnTo>
                      <a:pt x="32" y="102"/>
                    </a:lnTo>
                    <a:lnTo>
                      <a:pt x="30" y="104"/>
                    </a:lnTo>
                    <a:lnTo>
                      <a:pt x="29" y="104"/>
                    </a:lnTo>
                    <a:lnTo>
                      <a:pt x="27" y="102"/>
                    </a:lnTo>
                    <a:lnTo>
                      <a:pt x="25" y="101"/>
                    </a:lnTo>
                    <a:lnTo>
                      <a:pt x="23" y="102"/>
                    </a:lnTo>
                    <a:lnTo>
                      <a:pt x="25" y="102"/>
                    </a:lnTo>
                    <a:lnTo>
                      <a:pt x="25" y="104"/>
                    </a:lnTo>
                    <a:lnTo>
                      <a:pt x="20" y="104"/>
                    </a:lnTo>
                    <a:lnTo>
                      <a:pt x="20" y="106"/>
                    </a:lnTo>
                    <a:lnTo>
                      <a:pt x="16" y="106"/>
                    </a:lnTo>
                    <a:lnTo>
                      <a:pt x="14" y="106"/>
                    </a:lnTo>
                    <a:lnTo>
                      <a:pt x="12" y="102"/>
                    </a:lnTo>
                    <a:lnTo>
                      <a:pt x="14" y="101"/>
                    </a:lnTo>
                    <a:lnTo>
                      <a:pt x="16" y="99"/>
                    </a:lnTo>
                    <a:lnTo>
                      <a:pt x="21" y="99"/>
                    </a:lnTo>
                    <a:lnTo>
                      <a:pt x="20" y="92"/>
                    </a:lnTo>
                    <a:lnTo>
                      <a:pt x="16" y="94"/>
                    </a:lnTo>
                    <a:lnTo>
                      <a:pt x="12" y="95"/>
                    </a:lnTo>
                    <a:lnTo>
                      <a:pt x="11" y="95"/>
                    </a:lnTo>
                    <a:lnTo>
                      <a:pt x="11" y="92"/>
                    </a:lnTo>
                    <a:lnTo>
                      <a:pt x="9" y="92"/>
                    </a:lnTo>
                    <a:lnTo>
                      <a:pt x="2" y="94"/>
                    </a:lnTo>
                    <a:lnTo>
                      <a:pt x="0" y="81"/>
                    </a:lnTo>
                    <a:lnTo>
                      <a:pt x="2" y="76"/>
                    </a:lnTo>
                    <a:lnTo>
                      <a:pt x="11" y="65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6" y="58"/>
                    </a:lnTo>
                    <a:lnTo>
                      <a:pt x="14" y="56"/>
                    </a:lnTo>
                    <a:lnTo>
                      <a:pt x="11" y="56"/>
                    </a:lnTo>
                    <a:lnTo>
                      <a:pt x="9" y="54"/>
                    </a:lnTo>
                    <a:lnTo>
                      <a:pt x="9" y="49"/>
                    </a:lnTo>
                    <a:lnTo>
                      <a:pt x="11" y="45"/>
                    </a:lnTo>
                    <a:lnTo>
                      <a:pt x="37" y="18"/>
                    </a:lnTo>
                    <a:lnTo>
                      <a:pt x="41" y="18"/>
                    </a:lnTo>
                    <a:lnTo>
                      <a:pt x="43" y="15"/>
                    </a:lnTo>
                    <a:lnTo>
                      <a:pt x="48" y="13"/>
                    </a:lnTo>
                    <a:lnTo>
                      <a:pt x="70" y="0"/>
                    </a:lnTo>
                    <a:lnTo>
                      <a:pt x="73" y="2"/>
                    </a:lnTo>
                    <a:lnTo>
                      <a:pt x="75" y="4"/>
                    </a:lnTo>
                    <a:lnTo>
                      <a:pt x="77" y="6"/>
                    </a:lnTo>
                    <a:lnTo>
                      <a:pt x="77" y="8"/>
                    </a:lnTo>
                    <a:lnTo>
                      <a:pt x="79" y="9"/>
                    </a:lnTo>
                    <a:lnTo>
                      <a:pt x="80" y="29"/>
                    </a:lnTo>
                    <a:lnTo>
                      <a:pt x="77" y="31"/>
                    </a:lnTo>
                    <a:lnTo>
                      <a:pt x="75" y="33"/>
                    </a:lnTo>
                    <a:lnTo>
                      <a:pt x="75" y="36"/>
                    </a:lnTo>
                    <a:lnTo>
                      <a:pt x="73" y="38"/>
                    </a:lnTo>
                    <a:lnTo>
                      <a:pt x="70" y="40"/>
                    </a:lnTo>
                    <a:lnTo>
                      <a:pt x="70" y="42"/>
                    </a:lnTo>
                    <a:lnTo>
                      <a:pt x="71" y="43"/>
                    </a:lnTo>
                    <a:lnTo>
                      <a:pt x="79" y="38"/>
                    </a:lnTo>
                    <a:lnTo>
                      <a:pt x="80" y="38"/>
                    </a:lnTo>
                    <a:lnTo>
                      <a:pt x="82" y="42"/>
                    </a:lnTo>
                    <a:lnTo>
                      <a:pt x="88" y="38"/>
                    </a:lnTo>
                    <a:lnTo>
                      <a:pt x="88" y="34"/>
                    </a:lnTo>
                    <a:lnTo>
                      <a:pt x="86" y="33"/>
                    </a:lnTo>
                    <a:lnTo>
                      <a:pt x="86" y="29"/>
                    </a:lnTo>
                    <a:lnTo>
                      <a:pt x="88" y="26"/>
                    </a:lnTo>
                    <a:lnTo>
                      <a:pt x="91" y="24"/>
                    </a:lnTo>
                    <a:lnTo>
                      <a:pt x="91" y="22"/>
                    </a:lnTo>
                    <a:lnTo>
                      <a:pt x="93" y="20"/>
                    </a:lnTo>
                    <a:lnTo>
                      <a:pt x="97" y="20"/>
                    </a:lnTo>
                    <a:lnTo>
                      <a:pt x="104" y="26"/>
                    </a:lnTo>
                    <a:lnTo>
                      <a:pt x="114" y="27"/>
                    </a:lnTo>
                    <a:lnTo>
                      <a:pt x="116" y="31"/>
                    </a:lnTo>
                    <a:lnTo>
                      <a:pt x="120" y="33"/>
                    </a:lnTo>
                    <a:lnTo>
                      <a:pt x="122" y="34"/>
                    </a:lnTo>
                    <a:lnTo>
                      <a:pt x="125" y="38"/>
                    </a:lnTo>
                    <a:lnTo>
                      <a:pt x="125" y="43"/>
                    </a:lnTo>
                    <a:lnTo>
                      <a:pt x="114" y="56"/>
                    </a:lnTo>
                    <a:lnTo>
                      <a:pt x="114" y="58"/>
                    </a:lnTo>
                    <a:lnTo>
                      <a:pt x="120" y="56"/>
                    </a:lnTo>
                    <a:lnTo>
                      <a:pt x="122" y="52"/>
                    </a:lnTo>
                    <a:lnTo>
                      <a:pt x="125" y="51"/>
                    </a:lnTo>
                    <a:lnTo>
                      <a:pt x="125" y="52"/>
                    </a:lnTo>
                    <a:lnTo>
                      <a:pt x="123" y="56"/>
                    </a:lnTo>
                    <a:lnTo>
                      <a:pt x="127" y="58"/>
                    </a:lnTo>
                    <a:lnTo>
                      <a:pt x="127" y="56"/>
                    </a:lnTo>
                    <a:lnTo>
                      <a:pt x="129" y="49"/>
                    </a:lnTo>
                    <a:lnTo>
                      <a:pt x="131" y="47"/>
                    </a:lnTo>
                    <a:lnTo>
                      <a:pt x="132" y="45"/>
                    </a:lnTo>
                    <a:lnTo>
                      <a:pt x="136" y="45"/>
                    </a:lnTo>
                    <a:lnTo>
                      <a:pt x="138" y="43"/>
                    </a:lnTo>
                    <a:lnTo>
                      <a:pt x="143" y="49"/>
                    </a:lnTo>
                    <a:lnTo>
                      <a:pt x="143" y="47"/>
                    </a:lnTo>
                    <a:lnTo>
                      <a:pt x="143" y="45"/>
                    </a:lnTo>
                    <a:lnTo>
                      <a:pt x="141" y="43"/>
                    </a:lnTo>
                    <a:lnTo>
                      <a:pt x="143" y="43"/>
                    </a:lnTo>
                    <a:lnTo>
                      <a:pt x="145" y="45"/>
                    </a:lnTo>
                    <a:lnTo>
                      <a:pt x="147" y="45"/>
                    </a:lnTo>
                    <a:lnTo>
                      <a:pt x="145" y="42"/>
                    </a:lnTo>
                    <a:lnTo>
                      <a:pt x="141" y="40"/>
                    </a:lnTo>
                    <a:lnTo>
                      <a:pt x="141" y="38"/>
                    </a:lnTo>
                    <a:lnTo>
                      <a:pt x="143" y="36"/>
                    </a:lnTo>
                    <a:lnTo>
                      <a:pt x="147" y="40"/>
                    </a:lnTo>
                    <a:lnTo>
                      <a:pt x="147" y="38"/>
                    </a:lnTo>
                    <a:lnTo>
                      <a:pt x="143" y="31"/>
                    </a:lnTo>
                    <a:lnTo>
                      <a:pt x="141" y="31"/>
                    </a:lnTo>
                    <a:lnTo>
                      <a:pt x="138" y="24"/>
                    </a:lnTo>
                    <a:lnTo>
                      <a:pt x="138" y="22"/>
                    </a:lnTo>
                    <a:lnTo>
                      <a:pt x="140" y="20"/>
                    </a:lnTo>
                    <a:lnTo>
                      <a:pt x="148" y="24"/>
                    </a:lnTo>
                    <a:lnTo>
                      <a:pt x="148" y="27"/>
                    </a:lnTo>
                    <a:lnTo>
                      <a:pt x="152" y="27"/>
                    </a:lnTo>
                    <a:lnTo>
                      <a:pt x="152" y="29"/>
                    </a:lnTo>
                    <a:lnTo>
                      <a:pt x="154" y="33"/>
                    </a:lnTo>
                    <a:lnTo>
                      <a:pt x="157" y="34"/>
                    </a:lnTo>
                    <a:lnTo>
                      <a:pt x="157" y="33"/>
                    </a:lnTo>
                    <a:lnTo>
                      <a:pt x="159" y="36"/>
                    </a:lnTo>
                    <a:lnTo>
                      <a:pt x="163" y="38"/>
                    </a:lnTo>
                    <a:lnTo>
                      <a:pt x="163" y="40"/>
                    </a:lnTo>
                    <a:lnTo>
                      <a:pt x="161" y="42"/>
                    </a:lnTo>
                    <a:lnTo>
                      <a:pt x="165" y="42"/>
                    </a:lnTo>
                    <a:lnTo>
                      <a:pt x="166" y="47"/>
                    </a:lnTo>
                    <a:lnTo>
                      <a:pt x="166" y="60"/>
                    </a:lnTo>
                    <a:lnTo>
                      <a:pt x="168" y="63"/>
                    </a:lnTo>
                    <a:lnTo>
                      <a:pt x="170" y="72"/>
                    </a:lnTo>
                    <a:lnTo>
                      <a:pt x="174" y="77"/>
                    </a:lnTo>
                    <a:lnTo>
                      <a:pt x="172" y="81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5" y="92"/>
                    </a:lnTo>
                    <a:lnTo>
                      <a:pt x="177" y="92"/>
                    </a:lnTo>
                    <a:lnTo>
                      <a:pt x="179" y="90"/>
                    </a:lnTo>
                    <a:lnTo>
                      <a:pt x="182" y="88"/>
                    </a:lnTo>
                    <a:lnTo>
                      <a:pt x="184" y="85"/>
                    </a:lnTo>
                    <a:lnTo>
                      <a:pt x="184" y="81"/>
                    </a:lnTo>
                    <a:lnTo>
                      <a:pt x="188" y="81"/>
                    </a:lnTo>
                    <a:lnTo>
                      <a:pt x="188" y="79"/>
                    </a:lnTo>
                    <a:lnTo>
                      <a:pt x="184" y="74"/>
                    </a:lnTo>
                    <a:lnTo>
                      <a:pt x="182" y="70"/>
                    </a:lnTo>
                    <a:lnTo>
                      <a:pt x="182" y="67"/>
                    </a:lnTo>
                    <a:lnTo>
                      <a:pt x="182" y="65"/>
                    </a:lnTo>
                    <a:lnTo>
                      <a:pt x="181" y="56"/>
                    </a:lnTo>
                    <a:lnTo>
                      <a:pt x="181" y="51"/>
                    </a:lnTo>
                    <a:lnTo>
                      <a:pt x="179" y="49"/>
                    </a:lnTo>
                    <a:lnTo>
                      <a:pt x="174" y="20"/>
                    </a:lnTo>
                    <a:lnTo>
                      <a:pt x="175" y="20"/>
                    </a:lnTo>
                    <a:lnTo>
                      <a:pt x="175" y="17"/>
                    </a:lnTo>
                    <a:lnTo>
                      <a:pt x="175" y="15"/>
                    </a:lnTo>
                    <a:lnTo>
                      <a:pt x="174" y="13"/>
                    </a:lnTo>
                    <a:lnTo>
                      <a:pt x="175" y="11"/>
                    </a:lnTo>
                    <a:lnTo>
                      <a:pt x="177" y="11"/>
                    </a:lnTo>
                    <a:lnTo>
                      <a:pt x="179" y="9"/>
                    </a:lnTo>
                    <a:lnTo>
                      <a:pt x="175" y="6"/>
                    </a:lnTo>
                    <a:lnTo>
                      <a:pt x="175" y="4"/>
                    </a:lnTo>
                    <a:lnTo>
                      <a:pt x="177" y="4"/>
                    </a:lnTo>
                    <a:lnTo>
                      <a:pt x="177" y="2"/>
                    </a:lnTo>
                    <a:lnTo>
                      <a:pt x="179" y="2"/>
                    </a:lnTo>
                    <a:lnTo>
                      <a:pt x="184" y="4"/>
                    </a:lnTo>
                    <a:lnTo>
                      <a:pt x="184" y="6"/>
                    </a:lnTo>
                    <a:lnTo>
                      <a:pt x="190" y="11"/>
                    </a:lnTo>
                    <a:lnTo>
                      <a:pt x="195" y="13"/>
                    </a:lnTo>
                    <a:lnTo>
                      <a:pt x="195" y="9"/>
                    </a:lnTo>
                    <a:lnTo>
                      <a:pt x="193" y="6"/>
                    </a:lnTo>
                    <a:lnTo>
                      <a:pt x="195" y="6"/>
                    </a:lnTo>
                    <a:lnTo>
                      <a:pt x="199" y="6"/>
                    </a:lnTo>
                    <a:lnTo>
                      <a:pt x="199" y="8"/>
                    </a:lnTo>
                    <a:lnTo>
                      <a:pt x="200" y="9"/>
                    </a:lnTo>
                    <a:lnTo>
                      <a:pt x="202" y="15"/>
                    </a:lnTo>
                    <a:lnTo>
                      <a:pt x="204" y="17"/>
                    </a:lnTo>
                    <a:lnTo>
                      <a:pt x="211" y="20"/>
                    </a:lnTo>
                    <a:lnTo>
                      <a:pt x="211" y="22"/>
                    </a:lnTo>
                    <a:lnTo>
                      <a:pt x="215" y="26"/>
                    </a:lnTo>
                    <a:lnTo>
                      <a:pt x="216" y="27"/>
                    </a:lnTo>
                    <a:lnTo>
                      <a:pt x="218" y="29"/>
                    </a:lnTo>
                    <a:lnTo>
                      <a:pt x="220" y="31"/>
                    </a:lnTo>
                    <a:lnTo>
                      <a:pt x="220" y="33"/>
                    </a:lnTo>
                    <a:lnTo>
                      <a:pt x="218" y="36"/>
                    </a:lnTo>
                    <a:lnTo>
                      <a:pt x="220" y="36"/>
                    </a:lnTo>
                    <a:lnTo>
                      <a:pt x="225" y="74"/>
                    </a:lnTo>
                    <a:lnTo>
                      <a:pt x="227" y="81"/>
                    </a:lnTo>
                    <a:lnTo>
                      <a:pt x="234" y="90"/>
                    </a:lnTo>
                    <a:lnTo>
                      <a:pt x="236" y="95"/>
                    </a:lnTo>
                    <a:lnTo>
                      <a:pt x="234" y="97"/>
                    </a:lnTo>
                    <a:lnTo>
                      <a:pt x="236" y="99"/>
                    </a:lnTo>
                    <a:lnTo>
                      <a:pt x="236" y="104"/>
                    </a:lnTo>
                    <a:lnTo>
                      <a:pt x="233" y="106"/>
                    </a:lnTo>
                    <a:lnTo>
                      <a:pt x="234" y="113"/>
                    </a:lnTo>
                    <a:lnTo>
                      <a:pt x="233" y="117"/>
                    </a:lnTo>
                    <a:lnTo>
                      <a:pt x="234" y="120"/>
                    </a:lnTo>
                    <a:lnTo>
                      <a:pt x="238" y="124"/>
                    </a:lnTo>
                    <a:lnTo>
                      <a:pt x="243" y="135"/>
                    </a:lnTo>
                    <a:lnTo>
                      <a:pt x="249" y="136"/>
                    </a:lnTo>
                    <a:lnTo>
                      <a:pt x="250" y="142"/>
                    </a:lnTo>
                    <a:lnTo>
                      <a:pt x="252" y="142"/>
                    </a:lnTo>
                    <a:lnTo>
                      <a:pt x="254" y="144"/>
                    </a:lnTo>
                    <a:lnTo>
                      <a:pt x="256" y="145"/>
                    </a:lnTo>
                    <a:lnTo>
                      <a:pt x="258" y="144"/>
                    </a:lnTo>
                    <a:lnTo>
                      <a:pt x="258" y="142"/>
                    </a:lnTo>
                    <a:lnTo>
                      <a:pt x="259" y="140"/>
                    </a:lnTo>
                    <a:lnTo>
                      <a:pt x="263" y="142"/>
                    </a:lnTo>
                    <a:lnTo>
                      <a:pt x="265" y="144"/>
                    </a:lnTo>
                    <a:lnTo>
                      <a:pt x="263" y="145"/>
                    </a:lnTo>
                    <a:lnTo>
                      <a:pt x="277" y="158"/>
                    </a:lnTo>
                    <a:lnTo>
                      <a:pt x="281" y="158"/>
                    </a:lnTo>
                    <a:lnTo>
                      <a:pt x="283" y="160"/>
                    </a:lnTo>
                    <a:lnTo>
                      <a:pt x="281" y="163"/>
                    </a:lnTo>
                    <a:lnTo>
                      <a:pt x="283" y="165"/>
                    </a:lnTo>
                    <a:lnTo>
                      <a:pt x="284" y="165"/>
                    </a:lnTo>
                    <a:lnTo>
                      <a:pt x="286" y="165"/>
                    </a:lnTo>
                    <a:lnTo>
                      <a:pt x="288" y="165"/>
                    </a:lnTo>
                    <a:lnTo>
                      <a:pt x="290" y="165"/>
                    </a:lnTo>
                    <a:lnTo>
                      <a:pt x="292" y="165"/>
                    </a:lnTo>
                    <a:lnTo>
                      <a:pt x="292" y="172"/>
                    </a:lnTo>
                    <a:lnTo>
                      <a:pt x="292" y="176"/>
                    </a:lnTo>
                    <a:lnTo>
                      <a:pt x="292" y="183"/>
                    </a:lnTo>
                    <a:lnTo>
                      <a:pt x="290" y="187"/>
                    </a:lnTo>
                    <a:lnTo>
                      <a:pt x="288" y="188"/>
                    </a:lnTo>
                    <a:lnTo>
                      <a:pt x="286" y="187"/>
                    </a:lnTo>
                    <a:lnTo>
                      <a:pt x="283" y="181"/>
                    </a:lnTo>
                    <a:lnTo>
                      <a:pt x="283" y="176"/>
                    </a:lnTo>
                    <a:lnTo>
                      <a:pt x="281" y="187"/>
                    </a:lnTo>
                    <a:lnTo>
                      <a:pt x="279" y="188"/>
                    </a:lnTo>
                    <a:lnTo>
                      <a:pt x="279" y="185"/>
                    </a:lnTo>
                    <a:lnTo>
                      <a:pt x="277" y="185"/>
                    </a:lnTo>
                    <a:lnTo>
                      <a:pt x="276" y="187"/>
                    </a:lnTo>
                    <a:lnTo>
                      <a:pt x="276" y="183"/>
                    </a:lnTo>
                    <a:lnTo>
                      <a:pt x="274" y="179"/>
                    </a:lnTo>
                    <a:lnTo>
                      <a:pt x="274" y="176"/>
                    </a:lnTo>
                    <a:lnTo>
                      <a:pt x="272" y="178"/>
                    </a:lnTo>
                    <a:lnTo>
                      <a:pt x="270" y="178"/>
                    </a:lnTo>
                    <a:lnTo>
                      <a:pt x="268" y="181"/>
                    </a:lnTo>
                    <a:lnTo>
                      <a:pt x="265" y="185"/>
                    </a:lnTo>
                    <a:lnTo>
                      <a:pt x="265" y="187"/>
                    </a:lnTo>
                    <a:lnTo>
                      <a:pt x="267" y="194"/>
                    </a:lnTo>
                    <a:lnTo>
                      <a:pt x="263" y="194"/>
                    </a:lnTo>
                    <a:lnTo>
                      <a:pt x="261" y="192"/>
                    </a:lnTo>
                    <a:lnTo>
                      <a:pt x="258" y="192"/>
                    </a:lnTo>
                    <a:lnTo>
                      <a:pt x="256" y="192"/>
                    </a:lnTo>
                    <a:lnTo>
                      <a:pt x="256" y="194"/>
                    </a:lnTo>
                    <a:lnTo>
                      <a:pt x="258" y="199"/>
                    </a:lnTo>
                    <a:lnTo>
                      <a:pt x="258" y="206"/>
                    </a:lnTo>
                    <a:lnTo>
                      <a:pt x="259" y="201"/>
                    </a:lnTo>
                    <a:lnTo>
                      <a:pt x="265" y="197"/>
                    </a:lnTo>
                    <a:lnTo>
                      <a:pt x="265" y="196"/>
                    </a:lnTo>
                    <a:lnTo>
                      <a:pt x="272" y="196"/>
                    </a:lnTo>
                    <a:lnTo>
                      <a:pt x="272" y="197"/>
                    </a:lnTo>
                    <a:lnTo>
                      <a:pt x="276" y="197"/>
                    </a:lnTo>
                    <a:lnTo>
                      <a:pt x="274" y="199"/>
                    </a:lnTo>
                    <a:lnTo>
                      <a:pt x="274" y="201"/>
                    </a:lnTo>
                    <a:lnTo>
                      <a:pt x="272" y="203"/>
                    </a:lnTo>
                    <a:lnTo>
                      <a:pt x="272" y="204"/>
                    </a:lnTo>
                    <a:lnTo>
                      <a:pt x="270" y="204"/>
                    </a:lnTo>
                    <a:lnTo>
                      <a:pt x="270" y="206"/>
                    </a:lnTo>
                    <a:lnTo>
                      <a:pt x="272" y="208"/>
                    </a:lnTo>
                    <a:lnTo>
                      <a:pt x="274" y="210"/>
                    </a:lnTo>
                    <a:lnTo>
                      <a:pt x="274" y="206"/>
                    </a:lnTo>
                    <a:lnTo>
                      <a:pt x="277" y="208"/>
                    </a:lnTo>
                    <a:lnTo>
                      <a:pt x="281" y="208"/>
                    </a:lnTo>
                    <a:lnTo>
                      <a:pt x="281" y="212"/>
                    </a:lnTo>
                    <a:lnTo>
                      <a:pt x="281" y="213"/>
                    </a:lnTo>
                    <a:lnTo>
                      <a:pt x="279" y="213"/>
                    </a:lnTo>
                    <a:lnTo>
                      <a:pt x="277" y="215"/>
                    </a:lnTo>
                    <a:lnTo>
                      <a:pt x="276" y="217"/>
                    </a:lnTo>
                    <a:lnTo>
                      <a:pt x="276" y="219"/>
                    </a:lnTo>
                    <a:lnTo>
                      <a:pt x="274" y="219"/>
                    </a:lnTo>
                    <a:lnTo>
                      <a:pt x="268" y="221"/>
                    </a:lnTo>
                    <a:lnTo>
                      <a:pt x="268" y="224"/>
                    </a:lnTo>
                    <a:lnTo>
                      <a:pt x="263" y="224"/>
                    </a:lnTo>
                    <a:lnTo>
                      <a:pt x="261" y="222"/>
                    </a:lnTo>
                    <a:lnTo>
                      <a:pt x="261" y="226"/>
                    </a:lnTo>
                    <a:lnTo>
                      <a:pt x="259" y="226"/>
                    </a:lnTo>
                    <a:lnTo>
                      <a:pt x="259" y="228"/>
                    </a:lnTo>
                    <a:lnTo>
                      <a:pt x="256" y="226"/>
                    </a:lnTo>
                    <a:lnTo>
                      <a:pt x="252" y="228"/>
                    </a:lnTo>
                    <a:lnTo>
                      <a:pt x="245" y="226"/>
                    </a:lnTo>
                    <a:lnTo>
                      <a:pt x="243" y="224"/>
                    </a:lnTo>
                    <a:lnTo>
                      <a:pt x="238" y="222"/>
                    </a:lnTo>
                    <a:lnTo>
                      <a:pt x="236" y="221"/>
                    </a:lnTo>
                    <a:lnTo>
                      <a:pt x="234" y="221"/>
                    </a:lnTo>
                    <a:lnTo>
                      <a:pt x="233" y="222"/>
                    </a:lnTo>
                    <a:lnTo>
                      <a:pt x="222" y="221"/>
                    </a:lnTo>
                    <a:lnTo>
                      <a:pt x="222" y="219"/>
                    </a:lnTo>
                    <a:lnTo>
                      <a:pt x="227" y="213"/>
                    </a:lnTo>
                    <a:lnTo>
                      <a:pt x="225" y="212"/>
                    </a:lnTo>
                    <a:lnTo>
                      <a:pt x="222" y="213"/>
                    </a:lnTo>
                    <a:lnTo>
                      <a:pt x="218" y="212"/>
                    </a:lnTo>
                    <a:lnTo>
                      <a:pt x="216" y="210"/>
                    </a:lnTo>
                    <a:lnTo>
                      <a:pt x="213" y="210"/>
                    </a:lnTo>
                    <a:lnTo>
                      <a:pt x="211" y="210"/>
                    </a:lnTo>
                    <a:lnTo>
                      <a:pt x="204" y="208"/>
                    </a:lnTo>
                    <a:lnTo>
                      <a:pt x="204" y="206"/>
                    </a:lnTo>
                    <a:lnTo>
                      <a:pt x="206" y="204"/>
                    </a:lnTo>
                    <a:lnTo>
                      <a:pt x="202" y="196"/>
                    </a:lnTo>
                    <a:lnTo>
                      <a:pt x="200" y="196"/>
                    </a:lnTo>
                    <a:lnTo>
                      <a:pt x="197" y="199"/>
                    </a:lnTo>
                    <a:lnTo>
                      <a:pt x="193" y="201"/>
                    </a:lnTo>
                    <a:lnTo>
                      <a:pt x="195" y="206"/>
                    </a:lnTo>
                    <a:lnTo>
                      <a:pt x="195" y="208"/>
                    </a:lnTo>
                    <a:lnTo>
                      <a:pt x="191" y="212"/>
                    </a:lnTo>
                    <a:lnTo>
                      <a:pt x="188" y="219"/>
                    </a:lnTo>
                    <a:lnTo>
                      <a:pt x="168" y="221"/>
                    </a:lnTo>
                    <a:lnTo>
                      <a:pt x="170" y="221"/>
                    </a:lnTo>
                    <a:lnTo>
                      <a:pt x="166" y="226"/>
                    </a:lnTo>
                    <a:lnTo>
                      <a:pt x="152" y="233"/>
                    </a:lnTo>
                    <a:lnTo>
                      <a:pt x="147" y="235"/>
                    </a:lnTo>
                    <a:lnTo>
                      <a:pt x="145" y="233"/>
                    </a:lnTo>
                    <a:lnTo>
                      <a:pt x="141" y="235"/>
                    </a:lnTo>
                    <a:lnTo>
                      <a:pt x="138" y="235"/>
                    </a:lnTo>
                    <a:lnTo>
                      <a:pt x="134" y="237"/>
                    </a:lnTo>
                    <a:lnTo>
                      <a:pt x="134" y="233"/>
                    </a:lnTo>
                    <a:lnTo>
                      <a:pt x="129" y="237"/>
                    </a:lnTo>
                    <a:lnTo>
                      <a:pt x="125" y="237"/>
                    </a:lnTo>
                    <a:lnTo>
                      <a:pt x="123" y="237"/>
                    </a:lnTo>
                    <a:lnTo>
                      <a:pt x="127" y="237"/>
                    </a:lnTo>
                    <a:lnTo>
                      <a:pt x="125" y="238"/>
                    </a:lnTo>
                    <a:lnTo>
                      <a:pt x="114" y="240"/>
                    </a:lnTo>
                    <a:lnTo>
                      <a:pt x="113" y="240"/>
                    </a:lnTo>
                    <a:lnTo>
                      <a:pt x="93" y="240"/>
                    </a:lnTo>
                    <a:lnTo>
                      <a:pt x="95" y="240"/>
                    </a:lnTo>
                    <a:lnTo>
                      <a:pt x="97" y="237"/>
                    </a:lnTo>
                    <a:lnTo>
                      <a:pt x="91" y="235"/>
                    </a:lnTo>
                    <a:lnTo>
                      <a:pt x="88" y="222"/>
                    </a:lnTo>
                    <a:lnTo>
                      <a:pt x="88" y="219"/>
                    </a:lnTo>
                    <a:lnTo>
                      <a:pt x="88" y="215"/>
                    </a:lnTo>
                    <a:lnTo>
                      <a:pt x="86" y="213"/>
                    </a:lnTo>
                    <a:lnTo>
                      <a:pt x="86" y="212"/>
                    </a:lnTo>
                    <a:lnTo>
                      <a:pt x="84" y="210"/>
                    </a:lnTo>
                    <a:lnTo>
                      <a:pt x="82" y="208"/>
                    </a:lnTo>
                    <a:lnTo>
                      <a:pt x="80" y="206"/>
                    </a:lnTo>
                    <a:lnTo>
                      <a:pt x="77" y="204"/>
                    </a:lnTo>
                    <a:lnTo>
                      <a:pt x="68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2" name="Freeform 3811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3" name="Freeform 3812"/>
              <p:cNvSpPr>
                <a:spLocks/>
              </p:cNvSpPr>
              <p:nvPr/>
            </p:nvSpPr>
            <p:spPr bwMode="auto">
              <a:xfrm>
                <a:off x="986" y="920"/>
                <a:ext cx="40" cy="48"/>
              </a:xfrm>
              <a:custGeom>
                <a:avLst/>
                <a:gdLst>
                  <a:gd name="T0" fmla="*/ 34 w 40"/>
                  <a:gd name="T1" fmla="*/ 38 h 48"/>
                  <a:gd name="T2" fmla="*/ 34 w 40"/>
                  <a:gd name="T3" fmla="*/ 36 h 48"/>
                  <a:gd name="T4" fmla="*/ 38 w 40"/>
                  <a:gd name="T5" fmla="*/ 27 h 48"/>
                  <a:gd name="T6" fmla="*/ 40 w 40"/>
                  <a:gd name="T7" fmla="*/ 11 h 48"/>
                  <a:gd name="T8" fmla="*/ 40 w 40"/>
                  <a:gd name="T9" fmla="*/ 9 h 48"/>
                  <a:gd name="T10" fmla="*/ 38 w 40"/>
                  <a:gd name="T11" fmla="*/ 7 h 48"/>
                  <a:gd name="T12" fmla="*/ 36 w 40"/>
                  <a:gd name="T13" fmla="*/ 4 h 48"/>
                  <a:gd name="T14" fmla="*/ 29 w 40"/>
                  <a:gd name="T15" fmla="*/ 0 h 48"/>
                  <a:gd name="T16" fmla="*/ 25 w 40"/>
                  <a:gd name="T17" fmla="*/ 0 h 48"/>
                  <a:gd name="T18" fmla="*/ 20 w 40"/>
                  <a:gd name="T19" fmla="*/ 2 h 48"/>
                  <a:gd name="T20" fmla="*/ 11 w 40"/>
                  <a:gd name="T21" fmla="*/ 2 h 48"/>
                  <a:gd name="T22" fmla="*/ 7 w 40"/>
                  <a:gd name="T23" fmla="*/ 4 h 48"/>
                  <a:gd name="T24" fmla="*/ 0 w 40"/>
                  <a:gd name="T25" fmla="*/ 14 h 48"/>
                  <a:gd name="T26" fmla="*/ 0 w 40"/>
                  <a:gd name="T27" fmla="*/ 16 h 48"/>
                  <a:gd name="T28" fmla="*/ 7 w 40"/>
                  <a:gd name="T29" fmla="*/ 20 h 48"/>
                  <a:gd name="T30" fmla="*/ 20 w 40"/>
                  <a:gd name="T31" fmla="*/ 38 h 48"/>
                  <a:gd name="T32" fmla="*/ 22 w 40"/>
                  <a:gd name="T33" fmla="*/ 41 h 48"/>
                  <a:gd name="T34" fmla="*/ 27 w 40"/>
                  <a:gd name="T35" fmla="*/ 48 h 48"/>
                  <a:gd name="T36" fmla="*/ 29 w 40"/>
                  <a:gd name="T37" fmla="*/ 47 h 48"/>
                  <a:gd name="T38" fmla="*/ 29 w 40"/>
                  <a:gd name="T39" fmla="*/ 47 h 48"/>
                  <a:gd name="T40" fmla="*/ 29 w 40"/>
                  <a:gd name="T41" fmla="*/ 47 h 48"/>
                  <a:gd name="T42" fmla="*/ 34 w 40"/>
                  <a:gd name="T43" fmla="*/ 39 h 48"/>
                  <a:gd name="T44" fmla="*/ 34 w 40"/>
                  <a:gd name="T45" fmla="*/ 38 h 4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40"/>
                  <a:gd name="T70" fmla="*/ 0 h 48"/>
                  <a:gd name="T71" fmla="*/ 40 w 40"/>
                  <a:gd name="T72" fmla="*/ 48 h 4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40" h="48">
                    <a:moveTo>
                      <a:pt x="34" y="38"/>
                    </a:moveTo>
                    <a:lnTo>
                      <a:pt x="34" y="36"/>
                    </a:lnTo>
                    <a:lnTo>
                      <a:pt x="38" y="27"/>
                    </a:lnTo>
                    <a:lnTo>
                      <a:pt x="40" y="11"/>
                    </a:lnTo>
                    <a:lnTo>
                      <a:pt x="40" y="9"/>
                    </a:lnTo>
                    <a:lnTo>
                      <a:pt x="38" y="7"/>
                    </a:lnTo>
                    <a:lnTo>
                      <a:pt x="36" y="4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0" y="2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0" y="14"/>
                    </a:lnTo>
                    <a:lnTo>
                      <a:pt x="0" y="16"/>
                    </a:lnTo>
                    <a:lnTo>
                      <a:pt x="7" y="20"/>
                    </a:lnTo>
                    <a:lnTo>
                      <a:pt x="20" y="38"/>
                    </a:lnTo>
                    <a:lnTo>
                      <a:pt x="22" y="41"/>
                    </a:lnTo>
                    <a:lnTo>
                      <a:pt x="27" y="48"/>
                    </a:lnTo>
                    <a:lnTo>
                      <a:pt x="29" y="47"/>
                    </a:lnTo>
                    <a:lnTo>
                      <a:pt x="34" y="39"/>
                    </a:lnTo>
                    <a:lnTo>
                      <a:pt x="34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4" name="Freeform 3813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5" name="Freeform 3814"/>
              <p:cNvSpPr>
                <a:spLocks/>
              </p:cNvSpPr>
              <p:nvPr/>
            </p:nvSpPr>
            <p:spPr bwMode="auto">
              <a:xfrm>
                <a:off x="1060" y="911"/>
                <a:ext cx="96" cy="141"/>
              </a:xfrm>
              <a:custGeom>
                <a:avLst/>
                <a:gdLst>
                  <a:gd name="T0" fmla="*/ 35 w 96"/>
                  <a:gd name="T1" fmla="*/ 104 h 141"/>
                  <a:gd name="T2" fmla="*/ 32 w 96"/>
                  <a:gd name="T3" fmla="*/ 98 h 141"/>
                  <a:gd name="T4" fmla="*/ 23 w 96"/>
                  <a:gd name="T5" fmla="*/ 93 h 141"/>
                  <a:gd name="T6" fmla="*/ 16 w 96"/>
                  <a:gd name="T7" fmla="*/ 91 h 141"/>
                  <a:gd name="T8" fmla="*/ 0 w 96"/>
                  <a:gd name="T9" fmla="*/ 73 h 141"/>
                  <a:gd name="T10" fmla="*/ 9 w 96"/>
                  <a:gd name="T11" fmla="*/ 54 h 141"/>
                  <a:gd name="T12" fmla="*/ 14 w 96"/>
                  <a:gd name="T13" fmla="*/ 57 h 141"/>
                  <a:gd name="T14" fmla="*/ 17 w 96"/>
                  <a:gd name="T15" fmla="*/ 63 h 141"/>
                  <a:gd name="T16" fmla="*/ 21 w 96"/>
                  <a:gd name="T17" fmla="*/ 72 h 141"/>
                  <a:gd name="T18" fmla="*/ 28 w 96"/>
                  <a:gd name="T19" fmla="*/ 70 h 141"/>
                  <a:gd name="T20" fmla="*/ 37 w 96"/>
                  <a:gd name="T21" fmla="*/ 66 h 141"/>
                  <a:gd name="T22" fmla="*/ 35 w 96"/>
                  <a:gd name="T23" fmla="*/ 57 h 141"/>
                  <a:gd name="T24" fmla="*/ 39 w 96"/>
                  <a:gd name="T25" fmla="*/ 57 h 141"/>
                  <a:gd name="T26" fmla="*/ 34 w 96"/>
                  <a:gd name="T27" fmla="*/ 50 h 141"/>
                  <a:gd name="T28" fmla="*/ 34 w 96"/>
                  <a:gd name="T29" fmla="*/ 41 h 141"/>
                  <a:gd name="T30" fmla="*/ 41 w 96"/>
                  <a:gd name="T31" fmla="*/ 43 h 141"/>
                  <a:gd name="T32" fmla="*/ 34 w 96"/>
                  <a:gd name="T33" fmla="*/ 38 h 141"/>
                  <a:gd name="T34" fmla="*/ 21 w 96"/>
                  <a:gd name="T35" fmla="*/ 32 h 141"/>
                  <a:gd name="T36" fmla="*/ 17 w 96"/>
                  <a:gd name="T37" fmla="*/ 23 h 141"/>
                  <a:gd name="T38" fmla="*/ 26 w 96"/>
                  <a:gd name="T39" fmla="*/ 29 h 141"/>
                  <a:gd name="T40" fmla="*/ 28 w 96"/>
                  <a:gd name="T41" fmla="*/ 23 h 141"/>
                  <a:gd name="T42" fmla="*/ 23 w 96"/>
                  <a:gd name="T43" fmla="*/ 18 h 141"/>
                  <a:gd name="T44" fmla="*/ 23 w 96"/>
                  <a:gd name="T45" fmla="*/ 11 h 141"/>
                  <a:gd name="T46" fmla="*/ 34 w 96"/>
                  <a:gd name="T47" fmla="*/ 11 h 141"/>
                  <a:gd name="T48" fmla="*/ 37 w 96"/>
                  <a:gd name="T49" fmla="*/ 7 h 141"/>
                  <a:gd name="T50" fmla="*/ 35 w 96"/>
                  <a:gd name="T51" fmla="*/ 2 h 141"/>
                  <a:gd name="T52" fmla="*/ 43 w 96"/>
                  <a:gd name="T53" fmla="*/ 7 h 141"/>
                  <a:gd name="T54" fmla="*/ 55 w 96"/>
                  <a:gd name="T55" fmla="*/ 11 h 141"/>
                  <a:gd name="T56" fmla="*/ 73 w 96"/>
                  <a:gd name="T57" fmla="*/ 4 h 141"/>
                  <a:gd name="T58" fmla="*/ 84 w 96"/>
                  <a:gd name="T59" fmla="*/ 9 h 141"/>
                  <a:gd name="T60" fmla="*/ 84 w 96"/>
                  <a:gd name="T61" fmla="*/ 20 h 141"/>
                  <a:gd name="T62" fmla="*/ 78 w 96"/>
                  <a:gd name="T63" fmla="*/ 23 h 141"/>
                  <a:gd name="T64" fmla="*/ 82 w 96"/>
                  <a:gd name="T65" fmla="*/ 32 h 141"/>
                  <a:gd name="T66" fmla="*/ 71 w 96"/>
                  <a:gd name="T67" fmla="*/ 45 h 141"/>
                  <a:gd name="T68" fmla="*/ 64 w 96"/>
                  <a:gd name="T69" fmla="*/ 52 h 141"/>
                  <a:gd name="T70" fmla="*/ 75 w 96"/>
                  <a:gd name="T71" fmla="*/ 50 h 141"/>
                  <a:gd name="T72" fmla="*/ 82 w 96"/>
                  <a:gd name="T73" fmla="*/ 59 h 141"/>
                  <a:gd name="T74" fmla="*/ 85 w 96"/>
                  <a:gd name="T75" fmla="*/ 64 h 141"/>
                  <a:gd name="T76" fmla="*/ 85 w 96"/>
                  <a:gd name="T77" fmla="*/ 70 h 141"/>
                  <a:gd name="T78" fmla="*/ 93 w 96"/>
                  <a:gd name="T79" fmla="*/ 70 h 141"/>
                  <a:gd name="T80" fmla="*/ 94 w 96"/>
                  <a:gd name="T81" fmla="*/ 72 h 141"/>
                  <a:gd name="T82" fmla="*/ 96 w 96"/>
                  <a:gd name="T83" fmla="*/ 84 h 141"/>
                  <a:gd name="T84" fmla="*/ 93 w 96"/>
                  <a:gd name="T85" fmla="*/ 90 h 141"/>
                  <a:gd name="T86" fmla="*/ 94 w 96"/>
                  <a:gd name="T87" fmla="*/ 102 h 141"/>
                  <a:gd name="T88" fmla="*/ 94 w 96"/>
                  <a:gd name="T89" fmla="*/ 106 h 141"/>
                  <a:gd name="T90" fmla="*/ 93 w 96"/>
                  <a:gd name="T91" fmla="*/ 113 h 141"/>
                  <a:gd name="T92" fmla="*/ 82 w 96"/>
                  <a:gd name="T93" fmla="*/ 125 h 141"/>
                  <a:gd name="T94" fmla="*/ 69 w 96"/>
                  <a:gd name="T95" fmla="*/ 125 h 141"/>
                  <a:gd name="T96" fmla="*/ 73 w 96"/>
                  <a:gd name="T97" fmla="*/ 134 h 141"/>
                  <a:gd name="T98" fmla="*/ 64 w 96"/>
                  <a:gd name="T99" fmla="*/ 141 h 141"/>
                  <a:gd name="T100" fmla="*/ 59 w 96"/>
                  <a:gd name="T101" fmla="*/ 138 h 141"/>
                  <a:gd name="T102" fmla="*/ 51 w 96"/>
                  <a:gd name="T103" fmla="*/ 127 h 141"/>
                  <a:gd name="T104" fmla="*/ 46 w 96"/>
                  <a:gd name="T105" fmla="*/ 116 h 14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6"/>
                  <a:gd name="T160" fmla="*/ 0 h 141"/>
                  <a:gd name="T161" fmla="*/ 96 w 96"/>
                  <a:gd name="T162" fmla="*/ 141 h 141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6" h="141">
                    <a:moveTo>
                      <a:pt x="41" y="111"/>
                    </a:moveTo>
                    <a:lnTo>
                      <a:pt x="39" y="109"/>
                    </a:lnTo>
                    <a:lnTo>
                      <a:pt x="35" y="104"/>
                    </a:lnTo>
                    <a:lnTo>
                      <a:pt x="35" y="102"/>
                    </a:lnTo>
                    <a:lnTo>
                      <a:pt x="34" y="98"/>
                    </a:lnTo>
                    <a:lnTo>
                      <a:pt x="32" y="98"/>
                    </a:lnTo>
                    <a:lnTo>
                      <a:pt x="28" y="100"/>
                    </a:lnTo>
                    <a:lnTo>
                      <a:pt x="26" y="93"/>
                    </a:lnTo>
                    <a:lnTo>
                      <a:pt x="23" y="93"/>
                    </a:lnTo>
                    <a:lnTo>
                      <a:pt x="23" y="97"/>
                    </a:lnTo>
                    <a:lnTo>
                      <a:pt x="16" y="95"/>
                    </a:lnTo>
                    <a:lnTo>
                      <a:pt x="16" y="91"/>
                    </a:lnTo>
                    <a:lnTo>
                      <a:pt x="12" y="88"/>
                    </a:lnTo>
                    <a:lnTo>
                      <a:pt x="12" y="86"/>
                    </a:lnTo>
                    <a:lnTo>
                      <a:pt x="0" y="73"/>
                    </a:lnTo>
                    <a:lnTo>
                      <a:pt x="1" y="56"/>
                    </a:lnTo>
                    <a:lnTo>
                      <a:pt x="5" y="54"/>
                    </a:lnTo>
                    <a:lnTo>
                      <a:pt x="9" y="54"/>
                    </a:lnTo>
                    <a:lnTo>
                      <a:pt x="10" y="56"/>
                    </a:lnTo>
                    <a:lnTo>
                      <a:pt x="12" y="57"/>
                    </a:lnTo>
                    <a:lnTo>
                      <a:pt x="14" y="57"/>
                    </a:lnTo>
                    <a:lnTo>
                      <a:pt x="12" y="61"/>
                    </a:lnTo>
                    <a:lnTo>
                      <a:pt x="14" y="63"/>
                    </a:lnTo>
                    <a:lnTo>
                      <a:pt x="17" y="63"/>
                    </a:lnTo>
                    <a:lnTo>
                      <a:pt x="19" y="64"/>
                    </a:lnTo>
                    <a:lnTo>
                      <a:pt x="19" y="68"/>
                    </a:lnTo>
                    <a:lnTo>
                      <a:pt x="21" y="72"/>
                    </a:lnTo>
                    <a:lnTo>
                      <a:pt x="26" y="73"/>
                    </a:lnTo>
                    <a:lnTo>
                      <a:pt x="28" y="72"/>
                    </a:lnTo>
                    <a:lnTo>
                      <a:pt x="28" y="70"/>
                    </a:lnTo>
                    <a:lnTo>
                      <a:pt x="32" y="70"/>
                    </a:lnTo>
                    <a:lnTo>
                      <a:pt x="34" y="70"/>
                    </a:lnTo>
                    <a:lnTo>
                      <a:pt x="37" y="66"/>
                    </a:lnTo>
                    <a:lnTo>
                      <a:pt x="35" y="63"/>
                    </a:lnTo>
                    <a:lnTo>
                      <a:pt x="34" y="57"/>
                    </a:lnTo>
                    <a:lnTo>
                      <a:pt x="35" y="57"/>
                    </a:lnTo>
                    <a:lnTo>
                      <a:pt x="37" y="61"/>
                    </a:lnTo>
                    <a:lnTo>
                      <a:pt x="39" y="61"/>
                    </a:lnTo>
                    <a:lnTo>
                      <a:pt x="39" y="57"/>
                    </a:lnTo>
                    <a:lnTo>
                      <a:pt x="37" y="54"/>
                    </a:lnTo>
                    <a:lnTo>
                      <a:pt x="35" y="54"/>
                    </a:lnTo>
                    <a:lnTo>
                      <a:pt x="34" y="50"/>
                    </a:lnTo>
                    <a:lnTo>
                      <a:pt x="32" y="43"/>
                    </a:lnTo>
                    <a:lnTo>
                      <a:pt x="34" y="41"/>
                    </a:lnTo>
                    <a:lnTo>
                      <a:pt x="35" y="41"/>
                    </a:lnTo>
                    <a:lnTo>
                      <a:pt x="41" y="45"/>
                    </a:lnTo>
                    <a:lnTo>
                      <a:pt x="41" y="43"/>
                    </a:lnTo>
                    <a:lnTo>
                      <a:pt x="35" y="34"/>
                    </a:lnTo>
                    <a:lnTo>
                      <a:pt x="34" y="36"/>
                    </a:lnTo>
                    <a:lnTo>
                      <a:pt x="34" y="38"/>
                    </a:lnTo>
                    <a:lnTo>
                      <a:pt x="26" y="39"/>
                    </a:lnTo>
                    <a:lnTo>
                      <a:pt x="23" y="38"/>
                    </a:lnTo>
                    <a:lnTo>
                      <a:pt x="21" y="32"/>
                    </a:lnTo>
                    <a:lnTo>
                      <a:pt x="17" y="32"/>
                    </a:lnTo>
                    <a:lnTo>
                      <a:pt x="17" y="27"/>
                    </a:lnTo>
                    <a:lnTo>
                      <a:pt x="17" y="23"/>
                    </a:lnTo>
                    <a:lnTo>
                      <a:pt x="23" y="23"/>
                    </a:lnTo>
                    <a:lnTo>
                      <a:pt x="26" y="25"/>
                    </a:lnTo>
                    <a:lnTo>
                      <a:pt x="26" y="29"/>
                    </a:lnTo>
                    <a:lnTo>
                      <a:pt x="30" y="30"/>
                    </a:lnTo>
                    <a:lnTo>
                      <a:pt x="30" y="27"/>
                    </a:lnTo>
                    <a:lnTo>
                      <a:pt x="28" y="23"/>
                    </a:lnTo>
                    <a:lnTo>
                      <a:pt x="28" y="22"/>
                    </a:lnTo>
                    <a:lnTo>
                      <a:pt x="25" y="2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9" y="14"/>
                    </a:lnTo>
                    <a:lnTo>
                      <a:pt x="23" y="11"/>
                    </a:lnTo>
                    <a:lnTo>
                      <a:pt x="28" y="7"/>
                    </a:lnTo>
                    <a:lnTo>
                      <a:pt x="30" y="9"/>
                    </a:lnTo>
                    <a:lnTo>
                      <a:pt x="34" y="11"/>
                    </a:lnTo>
                    <a:lnTo>
                      <a:pt x="35" y="13"/>
                    </a:lnTo>
                    <a:lnTo>
                      <a:pt x="37" y="11"/>
                    </a:lnTo>
                    <a:lnTo>
                      <a:pt x="37" y="7"/>
                    </a:lnTo>
                    <a:lnTo>
                      <a:pt x="34" y="7"/>
                    </a:lnTo>
                    <a:lnTo>
                      <a:pt x="32" y="4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9" y="2"/>
                    </a:lnTo>
                    <a:lnTo>
                      <a:pt x="43" y="7"/>
                    </a:lnTo>
                    <a:lnTo>
                      <a:pt x="44" y="7"/>
                    </a:lnTo>
                    <a:lnTo>
                      <a:pt x="51" y="13"/>
                    </a:lnTo>
                    <a:lnTo>
                      <a:pt x="55" y="11"/>
                    </a:lnTo>
                    <a:lnTo>
                      <a:pt x="57" y="13"/>
                    </a:lnTo>
                    <a:lnTo>
                      <a:pt x="64" y="9"/>
                    </a:lnTo>
                    <a:lnTo>
                      <a:pt x="73" y="4"/>
                    </a:lnTo>
                    <a:lnTo>
                      <a:pt x="80" y="2"/>
                    </a:lnTo>
                    <a:lnTo>
                      <a:pt x="80" y="4"/>
                    </a:lnTo>
                    <a:lnTo>
                      <a:pt x="84" y="9"/>
                    </a:lnTo>
                    <a:lnTo>
                      <a:pt x="85" y="9"/>
                    </a:lnTo>
                    <a:lnTo>
                      <a:pt x="85" y="16"/>
                    </a:lnTo>
                    <a:lnTo>
                      <a:pt x="84" y="20"/>
                    </a:lnTo>
                    <a:lnTo>
                      <a:pt x="78" y="22"/>
                    </a:lnTo>
                    <a:lnTo>
                      <a:pt x="78" y="23"/>
                    </a:lnTo>
                    <a:lnTo>
                      <a:pt x="82" y="25"/>
                    </a:lnTo>
                    <a:lnTo>
                      <a:pt x="82" y="34"/>
                    </a:lnTo>
                    <a:lnTo>
                      <a:pt x="82" y="32"/>
                    </a:lnTo>
                    <a:lnTo>
                      <a:pt x="78" y="34"/>
                    </a:lnTo>
                    <a:lnTo>
                      <a:pt x="73" y="39"/>
                    </a:lnTo>
                    <a:lnTo>
                      <a:pt x="71" y="45"/>
                    </a:lnTo>
                    <a:lnTo>
                      <a:pt x="68" y="47"/>
                    </a:lnTo>
                    <a:lnTo>
                      <a:pt x="68" y="48"/>
                    </a:lnTo>
                    <a:lnTo>
                      <a:pt x="64" y="52"/>
                    </a:lnTo>
                    <a:lnTo>
                      <a:pt x="64" y="57"/>
                    </a:lnTo>
                    <a:lnTo>
                      <a:pt x="71" y="52"/>
                    </a:lnTo>
                    <a:lnTo>
                      <a:pt x="75" y="50"/>
                    </a:lnTo>
                    <a:lnTo>
                      <a:pt x="78" y="52"/>
                    </a:lnTo>
                    <a:lnTo>
                      <a:pt x="82" y="56"/>
                    </a:lnTo>
                    <a:lnTo>
                      <a:pt x="82" y="59"/>
                    </a:lnTo>
                    <a:lnTo>
                      <a:pt x="82" y="61"/>
                    </a:lnTo>
                    <a:lnTo>
                      <a:pt x="84" y="64"/>
                    </a:lnTo>
                    <a:lnTo>
                      <a:pt x="85" y="64"/>
                    </a:lnTo>
                    <a:lnTo>
                      <a:pt x="85" y="66"/>
                    </a:lnTo>
                    <a:lnTo>
                      <a:pt x="85" y="68"/>
                    </a:lnTo>
                    <a:lnTo>
                      <a:pt x="85" y="70"/>
                    </a:lnTo>
                    <a:lnTo>
                      <a:pt x="85" y="73"/>
                    </a:lnTo>
                    <a:lnTo>
                      <a:pt x="89" y="70"/>
                    </a:lnTo>
                    <a:lnTo>
                      <a:pt x="93" y="70"/>
                    </a:lnTo>
                    <a:lnTo>
                      <a:pt x="93" y="66"/>
                    </a:lnTo>
                    <a:lnTo>
                      <a:pt x="94" y="68"/>
                    </a:lnTo>
                    <a:lnTo>
                      <a:pt x="94" y="72"/>
                    </a:lnTo>
                    <a:lnTo>
                      <a:pt x="94" y="73"/>
                    </a:lnTo>
                    <a:lnTo>
                      <a:pt x="96" y="81"/>
                    </a:lnTo>
                    <a:lnTo>
                      <a:pt x="96" y="84"/>
                    </a:lnTo>
                    <a:lnTo>
                      <a:pt x="96" y="86"/>
                    </a:lnTo>
                    <a:lnTo>
                      <a:pt x="93" y="88"/>
                    </a:lnTo>
                    <a:lnTo>
                      <a:pt x="93" y="90"/>
                    </a:lnTo>
                    <a:lnTo>
                      <a:pt x="94" y="95"/>
                    </a:lnTo>
                    <a:lnTo>
                      <a:pt x="94" y="100"/>
                    </a:lnTo>
                    <a:lnTo>
                      <a:pt x="94" y="102"/>
                    </a:lnTo>
                    <a:lnTo>
                      <a:pt x="93" y="104"/>
                    </a:lnTo>
                    <a:lnTo>
                      <a:pt x="94" y="104"/>
                    </a:lnTo>
                    <a:lnTo>
                      <a:pt x="94" y="106"/>
                    </a:lnTo>
                    <a:lnTo>
                      <a:pt x="96" y="113"/>
                    </a:lnTo>
                    <a:lnTo>
                      <a:pt x="94" y="115"/>
                    </a:lnTo>
                    <a:lnTo>
                      <a:pt x="93" y="113"/>
                    </a:lnTo>
                    <a:lnTo>
                      <a:pt x="91" y="116"/>
                    </a:lnTo>
                    <a:lnTo>
                      <a:pt x="89" y="122"/>
                    </a:lnTo>
                    <a:lnTo>
                      <a:pt x="82" y="125"/>
                    </a:lnTo>
                    <a:lnTo>
                      <a:pt x="78" y="125"/>
                    </a:lnTo>
                    <a:lnTo>
                      <a:pt x="73" y="125"/>
                    </a:lnTo>
                    <a:lnTo>
                      <a:pt x="69" y="125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68" y="138"/>
                    </a:lnTo>
                    <a:lnTo>
                      <a:pt x="68" y="140"/>
                    </a:lnTo>
                    <a:lnTo>
                      <a:pt x="64" y="141"/>
                    </a:lnTo>
                    <a:lnTo>
                      <a:pt x="62" y="141"/>
                    </a:lnTo>
                    <a:lnTo>
                      <a:pt x="60" y="136"/>
                    </a:lnTo>
                    <a:lnTo>
                      <a:pt x="59" y="138"/>
                    </a:lnTo>
                    <a:lnTo>
                      <a:pt x="57" y="140"/>
                    </a:lnTo>
                    <a:lnTo>
                      <a:pt x="55" y="140"/>
                    </a:lnTo>
                    <a:lnTo>
                      <a:pt x="51" y="127"/>
                    </a:lnTo>
                    <a:lnTo>
                      <a:pt x="50" y="125"/>
                    </a:lnTo>
                    <a:lnTo>
                      <a:pt x="50" y="120"/>
                    </a:lnTo>
                    <a:lnTo>
                      <a:pt x="46" y="116"/>
                    </a:lnTo>
                    <a:lnTo>
                      <a:pt x="43" y="113"/>
                    </a:lnTo>
                    <a:lnTo>
                      <a:pt x="41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6" name="Freeform 3815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7" name="Freeform 3816"/>
              <p:cNvSpPr>
                <a:spLocks/>
              </p:cNvSpPr>
              <p:nvPr/>
            </p:nvSpPr>
            <p:spPr bwMode="auto">
              <a:xfrm>
                <a:off x="1144" y="952"/>
                <a:ext cx="10" cy="16"/>
              </a:xfrm>
              <a:custGeom>
                <a:avLst/>
                <a:gdLst>
                  <a:gd name="T0" fmla="*/ 9 w 10"/>
                  <a:gd name="T1" fmla="*/ 11 h 16"/>
                  <a:gd name="T2" fmla="*/ 10 w 10"/>
                  <a:gd name="T3" fmla="*/ 7 h 16"/>
                  <a:gd name="T4" fmla="*/ 9 w 10"/>
                  <a:gd name="T5" fmla="*/ 4 h 16"/>
                  <a:gd name="T6" fmla="*/ 5 w 10"/>
                  <a:gd name="T7" fmla="*/ 0 h 16"/>
                  <a:gd name="T8" fmla="*/ 0 w 10"/>
                  <a:gd name="T9" fmla="*/ 6 h 16"/>
                  <a:gd name="T10" fmla="*/ 3 w 10"/>
                  <a:gd name="T11" fmla="*/ 16 h 16"/>
                  <a:gd name="T12" fmla="*/ 7 w 10"/>
                  <a:gd name="T13" fmla="*/ 16 h 16"/>
                  <a:gd name="T14" fmla="*/ 9 w 10"/>
                  <a:gd name="T15" fmla="*/ 13 h 16"/>
                  <a:gd name="T16" fmla="*/ 9 w 10"/>
                  <a:gd name="T17" fmla="*/ 11 h 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0"/>
                  <a:gd name="T28" fmla="*/ 0 h 16"/>
                  <a:gd name="T29" fmla="*/ 10 w 10"/>
                  <a:gd name="T30" fmla="*/ 16 h 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0" h="16">
                    <a:moveTo>
                      <a:pt x="9" y="11"/>
                    </a:moveTo>
                    <a:lnTo>
                      <a:pt x="10" y="7"/>
                    </a:lnTo>
                    <a:lnTo>
                      <a:pt x="9" y="4"/>
                    </a:lnTo>
                    <a:lnTo>
                      <a:pt x="5" y="0"/>
                    </a:lnTo>
                    <a:lnTo>
                      <a:pt x="0" y="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3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8" name="Freeform 3817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9" name="Freeform 3818"/>
              <p:cNvSpPr>
                <a:spLocks/>
              </p:cNvSpPr>
              <p:nvPr/>
            </p:nvSpPr>
            <p:spPr bwMode="auto">
              <a:xfrm>
                <a:off x="1108" y="900"/>
                <a:ext cx="25" cy="18"/>
              </a:xfrm>
              <a:custGeom>
                <a:avLst/>
                <a:gdLst>
                  <a:gd name="T0" fmla="*/ 12 w 25"/>
                  <a:gd name="T1" fmla="*/ 16 h 18"/>
                  <a:gd name="T2" fmla="*/ 18 w 25"/>
                  <a:gd name="T3" fmla="*/ 15 h 18"/>
                  <a:gd name="T4" fmla="*/ 25 w 25"/>
                  <a:gd name="T5" fmla="*/ 7 h 18"/>
                  <a:gd name="T6" fmla="*/ 25 w 25"/>
                  <a:gd name="T7" fmla="*/ 4 h 18"/>
                  <a:gd name="T8" fmla="*/ 25 w 25"/>
                  <a:gd name="T9" fmla="*/ 0 h 18"/>
                  <a:gd name="T10" fmla="*/ 21 w 25"/>
                  <a:gd name="T11" fmla="*/ 0 h 18"/>
                  <a:gd name="T12" fmla="*/ 12 w 25"/>
                  <a:gd name="T13" fmla="*/ 6 h 18"/>
                  <a:gd name="T14" fmla="*/ 9 w 25"/>
                  <a:gd name="T15" fmla="*/ 6 h 18"/>
                  <a:gd name="T16" fmla="*/ 7 w 25"/>
                  <a:gd name="T17" fmla="*/ 9 h 18"/>
                  <a:gd name="T18" fmla="*/ 5 w 25"/>
                  <a:gd name="T19" fmla="*/ 11 h 18"/>
                  <a:gd name="T20" fmla="*/ 0 w 25"/>
                  <a:gd name="T21" fmla="*/ 15 h 18"/>
                  <a:gd name="T22" fmla="*/ 2 w 25"/>
                  <a:gd name="T23" fmla="*/ 15 h 18"/>
                  <a:gd name="T24" fmla="*/ 5 w 25"/>
                  <a:gd name="T25" fmla="*/ 16 h 18"/>
                  <a:gd name="T26" fmla="*/ 7 w 25"/>
                  <a:gd name="T27" fmla="*/ 15 h 18"/>
                  <a:gd name="T28" fmla="*/ 7 w 25"/>
                  <a:gd name="T29" fmla="*/ 15 h 18"/>
                  <a:gd name="T30" fmla="*/ 9 w 25"/>
                  <a:gd name="T31" fmla="*/ 18 h 18"/>
                  <a:gd name="T32" fmla="*/ 11 w 25"/>
                  <a:gd name="T33" fmla="*/ 16 h 18"/>
                  <a:gd name="T34" fmla="*/ 11 w 25"/>
                  <a:gd name="T35" fmla="*/ 16 h 18"/>
                  <a:gd name="T36" fmla="*/ 12 w 25"/>
                  <a:gd name="T37" fmla="*/ 16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5"/>
                  <a:gd name="T58" fmla="*/ 0 h 18"/>
                  <a:gd name="T59" fmla="*/ 25 w 25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5" h="18">
                    <a:moveTo>
                      <a:pt x="12" y="16"/>
                    </a:moveTo>
                    <a:lnTo>
                      <a:pt x="18" y="15"/>
                    </a:lnTo>
                    <a:lnTo>
                      <a:pt x="25" y="7"/>
                    </a:lnTo>
                    <a:lnTo>
                      <a:pt x="25" y="4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7" y="9"/>
                    </a:lnTo>
                    <a:lnTo>
                      <a:pt x="5" y="11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7" y="15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0" name="Freeform 3819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1" name="Freeform 3820"/>
              <p:cNvSpPr>
                <a:spLocks/>
              </p:cNvSpPr>
              <p:nvPr/>
            </p:nvSpPr>
            <p:spPr bwMode="auto">
              <a:xfrm>
                <a:off x="1145" y="800"/>
                <a:ext cx="18" cy="20"/>
              </a:xfrm>
              <a:custGeom>
                <a:avLst/>
                <a:gdLst>
                  <a:gd name="T0" fmla="*/ 11 w 18"/>
                  <a:gd name="T1" fmla="*/ 5 h 20"/>
                  <a:gd name="T2" fmla="*/ 11 w 18"/>
                  <a:gd name="T3" fmla="*/ 5 h 20"/>
                  <a:gd name="T4" fmla="*/ 9 w 18"/>
                  <a:gd name="T5" fmla="*/ 11 h 20"/>
                  <a:gd name="T6" fmla="*/ 9 w 18"/>
                  <a:gd name="T7" fmla="*/ 13 h 20"/>
                  <a:gd name="T8" fmla="*/ 8 w 18"/>
                  <a:gd name="T9" fmla="*/ 14 h 20"/>
                  <a:gd name="T10" fmla="*/ 6 w 18"/>
                  <a:gd name="T11" fmla="*/ 14 h 20"/>
                  <a:gd name="T12" fmla="*/ 8 w 18"/>
                  <a:gd name="T13" fmla="*/ 16 h 20"/>
                  <a:gd name="T14" fmla="*/ 6 w 18"/>
                  <a:gd name="T15" fmla="*/ 18 h 20"/>
                  <a:gd name="T16" fmla="*/ 2 w 18"/>
                  <a:gd name="T17" fmla="*/ 20 h 20"/>
                  <a:gd name="T18" fmla="*/ 2 w 18"/>
                  <a:gd name="T19" fmla="*/ 18 h 20"/>
                  <a:gd name="T20" fmla="*/ 2 w 18"/>
                  <a:gd name="T21" fmla="*/ 14 h 20"/>
                  <a:gd name="T22" fmla="*/ 0 w 18"/>
                  <a:gd name="T23" fmla="*/ 14 h 20"/>
                  <a:gd name="T24" fmla="*/ 0 w 18"/>
                  <a:gd name="T25" fmla="*/ 11 h 20"/>
                  <a:gd name="T26" fmla="*/ 6 w 18"/>
                  <a:gd name="T27" fmla="*/ 5 h 20"/>
                  <a:gd name="T28" fmla="*/ 6 w 18"/>
                  <a:gd name="T29" fmla="*/ 7 h 20"/>
                  <a:gd name="T30" fmla="*/ 8 w 18"/>
                  <a:gd name="T31" fmla="*/ 5 h 20"/>
                  <a:gd name="T32" fmla="*/ 9 w 18"/>
                  <a:gd name="T33" fmla="*/ 4 h 20"/>
                  <a:gd name="T34" fmla="*/ 11 w 18"/>
                  <a:gd name="T35" fmla="*/ 0 h 20"/>
                  <a:gd name="T36" fmla="*/ 17 w 18"/>
                  <a:gd name="T37" fmla="*/ 4 h 20"/>
                  <a:gd name="T38" fmla="*/ 18 w 18"/>
                  <a:gd name="T39" fmla="*/ 9 h 20"/>
                  <a:gd name="T40" fmla="*/ 15 w 18"/>
                  <a:gd name="T41" fmla="*/ 13 h 20"/>
                  <a:gd name="T42" fmla="*/ 15 w 18"/>
                  <a:gd name="T43" fmla="*/ 11 h 20"/>
                  <a:gd name="T44" fmla="*/ 13 w 18"/>
                  <a:gd name="T45" fmla="*/ 9 h 20"/>
                  <a:gd name="T46" fmla="*/ 11 w 18"/>
                  <a:gd name="T47" fmla="*/ 5 h 20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8"/>
                  <a:gd name="T73" fmla="*/ 0 h 20"/>
                  <a:gd name="T74" fmla="*/ 18 w 18"/>
                  <a:gd name="T75" fmla="*/ 20 h 20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8" h="20">
                    <a:moveTo>
                      <a:pt x="11" y="5"/>
                    </a:moveTo>
                    <a:lnTo>
                      <a:pt x="11" y="5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6" y="14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1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8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7" y="4"/>
                    </a:lnTo>
                    <a:lnTo>
                      <a:pt x="18" y="9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3" y="9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2" name="Freeform 3821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3" name="Freeform 3822"/>
              <p:cNvSpPr>
                <a:spLocks/>
              </p:cNvSpPr>
              <p:nvPr/>
            </p:nvSpPr>
            <p:spPr bwMode="auto">
              <a:xfrm>
                <a:off x="1054" y="734"/>
                <a:ext cx="86" cy="111"/>
              </a:xfrm>
              <a:custGeom>
                <a:avLst/>
                <a:gdLst>
                  <a:gd name="T0" fmla="*/ 83 w 86"/>
                  <a:gd name="T1" fmla="*/ 55 h 111"/>
                  <a:gd name="T2" fmla="*/ 84 w 86"/>
                  <a:gd name="T3" fmla="*/ 62 h 111"/>
                  <a:gd name="T4" fmla="*/ 79 w 86"/>
                  <a:gd name="T5" fmla="*/ 71 h 111"/>
                  <a:gd name="T6" fmla="*/ 79 w 86"/>
                  <a:gd name="T7" fmla="*/ 77 h 111"/>
                  <a:gd name="T8" fmla="*/ 75 w 86"/>
                  <a:gd name="T9" fmla="*/ 79 h 111"/>
                  <a:gd name="T10" fmla="*/ 75 w 86"/>
                  <a:gd name="T11" fmla="*/ 86 h 111"/>
                  <a:gd name="T12" fmla="*/ 74 w 86"/>
                  <a:gd name="T13" fmla="*/ 91 h 111"/>
                  <a:gd name="T14" fmla="*/ 77 w 86"/>
                  <a:gd name="T15" fmla="*/ 102 h 111"/>
                  <a:gd name="T16" fmla="*/ 72 w 86"/>
                  <a:gd name="T17" fmla="*/ 100 h 111"/>
                  <a:gd name="T18" fmla="*/ 75 w 86"/>
                  <a:gd name="T19" fmla="*/ 109 h 111"/>
                  <a:gd name="T20" fmla="*/ 61 w 86"/>
                  <a:gd name="T21" fmla="*/ 109 h 111"/>
                  <a:gd name="T22" fmla="*/ 59 w 86"/>
                  <a:gd name="T23" fmla="*/ 109 h 111"/>
                  <a:gd name="T24" fmla="*/ 52 w 86"/>
                  <a:gd name="T25" fmla="*/ 109 h 111"/>
                  <a:gd name="T26" fmla="*/ 41 w 86"/>
                  <a:gd name="T27" fmla="*/ 111 h 111"/>
                  <a:gd name="T28" fmla="*/ 34 w 86"/>
                  <a:gd name="T29" fmla="*/ 97 h 111"/>
                  <a:gd name="T30" fmla="*/ 38 w 86"/>
                  <a:gd name="T31" fmla="*/ 93 h 111"/>
                  <a:gd name="T32" fmla="*/ 38 w 86"/>
                  <a:gd name="T33" fmla="*/ 86 h 111"/>
                  <a:gd name="T34" fmla="*/ 43 w 86"/>
                  <a:gd name="T35" fmla="*/ 80 h 111"/>
                  <a:gd name="T36" fmla="*/ 41 w 86"/>
                  <a:gd name="T37" fmla="*/ 79 h 111"/>
                  <a:gd name="T38" fmla="*/ 49 w 86"/>
                  <a:gd name="T39" fmla="*/ 71 h 111"/>
                  <a:gd name="T40" fmla="*/ 59 w 86"/>
                  <a:gd name="T41" fmla="*/ 64 h 111"/>
                  <a:gd name="T42" fmla="*/ 50 w 86"/>
                  <a:gd name="T43" fmla="*/ 64 h 111"/>
                  <a:gd name="T44" fmla="*/ 40 w 86"/>
                  <a:gd name="T45" fmla="*/ 66 h 111"/>
                  <a:gd name="T46" fmla="*/ 20 w 86"/>
                  <a:gd name="T47" fmla="*/ 73 h 111"/>
                  <a:gd name="T48" fmla="*/ 6 w 86"/>
                  <a:gd name="T49" fmla="*/ 77 h 111"/>
                  <a:gd name="T50" fmla="*/ 2 w 86"/>
                  <a:gd name="T51" fmla="*/ 68 h 111"/>
                  <a:gd name="T52" fmla="*/ 11 w 86"/>
                  <a:gd name="T53" fmla="*/ 64 h 111"/>
                  <a:gd name="T54" fmla="*/ 7 w 86"/>
                  <a:gd name="T55" fmla="*/ 57 h 111"/>
                  <a:gd name="T56" fmla="*/ 20 w 86"/>
                  <a:gd name="T57" fmla="*/ 61 h 111"/>
                  <a:gd name="T58" fmla="*/ 20 w 86"/>
                  <a:gd name="T59" fmla="*/ 48 h 111"/>
                  <a:gd name="T60" fmla="*/ 15 w 86"/>
                  <a:gd name="T61" fmla="*/ 45 h 111"/>
                  <a:gd name="T62" fmla="*/ 9 w 86"/>
                  <a:gd name="T63" fmla="*/ 32 h 111"/>
                  <a:gd name="T64" fmla="*/ 13 w 86"/>
                  <a:gd name="T65" fmla="*/ 16 h 111"/>
                  <a:gd name="T66" fmla="*/ 23 w 86"/>
                  <a:gd name="T67" fmla="*/ 18 h 111"/>
                  <a:gd name="T68" fmla="*/ 25 w 86"/>
                  <a:gd name="T69" fmla="*/ 28 h 111"/>
                  <a:gd name="T70" fmla="*/ 36 w 86"/>
                  <a:gd name="T71" fmla="*/ 37 h 111"/>
                  <a:gd name="T72" fmla="*/ 47 w 86"/>
                  <a:gd name="T73" fmla="*/ 50 h 111"/>
                  <a:gd name="T74" fmla="*/ 41 w 86"/>
                  <a:gd name="T75" fmla="*/ 34 h 111"/>
                  <a:gd name="T76" fmla="*/ 36 w 86"/>
                  <a:gd name="T77" fmla="*/ 28 h 111"/>
                  <a:gd name="T78" fmla="*/ 43 w 86"/>
                  <a:gd name="T79" fmla="*/ 25 h 111"/>
                  <a:gd name="T80" fmla="*/ 31 w 86"/>
                  <a:gd name="T81" fmla="*/ 20 h 111"/>
                  <a:gd name="T82" fmla="*/ 32 w 86"/>
                  <a:gd name="T83" fmla="*/ 7 h 111"/>
                  <a:gd name="T84" fmla="*/ 54 w 86"/>
                  <a:gd name="T85" fmla="*/ 9 h 111"/>
                  <a:gd name="T86" fmla="*/ 59 w 86"/>
                  <a:gd name="T87" fmla="*/ 14 h 111"/>
                  <a:gd name="T88" fmla="*/ 63 w 86"/>
                  <a:gd name="T89" fmla="*/ 5 h 111"/>
                  <a:gd name="T90" fmla="*/ 70 w 86"/>
                  <a:gd name="T91" fmla="*/ 0 h 111"/>
                  <a:gd name="T92" fmla="*/ 72 w 86"/>
                  <a:gd name="T93" fmla="*/ 9 h 111"/>
                  <a:gd name="T94" fmla="*/ 83 w 86"/>
                  <a:gd name="T95" fmla="*/ 32 h 1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86"/>
                  <a:gd name="T145" fmla="*/ 0 h 111"/>
                  <a:gd name="T146" fmla="*/ 86 w 86"/>
                  <a:gd name="T147" fmla="*/ 111 h 11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86" h="111">
                    <a:moveTo>
                      <a:pt x="83" y="46"/>
                    </a:moveTo>
                    <a:lnTo>
                      <a:pt x="83" y="48"/>
                    </a:lnTo>
                    <a:lnTo>
                      <a:pt x="83" y="55"/>
                    </a:lnTo>
                    <a:lnTo>
                      <a:pt x="79" y="59"/>
                    </a:lnTo>
                    <a:lnTo>
                      <a:pt x="77" y="61"/>
                    </a:lnTo>
                    <a:lnTo>
                      <a:pt x="83" y="62"/>
                    </a:lnTo>
                    <a:lnTo>
                      <a:pt x="84" y="62"/>
                    </a:lnTo>
                    <a:lnTo>
                      <a:pt x="86" y="84"/>
                    </a:lnTo>
                    <a:lnTo>
                      <a:pt x="81" y="71"/>
                    </a:lnTo>
                    <a:lnTo>
                      <a:pt x="79" y="71"/>
                    </a:lnTo>
                    <a:lnTo>
                      <a:pt x="77" y="71"/>
                    </a:lnTo>
                    <a:lnTo>
                      <a:pt x="75" y="73"/>
                    </a:lnTo>
                    <a:lnTo>
                      <a:pt x="79" y="75"/>
                    </a:lnTo>
                    <a:lnTo>
                      <a:pt x="79" y="77"/>
                    </a:lnTo>
                    <a:lnTo>
                      <a:pt x="79" y="79"/>
                    </a:lnTo>
                    <a:lnTo>
                      <a:pt x="77" y="77"/>
                    </a:lnTo>
                    <a:lnTo>
                      <a:pt x="75" y="77"/>
                    </a:lnTo>
                    <a:lnTo>
                      <a:pt x="75" y="79"/>
                    </a:lnTo>
                    <a:lnTo>
                      <a:pt x="77" y="82"/>
                    </a:lnTo>
                    <a:lnTo>
                      <a:pt x="75" y="82"/>
                    </a:lnTo>
                    <a:lnTo>
                      <a:pt x="75" y="84"/>
                    </a:lnTo>
                    <a:lnTo>
                      <a:pt x="75" y="86"/>
                    </a:lnTo>
                    <a:lnTo>
                      <a:pt x="74" y="84"/>
                    </a:lnTo>
                    <a:lnTo>
                      <a:pt x="72" y="89"/>
                    </a:lnTo>
                    <a:lnTo>
                      <a:pt x="74" y="91"/>
                    </a:lnTo>
                    <a:lnTo>
                      <a:pt x="74" y="89"/>
                    </a:lnTo>
                    <a:lnTo>
                      <a:pt x="81" y="102"/>
                    </a:lnTo>
                    <a:lnTo>
                      <a:pt x="79" y="102"/>
                    </a:lnTo>
                    <a:lnTo>
                      <a:pt x="77" y="102"/>
                    </a:lnTo>
                    <a:lnTo>
                      <a:pt x="75" y="98"/>
                    </a:lnTo>
                    <a:lnTo>
                      <a:pt x="74" y="97"/>
                    </a:lnTo>
                    <a:lnTo>
                      <a:pt x="72" y="98"/>
                    </a:lnTo>
                    <a:lnTo>
                      <a:pt x="72" y="100"/>
                    </a:lnTo>
                    <a:lnTo>
                      <a:pt x="74" y="102"/>
                    </a:lnTo>
                    <a:lnTo>
                      <a:pt x="74" y="104"/>
                    </a:lnTo>
                    <a:lnTo>
                      <a:pt x="75" y="105"/>
                    </a:lnTo>
                    <a:lnTo>
                      <a:pt x="75" y="109"/>
                    </a:lnTo>
                    <a:lnTo>
                      <a:pt x="66" y="109"/>
                    </a:lnTo>
                    <a:lnTo>
                      <a:pt x="66" y="107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105"/>
                    </a:lnTo>
                    <a:lnTo>
                      <a:pt x="59" y="107"/>
                    </a:lnTo>
                    <a:lnTo>
                      <a:pt x="59" y="109"/>
                    </a:lnTo>
                    <a:lnTo>
                      <a:pt x="56" y="109"/>
                    </a:lnTo>
                    <a:lnTo>
                      <a:pt x="56" y="105"/>
                    </a:lnTo>
                    <a:lnTo>
                      <a:pt x="56" y="107"/>
                    </a:lnTo>
                    <a:lnTo>
                      <a:pt x="52" y="109"/>
                    </a:lnTo>
                    <a:lnTo>
                      <a:pt x="52" y="107"/>
                    </a:lnTo>
                    <a:lnTo>
                      <a:pt x="52" y="104"/>
                    </a:lnTo>
                    <a:lnTo>
                      <a:pt x="49" y="111"/>
                    </a:lnTo>
                    <a:lnTo>
                      <a:pt x="41" y="111"/>
                    </a:lnTo>
                    <a:lnTo>
                      <a:pt x="38" y="109"/>
                    </a:lnTo>
                    <a:lnTo>
                      <a:pt x="36" y="107"/>
                    </a:lnTo>
                    <a:lnTo>
                      <a:pt x="36" y="100"/>
                    </a:lnTo>
                    <a:lnTo>
                      <a:pt x="34" y="97"/>
                    </a:lnTo>
                    <a:lnTo>
                      <a:pt x="41" y="97"/>
                    </a:lnTo>
                    <a:lnTo>
                      <a:pt x="43" y="95"/>
                    </a:lnTo>
                    <a:lnTo>
                      <a:pt x="38" y="93"/>
                    </a:lnTo>
                    <a:lnTo>
                      <a:pt x="40" y="89"/>
                    </a:lnTo>
                    <a:lnTo>
                      <a:pt x="34" y="91"/>
                    </a:lnTo>
                    <a:lnTo>
                      <a:pt x="34" y="88"/>
                    </a:lnTo>
                    <a:lnTo>
                      <a:pt x="38" y="86"/>
                    </a:lnTo>
                    <a:lnTo>
                      <a:pt x="32" y="82"/>
                    </a:lnTo>
                    <a:lnTo>
                      <a:pt x="38" y="80"/>
                    </a:lnTo>
                    <a:lnTo>
                      <a:pt x="41" y="82"/>
                    </a:lnTo>
                    <a:lnTo>
                      <a:pt x="43" y="80"/>
                    </a:lnTo>
                    <a:lnTo>
                      <a:pt x="41" y="79"/>
                    </a:lnTo>
                    <a:lnTo>
                      <a:pt x="47" y="79"/>
                    </a:lnTo>
                    <a:lnTo>
                      <a:pt x="47" y="77"/>
                    </a:lnTo>
                    <a:lnTo>
                      <a:pt x="41" y="79"/>
                    </a:lnTo>
                    <a:lnTo>
                      <a:pt x="45" y="75"/>
                    </a:lnTo>
                    <a:lnTo>
                      <a:pt x="45" y="73"/>
                    </a:lnTo>
                    <a:lnTo>
                      <a:pt x="49" y="71"/>
                    </a:lnTo>
                    <a:lnTo>
                      <a:pt x="49" y="70"/>
                    </a:lnTo>
                    <a:lnTo>
                      <a:pt x="49" y="68"/>
                    </a:lnTo>
                    <a:lnTo>
                      <a:pt x="49" y="66"/>
                    </a:lnTo>
                    <a:lnTo>
                      <a:pt x="59" y="64"/>
                    </a:lnTo>
                    <a:lnTo>
                      <a:pt x="61" y="62"/>
                    </a:lnTo>
                    <a:lnTo>
                      <a:pt x="61" y="61"/>
                    </a:lnTo>
                    <a:lnTo>
                      <a:pt x="59" y="62"/>
                    </a:lnTo>
                    <a:lnTo>
                      <a:pt x="50" y="64"/>
                    </a:lnTo>
                    <a:lnTo>
                      <a:pt x="50" y="62"/>
                    </a:lnTo>
                    <a:lnTo>
                      <a:pt x="49" y="64"/>
                    </a:lnTo>
                    <a:lnTo>
                      <a:pt x="45" y="64"/>
                    </a:lnTo>
                    <a:lnTo>
                      <a:pt x="40" y="66"/>
                    </a:lnTo>
                    <a:lnTo>
                      <a:pt x="38" y="66"/>
                    </a:lnTo>
                    <a:lnTo>
                      <a:pt x="27" y="71"/>
                    </a:lnTo>
                    <a:lnTo>
                      <a:pt x="22" y="70"/>
                    </a:lnTo>
                    <a:lnTo>
                      <a:pt x="20" y="73"/>
                    </a:lnTo>
                    <a:lnTo>
                      <a:pt x="18" y="71"/>
                    </a:lnTo>
                    <a:lnTo>
                      <a:pt x="15" y="73"/>
                    </a:lnTo>
                    <a:lnTo>
                      <a:pt x="7" y="75"/>
                    </a:lnTo>
                    <a:lnTo>
                      <a:pt x="6" y="77"/>
                    </a:lnTo>
                    <a:lnTo>
                      <a:pt x="2" y="75"/>
                    </a:lnTo>
                    <a:lnTo>
                      <a:pt x="0" y="71"/>
                    </a:lnTo>
                    <a:lnTo>
                      <a:pt x="2" y="71"/>
                    </a:lnTo>
                    <a:lnTo>
                      <a:pt x="2" y="68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11" y="66"/>
                    </a:lnTo>
                    <a:lnTo>
                      <a:pt x="11" y="64"/>
                    </a:lnTo>
                    <a:lnTo>
                      <a:pt x="9" y="62"/>
                    </a:lnTo>
                    <a:lnTo>
                      <a:pt x="9" y="61"/>
                    </a:lnTo>
                    <a:lnTo>
                      <a:pt x="7" y="61"/>
                    </a:lnTo>
                    <a:lnTo>
                      <a:pt x="7" y="57"/>
                    </a:lnTo>
                    <a:lnTo>
                      <a:pt x="13" y="54"/>
                    </a:lnTo>
                    <a:lnTo>
                      <a:pt x="15" y="54"/>
                    </a:lnTo>
                    <a:lnTo>
                      <a:pt x="20" y="59"/>
                    </a:lnTo>
                    <a:lnTo>
                      <a:pt x="20" y="61"/>
                    </a:lnTo>
                    <a:lnTo>
                      <a:pt x="23" y="61"/>
                    </a:lnTo>
                    <a:lnTo>
                      <a:pt x="23" y="55"/>
                    </a:lnTo>
                    <a:lnTo>
                      <a:pt x="18" y="52"/>
                    </a:lnTo>
                    <a:lnTo>
                      <a:pt x="20" y="48"/>
                    </a:lnTo>
                    <a:lnTo>
                      <a:pt x="23" y="46"/>
                    </a:lnTo>
                    <a:lnTo>
                      <a:pt x="23" y="45"/>
                    </a:lnTo>
                    <a:lnTo>
                      <a:pt x="16" y="46"/>
                    </a:lnTo>
                    <a:lnTo>
                      <a:pt x="15" y="45"/>
                    </a:lnTo>
                    <a:lnTo>
                      <a:pt x="13" y="41"/>
                    </a:lnTo>
                    <a:lnTo>
                      <a:pt x="13" y="36"/>
                    </a:lnTo>
                    <a:lnTo>
                      <a:pt x="15" y="32"/>
                    </a:lnTo>
                    <a:lnTo>
                      <a:pt x="9" y="32"/>
                    </a:lnTo>
                    <a:lnTo>
                      <a:pt x="9" y="25"/>
                    </a:lnTo>
                    <a:lnTo>
                      <a:pt x="13" y="20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22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5" y="21"/>
                    </a:lnTo>
                    <a:lnTo>
                      <a:pt x="29" y="25"/>
                    </a:lnTo>
                    <a:lnTo>
                      <a:pt x="25" y="28"/>
                    </a:lnTo>
                    <a:lnTo>
                      <a:pt x="32" y="36"/>
                    </a:lnTo>
                    <a:lnTo>
                      <a:pt x="32" y="37"/>
                    </a:lnTo>
                    <a:lnTo>
                      <a:pt x="32" y="39"/>
                    </a:lnTo>
                    <a:lnTo>
                      <a:pt x="36" y="37"/>
                    </a:lnTo>
                    <a:lnTo>
                      <a:pt x="38" y="39"/>
                    </a:lnTo>
                    <a:lnTo>
                      <a:pt x="36" y="41"/>
                    </a:lnTo>
                    <a:lnTo>
                      <a:pt x="43" y="48"/>
                    </a:lnTo>
                    <a:lnTo>
                      <a:pt x="47" y="50"/>
                    </a:lnTo>
                    <a:lnTo>
                      <a:pt x="49" y="46"/>
                    </a:lnTo>
                    <a:lnTo>
                      <a:pt x="50" y="46"/>
                    </a:lnTo>
                    <a:lnTo>
                      <a:pt x="47" y="46"/>
                    </a:lnTo>
                    <a:lnTo>
                      <a:pt x="41" y="34"/>
                    </a:lnTo>
                    <a:lnTo>
                      <a:pt x="47" y="34"/>
                    </a:lnTo>
                    <a:lnTo>
                      <a:pt x="45" y="30"/>
                    </a:lnTo>
                    <a:lnTo>
                      <a:pt x="38" y="32"/>
                    </a:lnTo>
                    <a:lnTo>
                      <a:pt x="36" y="28"/>
                    </a:lnTo>
                    <a:lnTo>
                      <a:pt x="36" y="27"/>
                    </a:lnTo>
                    <a:lnTo>
                      <a:pt x="40" y="28"/>
                    </a:lnTo>
                    <a:lnTo>
                      <a:pt x="41" y="25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0" y="21"/>
                    </a:lnTo>
                    <a:lnTo>
                      <a:pt x="34" y="21"/>
                    </a:lnTo>
                    <a:lnTo>
                      <a:pt x="31" y="20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31" y="11"/>
                    </a:lnTo>
                    <a:lnTo>
                      <a:pt x="32" y="7"/>
                    </a:lnTo>
                    <a:lnTo>
                      <a:pt x="38" y="3"/>
                    </a:lnTo>
                    <a:lnTo>
                      <a:pt x="45" y="3"/>
                    </a:lnTo>
                    <a:lnTo>
                      <a:pt x="49" y="2"/>
                    </a:lnTo>
                    <a:lnTo>
                      <a:pt x="54" y="9"/>
                    </a:lnTo>
                    <a:lnTo>
                      <a:pt x="59" y="11"/>
                    </a:lnTo>
                    <a:lnTo>
                      <a:pt x="59" y="14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3" y="14"/>
                    </a:lnTo>
                    <a:lnTo>
                      <a:pt x="65" y="12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8" y="5"/>
                    </a:lnTo>
                    <a:lnTo>
                      <a:pt x="68" y="2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3"/>
                    </a:lnTo>
                    <a:lnTo>
                      <a:pt x="75" y="7"/>
                    </a:lnTo>
                    <a:lnTo>
                      <a:pt x="70" y="7"/>
                    </a:lnTo>
                    <a:lnTo>
                      <a:pt x="72" y="9"/>
                    </a:lnTo>
                    <a:lnTo>
                      <a:pt x="77" y="11"/>
                    </a:lnTo>
                    <a:lnTo>
                      <a:pt x="81" y="14"/>
                    </a:lnTo>
                    <a:lnTo>
                      <a:pt x="81" y="27"/>
                    </a:lnTo>
                    <a:lnTo>
                      <a:pt x="83" y="32"/>
                    </a:lnTo>
                    <a:lnTo>
                      <a:pt x="83" y="36"/>
                    </a:lnTo>
                    <a:lnTo>
                      <a:pt x="83" y="45"/>
                    </a:lnTo>
                    <a:lnTo>
                      <a:pt x="83" y="4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4" name="Freeform 3823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5" name="Freeform 3824"/>
              <p:cNvSpPr>
                <a:spLocks/>
              </p:cNvSpPr>
              <p:nvPr/>
            </p:nvSpPr>
            <p:spPr bwMode="auto">
              <a:xfrm>
                <a:off x="1058" y="641"/>
                <a:ext cx="27" cy="16"/>
              </a:xfrm>
              <a:custGeom>
                <a:avLst/>
                <a:gdLst>
                  <a:gd name="T0" fmla="*/ 9 w 27"/>
                  <a:gd name="T1" fmla="*/ 2 h 16"/>
                  <a:gd name="T2" fmla="*/ 12 w 27"/>
                  <a:gd name="T3" fmla="*/ 0 h 16"/>
                  <a:gd name="T4" fmla="*/ 25 w 27"/>
                  <a:gd name="T5" fmla="*/ 9 h 16"/>
                  <a:gd name="T6" fmla="*/ 27 w 27"/>
                  <a:gd name="T7" fmla="*/ 14 h 16"/>
                  <a:gd name="T8" fmla="*/ 19 w 27"/>
                  <a:gd name="T9" fmla="*/ 12 h 16"/>
                  <a:gd name="T10" fmla="*/ 16 w 27"/>
                  <a:gd name="T11" fmla="*/ 14 h 16"/>
                  <a:gd name="T12" fmla="*/ 14 w 27"/>
                  <a:gd name="T13" fmla="*/ 16 h 16"/>
                  <a:gd name="T14" fmla="*/ 7 w 27"/>
                  <a:gd name="T15" fmla="*/ 16 h 16"/>
                  <a:gd name="T16" fmla="*/ 0 w 27"/>
                  <a:gd name="T17" fmla="*/ 7 h 16"/>
                  <a:gd name="T18" fmla="*/ 0 w 27"/>
                  <a:gd name="T19" fmla="*/ 3 h 16"/>
                  <a:gd name="T20" fmla="*/ 5 w 27"/>
                  <a:gd name="T21" fmla="*/ 2 h 16"/>
                  <a:gd name="T22" fmla="*/ 9 w 27"/>
                  <a:gd name="T23" fmla="*/ 2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7"/>
                  <a:gd name="T37" fmla="*/ 0 h 16"/>
                  <a:gd name="T38" fmla="*/ 27 w 2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7" h="16">
                    <a:moveTo>
                      <a:pt x="9" y="2"/>
                    </a:moveTo>
                    <a:lnTo>
                      <a:pt x="12" y="0"/>
                    </a:lnTo>
                    <a:lnTo>
                      <a:pt x="25" y="9"/>
                    </a:lnTo>
                    <a:lnTo>
                      <a:pt x="27" y="14"/>
                    </a:lnTo>
                    <a:lnTo>
                      <a:pt x="19" y="12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7" y="16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5" y="2"/>
                    </a:lnTo>
                    <a:lnTo>
                      <a:pt x="9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6" name="Freeform 3825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7" name="Freeform 3826"/>
              <p:cNvSpPr>
                <a:spLocks/>
              </p:cNvSpPr>
              <p:nvPr/>
            </p:nvSpPr>
            <p:spPr bwMode="auto">
              <a:xfrm>
                <a:off x="1002" y="657"/>
                <a:ext cx="29" cy="48"/>
              </a:xfrm>
              <a:custGeom>
                <a:avLst/>
                <a:gdLst>
                  <a:gd name="T0" fmla="*/ 16 w 29"/>
                  <a:gd name="T1" fmla="*/ 14 h 48"/>
                  <a:gd name="T2" fmla="*/ 18 w 29"/>
                  <a:gd name="T3" fmla="*/ 18 h 48"/>
                  <a:gd name="T4" fmla="*/ 18 w 29"/>
                  <a:gd name="T5" fmla="*/ 21 h 48"/>
                  <a:gd name="T6" fmla="*/ 18 w 29"/>
                  <a:gd name="T7" fmla="*/ 23 h 48"/>
                  <a:gd name="T8" fmla="*/ 22 w 29"/>
                  <a:gd name="T9" fmla="*/ 25 h 48"/>
                  <a:gd name="T10" fmla="*/ 22 w 29"/>
                  <a:gd name="T11" fmla="*/ 27 h 48"/>
                  <a:gd name="T12" fmla="*/ 27 w 29"/>
                  <a:gd name="T13" fmla="*/ 32 h 48"/>
                  <a:gd name="T14" fmla="*/ 27 w 29"/>
                  <a:gd name="T15" fmla="*/ 36 h 48"/>
                  <a:gd name="T16" fmla="*/ 29 w 29"/>
                  <a:gd name="T17" fmla="*/ 37 h 48"/>
                  <a:gd name="T18" fmla="*/ 29 w 29"/>
                  <a:gd name="T19" fmla="*/ 41 h 48"/>
                  <a:gd name="T20" fmla="*/ 27 w 29"/>
                  <a:gd name="T21" fmla="*/ 45 h 48"/>
                  <a:gd name="T22" fmla="*/ 25 w 29"/>
                  <a:gd name="T23" fmla="*/ 45 h 48"/>
                  <a:gd name="T24" fmla="*/ 24 w 29"/>
                  <a:gd name="T25" fmla="*/ 48 h 48"/>
                  <a:gd name="T26" fmla="*/ 18 w 29"/>
                  <a:gd name="T27" fmla="*/ 43 h 48"/>
                  <a:gd name="T28" fmla="*/ 15 w 29"/>
                  <a:gd name="T29" fmla="*/ 43 h 48"/>
                  <a:gd name="T30" fmla="*/ 6 w 29"/>
                  <a:gd name="T31" fmla="*/ 20 h 48"/>
                  <a:gd name="T32" fmla="*/ 7 w 29"/>
                  <a:gd name="T33" fmla="*/ 18 h 48"/>
                  <a:gd name="T34" fmla="*/ 0 w 29"/>
                  <a:gd name="T35" fmla="*/ 2 h 48"/>
                  <a:gd name="T36" fmla="*/ 2 w 29"/>
                  <a:gd name="T37" fmla="*/ 0 h 48"/>
                  <a:gd name="T38" fmla="*/ 2 w 29"/>
                  <a:gd name="T39" fmla="*/ 0 h 48"/>
                  <a:gd name="T40" fmla="*/ 7 w 29"/>
                  <a:gd name="T41" fmla="*/ 2 h 48"/>
                  <a:gd name="T42" fmla="*/ 11 w 29"/>
                  <a:gd name="T43" fmla="*/ 3 h 48"/>
                  <a:gd name="T44" fmla="*/ 11 w 29"/>
                  <a:gd name="T45" fmla="*/ 7 h 48"/>
                  <a:gd name="T46" fmla="*/ 15 w 29"/>
                  <a:gd name="T47" fmla="*/ 11 h 48"/>
                  <a:gd name="T48" fmla="*/ 16 w 29"/>
                  <a:gd name="T49" fmla="*/ 14 h 48"/>
                  <a:gd name="T50" fmla="*/ 16 w 29"/>
                  <a:gd name="T51" fmla="*/ 14 h 4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29"/>
                  <a:gd name="T79" fmla="*/ 0 h 48"/>
                  <a:gd name="T80" fmla="*/ 29 w 29"/>
                  <a:gd name="T81" fmla="*/ 48 h 4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29" h="48">
                    <a:moveTo>
                      <a:pt x="16" y="14"/>
                    </a:move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7" y="32"/>
                    </a:lnTo>
                    <a:lnTo>
                      <a:pt x="27" y="36"/>
                    </a:lnTo>
                    <a:lnTo>
                      <a:pt x="29" y="37"/>
                    </a:lnTo>
                    <a:lnTo>
                      <a:pt x="29" y="41"/>
                    </a:lnTo>
                    <a:lnTo>
                      <a:pt x="27" y="45"/>
                    </a:lnTo>
                    <a:lnTo>
                      <a:pt x="25" y="45"/>
                    </a:lnTo>
                    <a:lnTo>
                      <a:pt x="24" y="48"/>
                    </a:lnTo>
                    <a:lnTo>
                      <a:pt x="18" y="43"/>
                    </a:lnTo>
                    <a:lnTo>
                      <a:pt x="15" y="43"/>
                    </a:lnTo>
                    <a:lnTo>
                      <a:pt x="6" y="20"/>
                    </a:lnTo>
                    <a:lnTo>
                      <a:pt x="7" y="18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7" y="2"/>
                    </a:lnTo>
                    <a:lnTo>
                      <a:pt x="11" y="3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6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8" name="Freeform 3827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9" name="Freeform 3828"/>
              <p:cNvSpPr>
                <a:spLocks/>
              </p:cNvSpPr>
              <p:nvPr/>
            </p:nvSpPr>
            <p:spPr bwMode="auto">
              <a:xfrm>
                <a:off x="1024" y="736"/>
                <a:ext cx="27" cy="25"/>
              </a:xfrm>
              <a:custGeom>
                <a:avLst/>
                <a:gdLst>
                  <a:gd name="T0" fmla="*/ 11 w 27"/>
                  <a:gd name="T1" fmla="*/ 5 h 25"/>
                  <a:gd name="T2" fmla="*/ 12 w 27"/>
                  <a:gd name="T3" fmla="*/ 5 h 25"/>
                  <a:gd name="T4" fmla="*/ 12 w 27"/>
                  <a:gd name="T5" fmla="*/ 3 h 25"/>
                  <a:gd name="T6" fmla="*/ 18 w 27"/>
                  <a:gd name="T7" fmla="*/ 7 h 25"/>
                  <a:gd name="T8" fmla="*/ 18 w 27"/>
                  <a:gd name="T9" fmla="*/ 10 h 25"/>
                  <a:gd name="T10" fmla="*/ 21 w 27"/>
                  <a:gd name="T11" fmla="*/ 12 h 25"/>
                  <a:gd name="T12" fmla="*/ 27 w 27"/>
                  <a:gd name="T13" fmla="*/ 18 h 25"/>
                  <a:gd name="T14" fmla="*/ 23 w 27"/>
                  <a:gd name="T15" fmla="*/ 21 h 25"/>
                  <a:gd name="T16" fmla="*/ 16 w 27"/>
                  <a:gd name="T17" fmla="*/ 25 h 25"/>
                  <a:gd name="T18" fmla="*/ 7 w 27"/>
                  <a:gd name="T19" fmla="*/ 23 h 25"/>
                  <a:gd name="T20" fmla="*/ 3 w 27"/>
                  <a:gd name="T21" fmla="*/ 18 h 25"/>
                  <a:gd name="T22" fmla="*/ 3 w 27"/>
                  <a:gd name="T23" fmla="*/ 16 h 25"/>
                  <a:gd name="T24" fmla="*/ 5 w 27"/>
                  <a:gd name="T25" fmla="*/ 10 h 25"/>
                  <a:gd name="T26" fmla="*/ 3 w 27"/>
                  <a:gd name="T27" fmla="*/ 12 h 25"/>
                  <a:gd name="T28" fmla="*/ 2 w 27"/>
                  <a:gd name="T29" fmla="*/ 12 h 25"/>
                  <a:gd name="T30" fmla="*/ 2 w 27"/>
                  <a:gd name="T31" fmla="*/ 9 h 25"/>
                  <a:gd name="T32" fmla="*/ 0 w 27"/>
                  <a:gd name="T33" fmla="*/ 7 h 25"/>
                  <a:gd name="T34" fmla="*/ 0 w 27"/>
                  <a:gd name="T35" fmla="*/ 5 h 25"/>
                  <a:gd name="T36" fmla="*/ 2 w 27"/>
                  <a:gd name="T37" fmla="*/ 3 h 25"/>
                  <a:gd name="T38" fmla="*/ 7 w 27"/>
                  <a:gd name="T39" fmla="*/ 0 h 25"/>
                  <a:gd name="T40" fmla="*/ 11 w 27"/>
                  <a:gd name="T41" fmla="*/ 0 h 25"/>
                  <a:gd name="T42" fmla="*/ 12 w 27"/>
                  <a:gd name="T43" fmla="*/ 1 h 25"/>
                  <a:gd name="T44" fmla="*/ 11 w 27"/>
                  <a:gd name="T45" fmla="*/ 5 h 2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7"/>
                  <a:gd name="T70" fmla="*/ 0 h 25"/>
                  <a:gd name="T71" fmla="*/ 27 w 27"/>
                  <a:gd name="T72" fmla="*/ 25 h 2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7" h="25">
                    <a:moveTo>
                      <a:pt x="11" y="5"/>
                    </a:moveTo>
                    <a:lnTo>
                      <a:pt x="12" y="5"/>
                    </a:lnTo>
                    <a:lnTo>
                      <a:pt x="12" y="3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21" y="12"/>
                    </a:lnTo>
                    <a:lnTo>
                      <a:pt x="27" y="18"/>
                    </a:lnTo>
                    <a:lnTo>
                      <a:pt x="23" y="21"/>
                    </a:lnTo>
                    <a:lnTo>
                      <a:pt x="16" y="25"/>
                    </a:lnTo>
                    <a:lnTo>
                      <a:pt x="7" y="23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5" y="10"/>
                    </a:lnTo>
                    <a:lnTo>
                      <a:pt x="3" y="12"/>
                    </a:lnTo>
                    <a:lnTo>
                      <a:pt x="2" y="12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2" y="1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0" name="Freeform 3829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1" name="Freeform 3830"/>
              <p:cNvSpPr>
                <a:spLocks/>
              </p:cNvSpPr>
              <p:nvPr/>
            </p:nvSpPr>
            <p:spPr bwMode="auto">
              <a:xfrm>
                <a:off x="1027" y="759"/>
                <a:ext cx="31" cy="18"/>
              </a:xfrm>
              <a:custGeom>
                <a:avLst/>
                <a:gdLst>
                  <a:gd name="T0" fmla="*/ 24 w 31"/>
                  <a:gd name="T1" fmla="*/ 0 h 18"/>
                  <a:gd name="T2" fmla="*/ 27 w 31"/>
                  <a:gd name="T3" fmla="*/ 0 h 18"/>
                  <a:gd name="T4" fmla="*/ 29 w 31"/>
                  <a:gd name="T5" fmla="*/ 3 h 18"/>
                  <a:gd name="T6" fmla="*/ 31 w 31"/>
                  <a:gd name="T7" fmla="*/ 5 h 18"/>
                  <a:gd name="T8" fmla="*/ 31 w 31"/>
                  <a:gd name="T9" fmla="*/ 11 h 18"/>
                  <a:gd name="T10" fmla="*/ 29 w 31"/>
                  <a:gd name="T11" fmla="*/ 12 h 18"/>
                  <a:gd name="T12" fmla="*/ 18 w 31"/>
                  <a:gd name="T13" fmla="*/ 18 h 18"/>
                  <a:gd name="T14" fmla="*/ 8 w 31"/>
                  <a:gd name="T15" fmla="*/ 18 h 18"/>
                  <a:gd name="T16" fmla="*/ 8 w 31"/>
                  <a:gd name="T17" fmla="*/ 16 h 18"/>
                  <a:gd name="T18" fmla="*/ 8 w 31"/>
                  <a:gd name="T19" fmla="*/ 16 h 18"/>
                  <a:gd name="T20" fmla="*/ 6 w 31"/>
                  <a:gd name="T21" fmla="*/ 18 h 18"/>
                  <a:gd name="T22" fmla="*/ 4 w 31"/>
                  <a:gd name="T23" fmla="*/ 16 h 18"/>
                  <a:gd name="T24" fmla="*/ 2 w 31"/>
                  <a:gd name="T25" fmla="*/ 16 h 18"/>
                  <a:gd name="T26" fmla="*/ 0 w 31"/>
                  <a:gd name="T27" fmla="*/ 11 h 18"/>
                  <a:gd name="T28" fmla="*/ 0 w 31"/>
                  <a:gd name="T29" fmla="*/ 9 h 18"/>
                  <a:gd name="T30" fmla="*/ 2 w 31"/>
                  <a:gd name="T31" fmla="*/ 7 h 18"/>
                  <a:gd name="T32" fmla="*/ 8 w 31"/>
                  <a:gd name="T33" fmla="*/ 5 h 18"/>
                  <a:gd name="T34" fmla="*/ 22 w 31"/>
                  <a:gd name="T35" fmla="*/ 0 h 18"/>
                  <a:gd name="T36" fmla="*/ 24 w 31"/>
                  <a:gd name="T37" fmla="*/ 0 h 1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31"/>
                  <a:gd name="T58" fmla="*/ 0 h 18"/>
                  <a:gd name="T59" fmla="*/ 31 w 31"/>
                  <a:gd name="T60" fmla="*/ 18 h 1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31" h="18">
                    <a:moveTo>
                      <a:pt x="24" y="0"/>
                    </a:moveTo>
                    <a:lnTo>
                      <a:pt x="27" y="0"/>
                    </a:lnTo>
                    <a:lnTo>
                      <a:pt x="29" y="3"/>
                    </a:lnTo>
                    <a:lnTo>
                      <a:pt x="31" y="5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18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6" y="18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8" y="5"/>
                    </a:lnTo>
                    <a:lnTo>
                      <a:pt x="22" y="0"/>
                    </a:lnTo>
                    <a:lnTo>
                      <a:pt x="2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2" name="Freeform 3831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3" name="Freeform 3832"/>
              <p:cNvSpPr>
                <a:spLocks/>
              </p:cNvSpPr>
              <p:nvPr/>
            </p:nvSpPr>
            <p:spPr bwMode="auto">
              <a:xfrm>
                <a:off x="1036" y="775"/>
                <a:ext cx="25" cy="13"/>
              </a:xfrm>
              <a:custGeom>
                <a:avLst/>
                <a:gdLst>
                  <a:gd name="T0" fmla="*/ 15 w 25"/>
                  <a:gd name="T1" fmla="*/ 2 h 13"/>
                  <a:gd name="T2" fmla="*/ 20 w 25"/>
                  <a:gd name="T3" fmla="*/ 0 h 13"/>
                  <a:gd name="T4" fmla="*/ 25 w 25"/>
                  <a:gd name="T5" fmla="*/ 0 h 13"/>
                  <a:gd name="T6" fmla="*/ 24 w 25"/>
                  <a:gd name="T7" fmla="*/ 4 h 13"/>
                  <a:gd name="T8" fmla="*/ 22 w 25"/>
                  <a:gd name="T9" fmla="*/ 5 h 13"/>
                  <a:gd name="T10" fmla="*/ 0 w 25"/>
                  <a:gd name="T11" fmla="*/ 13 h 13"/>
                  <a:gd name="T12" fmla="*/ 0 w 25"/>
                  <a:gd name="T13" fmla="*/ 9 h 13"/>
                  <a:gd name="T14" fmla="*/ 15 w 25"/>
                  <a:gd name="T15" fmla="*/ 2 h 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5"/>
                  <a:gd name="T25" fmla="*/ 0 h 13"/>
                  <a:gd name="T26" fmla="*/ 25 w 25"/>
                  <a:gd name="T27" fmla="*/ 13 h 1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5" h="13">
                    <a:moveTo>
                      <a:pt x="15" y="2"/>
                    </a:moveTo>
                    <a:lnTo>
                      <a:pt x="20" y="0"/>
                    </a:lnTo>
                    <a:lnTo>
                      <a:pt x="25" y="0"/>
                    </a:lnTo>
                    <a:lnTo>
                      <a:pt x="24" y="4"/>
                    </a:lnTo>
                    <a:lnTo>
                      <a:pt x="22" y="5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1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4" name="Freeform 3833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5" name="Freeform 3834"/>
              <p:cNvSpPr>
                <a:spLocks/>
              </p:cNvSpPr>
              <p:nvPr/>
            </p:nvSpPr>
            <p:spPr bwMode="auto">
              <a:xfrm>
                <a:off x="1043" y="780"/>
                <a:ext cx="22" cy="18"/>
              </a:xfrm>
              <a:custGeom>
                <a:avLst/>
                <a:gdLst>
                  <a:gd name="T0" fmla="*/ 8 w 22"/>
                  <a:gd name="T1" fmla="*/ 8 h 18"/>
                  <a:gd name="T2" fmla="*/ 9 w 22"/>
                  <a:gd name="T3" fmla="*/ 6 h 18"/>
                  <a:gd name="T4" fmla="*/ 20 w 22"/>
                  <a:gd name="T5" fmla="*/ 0 h 18"/>
                  <a:gd name="T6" fmla="*/ 22 w 22"/>
                  <a:gd name="T7" fmla="*/ 4 h 18"/>
                  <a:gd name="T8" fmla="*/ 17 w 22"/>
                  <a:gd name="T9" fmla="*/ 11 h 18"/>
                  <a:gd name="T10" fmla="*/ 13 w 22"/>
                  <a:gd name="T11" fmla="*/ 16 h 18"/>
                  <a:gd name="T12" fmla="*/ 11 w 22"/>
                  <a:gd name="T13" fmla="*/ 15 h 18"/>
                  <a:gd name="T14" fmla="*/ 6 w 22"/>
                  <a:gd name="T15" fmla="*/ 18 h 18"/>
                  <a:gd name="T16" fmla="*/ 2 w 22"/>
                  <a:gd name="T17" fmla="*/ 16 h 18"/>
                  <a:gd name="T18" fmla="*/ 0 w 22"/>
                  <a:gd name="T19" fmla="*/ 16 h 18"/>
                  <a:gd name="T20" fmla="*/ 2 w 22"/>
                  <a:gd name="T21" fmla="*/ 15 h 18"/>
                  <a:gd name="T22" fmla="*/ 6 w 22"/>
                  <a:gd name="T23" fmla="*/ 8 h 18"/>
                  <a:gd name="T24" fmla="*/ 8 w 22"/>
                  <a:gd name="T25" fmla="*/ 8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8" y="8"/>
                    </a:moveTo>
                    <a:lnTo>
                      <a:pt x="9" y="6"/>
                    </a:lnTo>
                    <a:lnTo>
                      <a:pt x="20" y="0"/>
                    </a:lnTo>
                    <a:lnTo>
                      <a:pt x="22" y="4"/>
                    </a:lnTo>
                    <a:lnTo>
                      <a:pt x="17" y="11"/>
                    </a:lnTo>
                    <a:lnTo>
                      <a:pt x="13" y="16"/>
                    </a:lnTo>
                    <a:lnTo>
                      <a:pt x="11" y="15"/>
                    </a:lnTo>
                    <a:lnTo>
                      <a:pt x="6" y="18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5"/>
                    </a:lnTo>
                    <a:lnTo>
                      <a:pt x="6" y="8"/>
                    </a:lnTo>
                    <a:lnTo>
                      <a:pt x="8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6" name="Freeform 3835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7" name="Freeform 3836"/>
              <p:cNvSpPr>
                <a:spLocks/>
              </p:cNvSpPr>
              <p:nvPr/>
            </p:nvSpPr>
            <p:spPr bwMode="auto">
              <a:xfrm>
                <a:off x="1020" y="818"/>
                <a:ext cx="22" cy="25"/>
              </a:xfrm>
              <a:custGeom>
                <a:avLst/>
                <a:gdLst>
                  <a:gd name="T0" fmla="*/ 15 w 22"/>
                  <a:gd name="T1" fmla="*/ 0 h 25"/>
                  <a:gd name="T2" fmla="*/ 16 w 22"/>
                  <a:gd name="T3" fmla="*/ 0 h 25"/>
                  <a:gd name="T4" fmla="*/ 16 w 22"/>
                  <a:gd name="T5" fmla="*/ 4 h 25"/>
                  <a:gd name="T6" fmla="*/ 18 w 22"/>
                  <a:gd name="T7" fmla="*/ 5 h 25"/>
                  <a:gd name="T8" fmla="*/ 22 w 22"/>
                  <a:gd name="T9" fmla="*/ 16 h 25"/>
                  <a:gd name="T10" fmla="*/ 18 w 22"/>
                  <a:gd name="T11" fmla="*/ 21 h 25"/>
                  <a:gd name="T12" fmla="*/ 13 w 22"/>
                  <a:gd name="T13" fmla="*/ 25 h 25"/>
                  <a:gd name="T14" fmla="*/ 4 w 22"/>
                  <a:gd name="T15" fmla="*/ 21 h 25"/>
                  <a:gd name="T16" fmla="*/ 2 w 22"/>
                  <a:gd name="T17" fmla="*/ 20 h 25"/>
                  <a:gd name="T18" fmla="*/ 0 w 22"/>
                  <a:gd name="T19" fmla="*/ 16 h 25"/>
                  <a:gd name="T20" fmla="*/ 6 w 22"/>
                  <a:gd name="T21" fmla="*/ 0 h 25"/>
                  <a:gd name="T22" fmla="*/ 15 w 22"/>
                  <a:gd name="T23" fmla="*/ 0 h 2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5"/>
                  <a:gd name="T38" fmla="*/ 22 w 22"/>
                  <a:gd name="T39" fmla="*/ 25 h 2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5">
                    <a:moveTo>
                      <a:pt x="15" y="0"/>
                    </a:moveTo>
                    <a:lnTo>
                      <a:pt x="16" y="0"/>
                    </a:lnTo>
                    <a:lnTo>
                      <a:pt x="16" y="4"/>
                    </a:lnTo>
                    <a:lnTo>
                      <a:pt x="18" y="5"/>
                    </a:lnTo>
                    <a:lnTo>
                      <a:pt x="22" y="16"/>
                    </a:lnTo>
                    <a:lnTo>
                      <a:pt x="18" y="21"/>
                    </a:lnTo>
                    <a:lnTo>
                      <a:pt x="13" y="25"/>
                    </a:lnTo>
                    <a:lnTo>
                      <a:pt x="4" y="21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6" y="0"/>
                    </a:lnTo>
                    <a:lnTo>
                      <a:pt x="1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8" name="Freeform 3837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9" name="Freeform 3838"/>
              <p:cNvSpPr>
                <a:spLocks/>
              </p:cNvSpPr>
              <p:nvPr/>
            </p:nvSpPr>
            <p:spPr bwMode="auto">
              <a:xfrm>
                <a:off x="816" y="723"/>
                <a:ext cx="195" cy="156"/>
              </a:xfrm>
              <a:custGeom>
                <a:avLst/>
                <a:gdLst>
                  <a:gd name="T0" fmla="*/ 125 w 195"/>
                  <a:gd name="T1" fmla="*/ 23 h 156"/>
                  <a:gd name="T2" fmla="*/ 136 w 195"/>
                  <a:gd name="T3" fmla="*/ 0 h 156"/>
                  <a:gd name="T4" fmla="*/ 147 w 195"/>
                  <a:gd name="T5" fmla="*/ 11 h 156"/>
                  <a:gd name="T6" fmla="*/ 145 w 195"/>
                  <a:gd name="T7" fmla="*/ 22 h 156"/>
                  <a:gd name="T8" fmla="*/ 152 w 195"/>
                  <a:gd name="T9" fmla="*/ 34 h 156"/>
                  <a:gd name="T10" fmla="*/ 151 w 195"/>
                  <a:gd name="T11" fmla="*/ 45 h 156"/>
                  <a:gd name="T12" fmla="*/ 156 w 195"/>
                  <a:gd name="T13" fmla="*/ 52 h 156"/>
                  <a:gd name="T14" fmla="*/ 154 w 195"/>
                  <a:gd name="T15" fmla="*/ 68 h 156"/>
                  <a:gd name="T16" fmla="*/ 168 w 195"/>
                  <a:gd name="T17" fmla="*/ 65 h 156"/>
                  <a:gd name="T18" fmla="*/ 176 w 195"/>
                  <a:gd name="T19" fmla="*/ 68 h 156"/>
                  <a:gd name="T20" fmla="*/ 192 w 195"/>
                  <a:gd name="T21" fmla="*/ 63 h 156"/>
                  <a:gd name="T22" fmla="*/ 195 w 195"/>
                  <a:gd name="T23" fmla="*/ 86 h 156"/>
                  <a:gd name="T24" fmla="*/ 177 w 195"/>
                  <a:gd name="T25" fmla="*/ 120 h 156"/>
                  <a:gd name="T26" fmla="*/ 159 w 195"/>
                  <a:gd name="T27" fmla="*/ 120 h 156"/>
                  <a:gd name="T28" fmla="*/ 143 w 195"/>
                  <a:gd name="T29" fmla="*/ 124 h 156"/>
                  <a:gd name="T30" fmla="*/ 142 w 195"/>
                  <a:gd name="T31" fmla="*/ 115 h 156"/>
                  <a:gd name="T32" fmla="*/ 131 w 195"/>
                  <a:gd name="T33" fmla="*/ 127 h 156"/>
                  <a:gd name="T34" fmla="*/ 113 w 195"/>
                  <a:gd name="T35" fmla="*/ 136 h 156"/>
                  <a:gd name="T36" fmla="*/ 104 w 195"/>
                  <a:gd name="T37" fmla="*/ 145 h 156"/>
                  <a:gd name="T38" fmla="*/ 95 w 195"/>
                  <a:gd name="T39" fmla="*/ 150 h 156"/>
                  <a:gd name="T40" fmla="*/ 50 w 195"/>
                  <a:gd name="T41" fmla="*/ 142 h 156"/>
                  <a:gd name="T42" fmla="*/ 57 w 195"/>
                  <a:gd name="T43" fmla="*/ 133 h 156"/>
                  <a:gd name="T44" fmla="*/ 68 w 195"/>
                  <a:gd name="T45" fmla="*/ 131 h 156"/>
                  <a:gd name="T46" fmla="*/ 91 w 195"/>
                  <a:gd name="T47" fmla="*/ 120 h 156"/>
                  <a:gd name="T48" fmla="*/ 100 w 195"/>
                  <a:gd name="T49" fmla="*/ 116 h 156"/>
                  <a:gd name="T50" fmla="*/ 106 w 195"/>
                  <a:gd name="T51" fmla="*/ 104 h 156"/>
                  <a:gd name="T52" fmla="*/ 84 w 195"/>
                  <a:gd name="T53" fmla="*/ 113 h 156"/>
                  <a:gd name="T54" fmla="*/ 81 w 195"/>
                  <a:gd name="T55" fmla="*/ 104 h 156"/>
                  <a:gd name="T56" fmla="*/ 72 w 195"/>
                  <a:gd name="T57" fmla="*/ 115 h 156"/>
                  <a:gd name="T58" fmla="*/ 59 w 195"/>
                  <a:gd name="T59" fmla="*/ 120 h 156"/>
                  <a:gd name="T60" fmla="*/ 61 w 195"/>
                  <a:gd name="T61" fmla="*/ 109 h 156"/>
                  <a:gd name="T62" fmla="*/ 66 w 195"/>
                  <a:gd name="T63" fmla="*/ 93 h 156"/>
                  <a:gd name="T64" fmla="*/ 54 w 195"/>
                  <a:gd name="T65" fmla="*/ 108 h 156"/>
                  <a:gd name="T66" fmla="*/ 52 w 195"/>
                  <a:gd name="T67" fmla="*/ 109 h 156"/>
                  <a:gd name="T68" fmla="*/ 41 w 195"/>
                  <a:gd name="T69" fmla="*/ 122 h 156"/>
                  <a:gd name="T70" fmla="*/ 32 w 195"/>
                  <a:gd name="T71" fmla="*/ 113 h 156"/>
                  <a:gd name="T72" fmla="*/ 23 w 195"/>
                  <a:gd name="T73" fmla="*/ 113 h 156"/>
                  <a:gd name="T74" fmla="*/ 16 w 195"/>
                  <a:gd name="T75" fmla="*/ 113 h 156"/>
                  <a:gd name="T76" fmla="*/ 2 w 195"/>
                  <a:gd name="T77" fmla="*/ 95 h 156"/>
                  <a:gd name="T78" fmla="*/ 31 w 195"/>
                  <a:gd name="T79" fmla="*/ 84 h 156"/>
                  <a:gd name="T80" fmla="*/ 29 w 195"/>
                  <a:gd name="T81" fmla="*/ 81 h 156"/>
                  <a:gd name="T82" fmla="*/ 6 w 195"/>
                  <a:gd name="T83" fmla="*/ 79 h 156"/>
                  <a:gd name="T84" fmla="*/ 41 w 195"/>
                  <a:gd name="T85" fmla="*/ 66 h 156"/>
                  <a:gd name="T86" fmla="*/ 13 w 195"/>
                  <a:gd name="T87" fmla="*/ 61 h 156"/>
                  <a:gd name="T88" fmla="*/ 14 w 195"/>
                  <a:gd name="T89" fmla="*/ 52 h 156"/>
                  <a:gd name="T90" fmla="*/ 34 w 195"/>
                  <a:gd name="T91" fmla="*/ 45 h 156"/>
                  <a:gd name="T92" fmla="*/ 41 w 195"/>
                  <a:gd name="T93" fmla="*/ 41 h 156"/>
                  <a:gd name="T94" fmla="*/ 32 w 195"/>
                  <a:gd name="T95" fmla="*/ 25 h 156"/>
                  <a:gd name="T96" fmla="*/ 52 w 195"/>
                  <a:gd name="T97" fmla="*/ 25 h 156"/>
                  <a:gd name="T98" fmla="*/ 56 w 195"/>
                  <a:gd name="T99" fmla="*/ 43 h 156"/>
                  <a:gd name="T100" fmla="*/ 75 w 195"/>
                  <a:gd name="T101" fmla="*/ 43 h 156"/>
                  <a:gd name="T102" fmla="*/ 91 w 195"/>
                  <a:gd name="T103" fmla="*/ 57 h 156"/>
                  <a:gd name="T104" fmla="*/ 90 w 195"/>
                  <a:gd name="T105" fmla="*/ 70 h 156"/>
                  <a:gd name="T106" fmla="*/ 99 w 195"/>
                  <a:gd name="T107" fmla="*/ 73 h 156"/>
                  <a:gd name="T108" fmla="*/ 100 w 195"/>
                  <a:gd name="T109" fmla="*/ 84 h 156"/>
                  <a:gd name="T110" fmla="*/ 108 w 195"/>
                  <a:gd name="T111" fmla="*/ 86 h 156"/>
                  <a:gd name="T112" fmla="*/ 122 w 195"/>
                  <a:gd name="T113" fmla="*/ 86 h 156"/>
                  <a:gd name="T114" fmla="*/ 134 w 195"/>
                  <a:gd name="T115" fmla="*/ 68 h 156"/>
                  <a:gd name="T116" fmla="*/ 125 w 195"/>
                  <a:gd name="T117" fmla="*/ 66 h 156"/>
                  <a:gd name="T118" fmla="*/ 134 w 195"/>
                  <a:gd name="T119" fmla="*/ 56 h 156"/>
                  <a:gd name="T120" fmla="*/ 127 w 195"/>
                  <a:gd name="T121" fmla="*/ 41 h 156"/>
                  <a:gd name="T122" fmla="*/ 115 w 195"/>
                  <a:gd name="T123" fmla="*/ 27 h 1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5"/>
                  <a:gd name="T187" fmla="*/ 0 h 156"/>
                  <a:gd name="T188" fmla="*/ 195 w 195"/>
                  <a:gd name="T189" fmla="*/ 156 h 15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5" h="156">
                    <a:moveTo>
                      <a:pt x="122" y="25"/>
                    </a:moveTo>
                    <a:lnTo>
                      <a:pt x="122" y="23"/>
                    </a:lnTo>
                    <a:lnTo>
                      <a:pt x="125" y="23"/>
                    </a:lnTo>
                    <a:lnTo>
                      <a:pt x="127" y="20"/>
                    </a:lnTo>
                    <a:lnTo>
                      <a:pt x="127" y="16"/>
                    </a:lnTo>
                    <a:lnTo>
                      <a:pt x="133" y="2"/>
                    </a:lnTo>
                    <a:lnTo>
                      <a:pt x="136" y="0"/>
                    </a:lnTo>
                    <a:lnTo>
                      <a:pt x="140" y="2"/>
                    </a:lnTo>
                    <a:lnTo>
                      <a:pt x="142" y="0"/>
                    </a:lnTo>
                    <a:lnTo>
                      <a:pt x="147" y="7"/>
                    </a:lnTo>
                    <a:lnTo>
                      <a:pt x="147" y="11"/>
                    </a:lnTo>
                    <a:lnTo>
                      <a:pt x="143" y="14"/>
                    </a:lnTo>
                    <a:lnTo>
                      <a:pt x="143" y="18"/>
                    </a:lnTo>
                    <a:lnTo>
                      <a:pt x="145" y="20"/>
                    </a:lnTo>
                    <a:lnTo>
                      <a:pt x="145" y="22"/>
                    </a:lnTo>
                    <a:lnTo>
                      <a:pt x="145" y="27"/>
                    </a:lnTo>
                    <a:lnTo>
                      <a:pt x="147" y="29"/>
                    </a:lnTo>
                    <a:lnTo>
                      <a:pt x="149" y="29"/>
                    </a:lnTo>
                    <a:lnTo>
                      <a:pt x="152" y="34"/>
                    </a:lnTo>
                    <a:lnTo>
                      <a:pt x="152" y="38"/>
                    </a:lnTo>
                    <a:lnTo>
                      <a:pt x="152" y="41"/>
                    </a:lnTo>
                    <a:lnTo>
                      <a:pt x="154" y="41"/>
                    </a:lnTo>
                    <a:lnTo>
                      <a:pt x="151" y="45"/>
                    </a:lnTo>
                    <a:lnTo>
                      <a:pt x="149" y="50"/>
                    </a:lnTo>
                    <a:lnTo>
                      <a:pt x="145" y="52"/>
                    </a:lnTo>
                    <a:lnTo>
                      <a:pt x="149" y="54"/>
                    </a:lnTo>
                    <a:lnTo>
                      <a:pt x="156" y="52"/>
                    </a:lnTo>
                    <a:lnTo>
                      <a:pt x="161" y="57"/>
                    </a:lnTo>
                    <a:lnTo>
                      <a:pt x="159" y="63"/>
                    </a:lnTo>
                    <a:lnTo>
                      <a:pt x="158" y="63"/>
                    </a:lnTo>
                    <a:lnTo>
                      <a:pt x="154" y="68"/>
                    </a:lnTo>
                    <a:lnTo>
                      <a:pt x="156" y="72"/>
                    </a:lnTo>
                    <a:lnTo>
                      <a:pt x="158" y="65"/>
                    </a:lnTo>
                    <a:lnTo>
                      <a:pt x="163" y="63"/>
                    </a:lnTo>
                    <a:lnTo>
                      <a:pt x="168" y="65"/>
                    </a:lnTo>
                    <a:lnTo>
                      <a:pt x="174" y="77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6" y="68"/>
                    </a:lnTo>
                    <a:lnTo>
                      <a:pt x="174" y="61"/>
                    </a:lnTo>
                    <a:lnTo>
                      <a:pt x="176" y="54"/>
                    </a:lnTo>
                    <a:lnTo>
                      <a:pt x="186" y="56"/>
                    </a:lnTo>
                    <a:lnTo>
                      <a:pt x="192" y="63"/>
                    </a:lnTo>
                    <a:lnTo>
                      <a:pt x="195" y="72"/>
                    </a:lnTo>
                    <a:lnTo>
                      <a:pt x="195" y="75"/>
                    </a:lnTo>
                    <a:lnTo>
                      <a:pt x="195" y="77"/>
                    </a:lnTo>
                    <a:lnTo>
                      <a:pt x="195" y="86"/>
                    </a:lnTo>
                    <a:lnTo>
                      <a:pt x="192" y="90"/>
                    </a:lnTo>
                    <a:lnTo>
                      <a:pt x="185" y="118"/>
                    </a:lnTo>
                    <a:lnTo>
                      <a:pt x="181" y="118"/>
                    </a:lnTo>
                    <a:lnTo>
                      <a:pt x="177" y="120"/>
                    </a:lnTo>
                    <a:lnTo>
                      <a:pt x="176" y="124"/>
                    </a:lnTo>
                    <a:lnTo>
                      <a:pt x="168" y="125"/>
                    </a:lnTo>
                    <a:lnTo>
                      <a:pt x="163" y="124"/>
                    </a:lnTo>
                    <a:lnTo>
                      <a:pt x="159" y="120"/>
                    </a:lnTo>
                    <a:lnTo>
                      <a:pt x="159" y="115"/>
                    </a:lnTo>
                    <a:lnTo>
                      <a:pt x="152" y="124"/>
                    </a:lnTo>
                    <a:lnTo>
                      <a:pt x="149" y="124"/>
                    </a:lnTo>
                    <a:lnTo>
                      <a:pt x="143" y="124"/>
                    </a:lnTo>
                    <a:lnTo>
                      <a:pt x="145" y="120"/>
                    </a:lnTo>
                    <a:lnTo>
                      <a:pt x="143" y="116"/>
                    </a:lnTo>
                    <a:lnTo>
                      <a:pt x="143" y="115"/>
                    </a:lnTo>
                    <a:lnTo>
                      <a:pt x="142" y="115"/>
                    </a:lnTo>
                    <a:lnTo>
                      <a:pt x="140" y="118"/>
                    </a:lnTo>
                    <a:lnTo>
                      <a:pt x="138" y="122"/>
                    </a:lnTo>
                    <a:lnTo>
                      <a:pt x="134" y="124"/>
                    </a:lnTo>
                    <a:lnTo>
                      <a:pt x="131" y="127"/>
                    </a:lnTo>
                    <a:lnTo>
                      <a:pt x="124" y="129"/>
                    </a:lnTo>
                    <a:lnTo>
                      <a:pt x="120" y="129"/>
                    </a:lnTo>
                    <a:lnTo>
                      <a:pt x="113" y="134"/>
                    </a:lnTo>
                    <a:lnTo>
                      <a:pt x="113" y="136"/>
                    </a:lnTo>
                    <a:lnTo>
                      <a:pt x="111" y="140"/>
                    </a:lnTo>
                    <a:lnTo>
                      <a:pt x="109" y="140"/>
                    </a:lnTo>
                    <a:lnTo>
                      <a:pt x="109" y="142"/>
                    </a:lnTo>
                    <a:lnTo>
                      <a:pt x="104" y="145"/>
                    </a:lnTo>
                    <a:lnTo>
                      <a:pt x="100" y="145"/>
                    </a:lnTo>
                    <a:lnTo>
                      <a:pt x="100" y="147"/>
                    </a:lnTo>
                    <a:lnTo>
                      <a:pt x="97" y="147"/>
                    </a:lnTo>
                    <a:lnTo>
                      <a:pt x="95" y="150"/>
                    </a:lnTo>
                    <a:lnTo>
                      <a:pt x="81" y="156"/>
                    </a:lnTo>
                    <a:lnTo>
                      <a:pt x="66" y="156"/>
                    </a:lnTo>
                    <a:lnTo>
                      <a:pt x="54" y="145"/>
                    </a:lnTo>
                    <a:lnTo>
                      <a:pt x="50" y="142"/>
                    </a:lnTo>
                    <a:lnTo>
                      <a:pt x="50" y="140"/>
                    </a:lnTo>
                    <a:lnTo>
                      <a:pt x="52" y="136"/>
                    </a:lnTo>
                    <a:lnTo>
                      <a:pt x="56" y="133"/>
                    </a:lnTo>
                    <a:lnTo>
                      <a:pt x="57" y="133"/>
                    </a:lnTo>
                    <a:lnTo>
                      <a:pt x="61" y="131"/>
                    </a:lnTo>
                    <a:lnTo>
                      <a:pt x="65" y="129"/>
                    </a:lnTo>
                    <a:lnTo>
                      <a:pt x="66" y="131"/>
                    </a:lnTo>
                    <a:lnTo>
                      <a:pt x="68" y="131"/>
                    </a:lnTo>
                    <a:lnTo>
                      <a:pt x="70" y="129"/>
                    </a:lnTo>
                    <a:lnTo>
                      <a:pt x="70" y="125"/>
                    </a:lnTo>
                    <a:lnTo>
                      <a:pt x="74" y="122"/>
                    </a:lnTo>
                    <a:lnTo>
                      <a:pt x="91" y="120"/>
                    </a:lnTo>
                    <a:lnTo>
                      <a:pt x="91" y="124"/>
                    </a:lnTo>
                    <a:lnTo>
                      <a:pt x="95" y="124"/>
                    </a:lnTo>
                    <a:lnTo>
                      <a:pt x="97" y="118"/>
                    </a:lnTo>
                    <a:lnTo>
                      <a:pt x="100" y="116"/>
                    </a:lnTo>
                    <a:lnTo>
                      <a:pt x="102" y="113"/>
                    </a:lnTo>
                    <a:lnTo>
                      <a:pt x="106" y="109"/>
                    </a:lnTo>
                    <a:lnTo>
                      <a:pt x="106" y="106"/>
                    </a:lnTo>
                    <a:lnTo>
                      <a:pt x="106" y="104"/>
                    </a:lnTo>
                    <a:lnTo>
                      <a:pt x="104" y="104"/>
                    </a:lnTo>
                    <a:lnTo>
                      <a:pt x="100" y="109"/>
                    </a:lnTo>
                    <a:lnTo>
                      <a:pt x="97" y="109"/>
                    </a:lnTo>
                    <a:lnTo>
                      <a:pt x="84" y="113"/>
                    </a:lnTo>
                    <a:lnTo>
                      <a:pt x="84" y="109"/>
                    </a:lnTo>
                    <a:lnTo>
                      <a:pt x="84" y="106"/>
                    </a:lnTo>
                    <a:lnTo>
                      <a:pt x="81" y="109"/>
                    </a:lnTo>
                    <a:lnTo>
                      <a:pt x="81" y="104"/>
                    </a:lnTo>
                    <a:lnTo>
                      <a:pt x="79" y="104"/>
                    </a:lnTo>
                    <a:lnTo>
                      <a:pt x="79" y="109"/>
                    </a:lnTo>
                    <a:lnTo>
                      <a:pt x="75" y="115"/>
                    </a:lnTo>
                    <a:lnTo>
                      <a:pt x="72" y="115"/>
                    </a:lnTo>
                    <a:lnTo>
                      <a:pt x="72" y="111"/>
                    </a:lnTo>
                    <a:lnTo>
                      <a:pt x="68" y="115"/>
                    </a:lnTo>
                    <a:lnTo>
                      <a:pt x="65" y="116"/>
                    </a:lnTo>
                    <a:lnTo>
                      <a:pt x="59" y="120"/>
                    </a:lnTo>
                    <a:lnTo>
                      <a:pt x="57" y="116"/>
                    </a:lnTo>
                    <a:lnTo>
                      <a:pt x="57" y="115"/>
                    </a:lnTo>
                    <a:lnTo>
                      <a:pt x="63" y="109"/>
                    </a:lnTo>
                    <a:lnTo>
                      <a:pt x="61" y="109"/>
                    </a:lnTo>
                    <a:lnTo>
                      <a:pt x="61" y="99"/>
                    </a:lnTo>
                    <a:lnTo>
                      <a:pt x="65" y="97"/>
                    </a:lnTo>
                    <a:lnTo>
                      <a:pt x="68" y="93"/>
                    </a:lnTo>
                    <a:lnTo>
                      <a:pt x="66" y="93"/>
                    </a:lnTo>
                    <a:lnTo>
                      <a:pt x="63" y="97"/>
                    </a:lnTo>
                    <a:lnTo>
                      <a:pt x="57" y="95"/>
                    </a:lnTo>
                    <a:lnTo>
                      <a:pt x="56" y="106"/>
                    </a:lnTo>
                    <a:lnTo>
                      <a:pt x="54" y="108"/>
                    </a:lnTo>
                    <a:lnTo>
                      <a:pt x="52" y="102"/>
                    </a:lnTo>
                    <a:lnTo>
                      <a:pt x="48" y="102"/>
                    </a:lnTo>
                    <a:lnTo>
                      <a:pt x="48" y="106"/>
                    </a:lnTo>
                    <a:lnTo>
                      <a:pt x="52" y="109"/>
                    </a:lnTo>
                    <a:lnTo>
                      <a:pt x="50" y="115"/>
                    </a:lnTo>
                    <a:lnTo>
                      <a:pt x="48" y="116"/>
                    </a:lnTo>
                    <a:lnTo>
                      <a:pt x="45" y="122"/>
                    </a:lnTo>
                    <a:lnTo>
                      <a:pt x="41" y="122"/>
                    </a:lnTo>
                    <a:lnTo>
                      <a:pt x="40" y="116"/>
                    </a:lnTo>
                    <a:lnTo>
                      <a:pt x="40" y="111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2" y="124"/>
                    </a:lnTo>
                    <a:lnTo>
                      <a:pt x="29" y="122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8"/>
                    </a:lnTo>
                    <a:lnTo>
                      <a:pt x="18" y="109"/>
                    </a:lnTo>
                    <a:lnTo>
                      <a:pt x="16" y="113"/>
                    </a:lnTo>
                    <a:lnTo>
                      <a:pt x="7" y="111"/>
                    </a:lnTo>
                    <a:lnTo>
                      <a:pt x="2" y="109"/>
                    </a:lnTo>
                    <a:lnTo>
                      <a:pt x="0" y="106"/>
                    </a:lnTo>
                    <a:lnTo>
                      <a:pt x="2" y="95"/>
                    </a:lnTo>
                    <a:lnTo>
                      <a:pt x="6" y="91"/>
                    </a:lnTo>
                    <a:lnTo>
                      <a:pt x="25" y="91"/>
                    </a:lnTo>
                    <a:lnTo>
                      <a:pt x="27" y="90"/>
                    </a:lnTo>
                    <a:lnTo>
                      <a:pt x="31" y="84"/>
                    </a:lnTo>
                    <a:lnTo>
                      <a:pt x="38" y="81"/>
                    </a:lnTo>
                    <a:lnTo>
                      <a:pt x="40" y="75"/>
                    </a:lnTo>
                    <a:lnTo>
                      <a:pt x="34" y="79"/>
                    </a:lnTo>
                    <a:lnTo>
                      <a:pt x="29" y="81"/>
                    </a:lnTo>
                    <a:lnTo>
                      <a:pt x="25" y="84"/>
                    </a:lnTo>
                    <a:lnTo>
                      <a:pt x="16" y="86"/>
                    </a:lnTo>
                    <a:lnTo>
                      <a:pt x="6" y="86"/>
                    </a:lnTo>
                    <a:lnTo>
                      <a:pt x="6" y="79"/>
                    </a:lnTo>
                    <a:lnTo>
                      <a:pt x="9" y="72"/>
                    </a:lnTo>
                    <a:lnTo>
                      <a:pt x="22" y="70"/>
                    </a:lnTo>
                    <a:lnTo>
                      <a:pt x="29" y="68"/>
                    </a:lnTo>
                    <a:lnTo>
                      <a:pt x="41" y="66"/>
                    </a:lnTo>
                    <a:lnTo>
                      <a:pt x="45" y="63"/>
                    </a:lnTo>
                    <a:lnTo>
                      <a:pt x="16" y="68"/>
                    </a:lnTo>
                    <a:lnTo>
                      <a:pt x="13" y="66"/>
                    </a:lnTo>
                    <a:lnTo>
                      <a:pt x="13" y="61"/>
                    </a:lnTo>
                    <a:lnTo>
                      <a:pt x="14" y="57"/>
                    </a:lnTo>
                    <a:lnTo>
                      <a:pt x="16" y="57"/>
                    </a:lnTo>
                    <a:lnTo>
                      <a:pt x="16" y="56"/>
                    </a:lnTo>
                    <a:lnTo>
                      <a:pt x="14" y="52"/>
                    </a:lnTo>
                    <a:lnTo>
                      <a:pt x="18" y="47"/>
                    </a:lnTo>
                    <a:lnTo>
                      <a:pt x="22" y="43"/>
                    </a:lnTo>
                    <a:lnTo>
                      <a:pt x="29" y="45"/>
                    </a:lnTo>
                    <a:lnTo>
                      <a:pt x="34" y="45"/>
                    </a:lnTo>
                    <a:lnTo>
                      <a:pt x="45" y="47"/>
                    </a:lnTo>
                    <a:lnTo>
                      <a:pt x="47" y="45"/>
                    </a:lnTo>
                    <a:lnTo>
                      <a:pt x="43" y="45"/>
                    </a:lnTo>
                    <a:lnTo>
                      <a:pt x="41" y="41"/>
                    </a:lnTo>
                    <a:lnTo>
                      <a:pt x="29" y="41"/>
                    </a:lnTo>
                    <a:lnTo>
                      <a:pt x="27" y="38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40" y="25"/>
                    </a:lnTo>
                    <a:lnTo>
                      <a:pt x="43" y="23"/>
                    </a:lnTo>
                    <a:lnTo>
                      <a:pt x="48" y="23"/>
                    </a:lnTo>
                    <a:lnTo>
                      <a:pt x="52" y="25"/>
                    </a:lnTo>
                    <a:lnTo>
                      <a:pt x="56" y="29"/>
                    </a:lnTo>
                    <a:lnTo>
                      <a:pt x="56" y="34"/>
                    </a:lnTo>
                    <a:lnTo>
                      <a:pt x="54" y="36"/>
                    </a:lnTo>
                    <a:lnTo>
                      <a:pt x="56" y="43"/>
                    </a:lnTo>
                    <a:lnTo>
                      <a:pt x="63" y="43"/>
                    </a:lnTo>
                    <a:lnTo>
                      <a:pt x="68" y="39"/>
                    </a:lnTo>
                    <a:lnTo>
                      <a:pt x="75" y="39"/>
                    </a:lnTo>
                    <a:lnTo>
                      <a:pt x="75" y="43"/>
                    </a:lnTo>
                    <a:lnTo>
                      <a:pt x="81" y="45"/>
                    </a:lnTo>
                    <a:lnTo>
                      <a:pt x="82" y="52"/>
                    </a:lnTo>
                    <a:lnTo>
                      <a:pt x="88" y="57"/>
                    </a:lnTo>
                    <a:lnTo>
                      <a:pt x="91" y="57"/>
                    </a:lnTo>
                    <a:lnTo>
                      <a:pt x="93" y="61"/>
                    </a:lnTo>
                    <a:lnTo>
                      <a:pt x="88" y="65"/>
                    </a:lnTo>
                    <a:lnTo>
                      <a:pt x="86" y="68"/>
                    </a:lnTo>
                    <a:lnTo>
                      <a:pt x="90" y="70"/>
                    </a:lnTo>
                    <a:lnTo>
                      <a:pt x="97" y="66"/>
                    </a:lnTo>
                    <a:lnTo>
                      <a:pt x="97" y="68"/>
                    </a:lnTo>
                    <a:lnTo>
                      <a:pt x="99" y="70"/>
                    </a:lnTo>
                    <a:lnTo>
                      <a:pt x="99" y="73"/>
                    </a:lnTo>
                    <a:lnTo>
                      <a:pt x="97" y="75"/>
                    </a:lnTo>
                    <a:lnTo>
                      <a:pt x="99" y="75"/>
                    </a:lnTo>
                    <a:lnTo>
                      <a:pt x="100" y="79"/>
                    </a:lnTo>
                    <a:lnTo>
                      <a:pt x="100" y="84"/>
                    </a:lnTo>
                    <a:lnTo>
                      <a:pt x="102" y="86"/>
                    </a:lnTo>
                    <a:lnTo>
                      <a:pt x="104" y="88"/>
                    </a:lnTo>
                    <a:lnTo>
                      <a:pt x="106" y="88"/>
                    </a:lnTo>
                    <a:lnTo>
                      <a:pt x="108" y="86"/>
                    </a:lnTo>
                    <a:lnTo>
                      <a:pt x="109" y="86"/>
                    </a:lnTo>
                    <a:lnTo>
                      <a:pt x="115" y="84"/>
                    </a:lnTo>
                    <a:lnTo>
                      <a:pt x="117" y="86"/>
                    </a:lnTo>
                    <a:lnTo>
                      <a:pt x="122" y="86"/>
                    </a:lnTo>
                    <a:lnTo>
                      <a:pt x="136" y="88"/>
                    </a:lnTo>
                    <a:lnTo>
                      <a:pt x="140" y="88"/>
                    </a:lnTo>
                    <a:lnTo>
                      <a:pt x="140" y="77"/>
                    </a:lnTo>
                    <a:lnTo>
                      <a:pt x="134" y="68"/>
                    </a:lnTo>
                    <a:lnTo>
                      <a:pt x="131" y="68"/>
                    </a:lnTo>
                    <a:lnTo>
                      <a:pt x="129" y="66"/>
                    </a:lnTo>
                    <a:lnTo>
                      <a:pt x="127" y="65"/>
                    </a:lnTo>
                    <a:lnTo>
                      <a:pt x="125" y="66"/>
                    </a:lnTo>
                    <a:lnTo>
                      <a:pt x="124" y="65"/>
                    </a:lnTo>
                    <a:lnTo>
                      <a:pt x="131" y="59"/>
                    </a:lnTo>
                    <a:lnTo>
                      <a:pt x="131" y="56"/>
                    </a:lnTo>
                    <a:lnTo>
                      <a:pt x="134" y="56"/>
                    </a:lnTo>
                    <a:lnTo>
                      <a:pt x="133" y="48"/>
                    </a:lnTo>
                    <a:lnTo>
                      <a:pt x="131" y="45"/>
                    </a:lnTo>
                    <a:lnTo>
                      <a:pt x="127" y="43"/>
                    </a:lnTo>
                    <a:lnTo>
                      <a:pt x="127" y="41"/>
                    </a:lnTo>
                    <a:lnTo>
                      <a:pt x="124" y="41"/>
                    </a:lnTo>
                    <a:lnTo>
                      <a:pt x="117" y="34"/>
                    </a:lnTo>
                    <a:lnTo>
                      <a:pt x="117" y="29"/>
                    </a:lnTo>
                    <a:lnTo>
                      <a:pt x="115" y="27"/>
                    </a:lnTo>
                    <a:lnTo>
                      <a:pt x="120" y="27"/>
                    </a:lnTo>
                    <a:lnTo>
                      <a:pt x="122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0" name="Freeform 3839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1" name="Freeform 3840"/>
              <p:cNvSpPr>
                <a:spLocks/>
              </p:cNvSpPr>
              <p:nvPr/>
            </p:nvSpPr>
            <p:spPr bwMode="auto">
              <a:xfrm>
                <a:off x="788" y="773"/>
                <a:ext cx="30" cy="40"/>
              </a:xfrm>
              <a:custGeom>
                <a:avLst/>
                <a:gdLst>
                  <a:gd name="T0" fmla="*/ 21 w 30"/>
                  <a:gd name="T1" fmla="*/ 6 h 40"/>
                  <a:gd name="T2" fmla="*/ 19 w 30"/>
                  <a:gd name="T3" fmla="*/ 7 h 40"/>
                  <a:gd name="T4" fmla="*/ 19 w 30"/>
                  <a:gd name="T5" fmla="*/ 6 h 40"/>
                  <a:gd name="T6" fmla="*/ 23 w 30"/>
                  <a:gd name="T7" fmla="*/ 6 h 40"/>
                  <a:gd name="T8" fmla="*/ 23 w 30"/>
                  <a:gd name="T9" fmla="*/ 2 h 40"/>
                  <a:gd name="T10" fmla="*/ 26 w 30"/>
                  <a:gd name="T11" fmla="*/ 0 h 40"/>
                  <a:gd name="T12" fmla="*/ 30 w 30"/>
                  <a:gd name="T13" fmla="*/ 0 h 40"/>
                  <a:gd name="T14" fmla="*/ 25 w 30"/>
                  <a:gd name="T15" fmla="*/ 18 h 40"/>
                  <a:gd name="T16" fmla="*/ 23 w 30"/>
                  <a:gd name="T17" fmla="*/ 22 h 40"/>
                  <a:gd name="T18" fmla="*/ 19 w 30"/>
                  <a:gd name="T19" fmla="*/ 34 h 40"/>
                  <a:gd name="T20" fmla="*/ 16 w 30"/>
                  <a:gd name="T21" fmla="*/ 40 h 40"/>
                  <a:gd name="T22" fmla="*/ 10 w 30"/>
                  <a:gd name="T23" fmla="*/ 40 h 40"/>
                  <a:gd name="T24" fmla="*/ 8 w 30"/>
                  <a:gd name="T25" fmla="*/ 36 h 40"/>
                  <a:gd name="T26" fmla="*/ 1 w 30"/>
                  <a:gd name="T27" fmla="*/ 32 h 40"/>
                  <a:gd name="T28" fmla="*/ 0 w 30"/>
                  <a:gd name="T29" fmla="*/ 29 h 40"/>
                  <a:gd name="T30" fmla="*/ 1 w 30"/>
                  <a:gd name="T31" fmla="*/ 25 h 40"/>
                  <a:gd name="T32" fmla="*/ 14 w 30"/>
                  <a:gd name="T33" fmla="*/ 11 h 40"/>
                  <a:gd name="T34" fmla="*/ 17 w 30"/>
                  <a:gd name="T35" fmla="*/ 9 h 40"/>
                  <a:gd name="T36" fmla="*/ 19 w 30"/>
                  <a:gd name="T37" fmla="*/ 6 h 40"/>
                  <a:gd name="T38" fmla="*/ 21 w 30"/>
                  <a:gd name="T39" fmla="*/ 6 h 4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0"/>
                  <a:gd name="T61" fmla="*/ 0 h 40"/>
                  <a:gd name="T62" fmla="*/ 30 w 30"/>
                  <a:gd name="T63" fmla="*/ 40 h 4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0" h="40">
                    <a:moveTo>
                      <a:pt x="21" y="6"/>
                    </a:moveTo>
                    <a:lnTo>
                      <a:pt x="19" y="7"/>
                    </a:lnTo>
                    <a:lnTo>
                      <a:pt x="19" y="6"/>
                    </a:lnTo>
                    <a:lnTo>
                      <a:pt x="23" y="6"/>
                    </a:lnTo>
                    <a:lnTo>
                      <a:pt x="23" y="2"/>
                    </a:lnTo>
                    <a:lnTo>
                      <a:pt x="26" y="0"/>
                    </a:lnTo>
                    <a:lnTo>
                      <a:pt x="30" y="0"/>
                    </a:lnTo>
                    <a:lnTo>
                      <a:pt x="25" y="18"/>
                    </a:lnTo>
                    <a:lnTo>
                      <a:pt x="23" y="22"/>
                    </a:lnTo>
                    <a:lnTo>
                      <a:pt x="19" y="34"/>
                    </a:lnTo>
                    <a:lnTo>
                      <a:pt x="16" y="40"/>
                    </a:lnTo>
                    <a:lnTo>
                      <a:pt x="10" y="40"/>
                    </a:lnTo>
                    <a:lnTo>
                      <a:pt x="8" y="36"/>
                    </a:lnTo>
                    <a:lnTo>
                      <a:pt x="1" y="32"/>
                    </a:lnTo>
                    <a:lnTo>
                      <a:pt x="0" y="29"/>
                    </a:lnTo>
                    <a:lnTo>
                      <a:pt x="1" y="25"/>
                    </a:lnTo>
                    <a:lnTo>
                      <a:pt x="14" y="11"/>
                    </a:lnTo>
                    <a:lnTo>
                      <a:pt x="17" y="9"/>
                    </a:lnTo>
                    <a:lnTo>
                      <a:pt x="19" y="6"/>
                    </a:lnTo>
                    <a:lnTo>
                      <a:pt x="2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2" name="Freeform 3841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3" name="Freeform 3842"/>
              <p:cNvSpPr>
                <a:spLocks/>
              </p:cNvSpPr>
              <p:nvPr/>
            </p:nvSpPr>
            <p:spPr bwMode="auto">
              <a:xfrm>
                <a:off x="732" y="673"/>
                <a:ext cx="116" cy="120"/>
              </a:xfrm>
              <a:custGeom>
                <a:avLst/>
                <a:gdLst>
                  <a:gd name="T0" fmla="*/ 47 w 116"/>
                  <a:gd name="T1" fmla="*/ 36 h 120"/>
                  <a:gd name="T2" fmla="*/ 52 w 116"/>
                  <a:gd name="T3" fmla="*/ 29 h 120"/>
                  <a:gd name="T4" fmla="*/ 57 w 116"/>
                  <a:gd name="T5" fmla="*/ 21 h 120"/>
                  <a:gd name="T6" fmla="*/ 64 w 116"/>
                  <a:gd name="T7" fmla="*/ 14 h 120"/>
                  <a:gd name="T8" fmla="*/ 70 w 116"/>
                  <a:gd name="T9" fmla="*/ 14 h 120"/>
                  <a:gd name="T10" fmla="*/ 79 w 116"/>
                  <a:gd name="T11" fmla="*/ 13 h 120"/>
                  <a:gd name="T12" fmla="*/ 81 w 116"/>
                  <a:gd name="T13" fmla="*/ 21 h 120"/>
                  <a:gd name="T14" fmla="*/ 82 w 116"/>
                  <a:gd name="T15" fmla="*/ 16 h 120"/>
                  <a:gd name="T16" fmla="*/ 88 w 116"/>
                  <a:gd name="T17" fmla="*/ 16 h 120"/>
                  <a:gd name="T18" fmla="*/ 97 w 116"/>
                  <a:gd name="T19" fmla="*/ 13 h 120"/>
                  <a:gd name="T20" fmla="*/ 90 w 116"/>
                  <a:gd name="T21" fmla="*/ 7 h 120"/>
                  <a:gd name="T22" fmla="*/ 100 w 116"/>
                  <a:gd name="T23" fmla="*/ 0 h 120"/>
                  <a:gd name="T24" fmla="*/ 116 w 116"/>
                  <a:gd name="T25" fmla="*/ 16 h 120"/>
                  <a:gd name="T26" fmla="*/ 113 w 116"/>
                  <a:gd name="T27" fmla="*/ 21 h 120"/>
                  <a:gd name="T28" fmla="*/ 102 w 116"/>
                  <a:gd name="T29" fmla="*/ 29 h 120"/>
                  <a:gd name="T30" fmla="*/ 109 w 116"/>
                  <a:gd name="T31" fmla="*/ 43 h 120"/>
                  <a:gd name="T32" fmla="*/ 106 w 116"/>
                  <a:gd name="T33" fmla="*/ 45 h 120"/>
                  <a:gd name="T34" fmla="*/ 106 w 116"/>
                  <a:gd name="T35" fmla="*/ 50 h 120"/>
                  <a:gd name="T36" fmla="*/ 109 w 116"/>
                  <a:gd name="T37" fmla="*/ 61 h 120"/>
                  <a:gd name="T38" fmla="*/ 95 w 116"/>
                  <a:gd name="T39" fmla="*/ 70 h 120"/>
                  <a:gd name="T40" fmla="*/ 93 w 116"/>
                  <a:gd name="T41" fmla="*/ 84 h 120"/>
                  <a:gd name="T42" fmla="*/ 84 w 116"/>
                  <a:gd name="T43" fmla="*/ 89 h 120"/>
                  <a:gd name="T44" fmla="*/ 79 w 116"/>
                  <a:gd name="T45" fmla="*/ 54 h 120"/>
                  <a:gd name="T46" fmla="*/ 72 w 116"/>
                  <a:gd name="T47" fmla="*/ 61 h 120"/>
                  <a:gd name="T48" fmla="*/ 72 w 116"/>
                  <a:gd name="T49" fmla="*/ 72 h 120"/>
                  <a:gd name="T50" fmla="*/ 63 w 116"/>
                  <a:gd name="T51" fmla="*/ 70 h 120"/>
                  <a:gd name="T52" fmla="*/ 63 w 116"/>
                  <a:gd name="T53" fmla="*/ 77 h 120"/>
                  <a:gd name="T54" fmla="*/ 66 w 116"/>
                  <a:gd name="T55" fmla="*/ 88 h 120"/>
                  <a:gd name="T56" fmla="*/ 61 w 116"/>
                  <a:gd name="T57" fmla="*/ 100 h 120"/>
                  <a:gd name="T58" fmla="*/ 54 w 116"/>
                  <a:gd name="T59" fmla="*/ 84 h 120"/>
                  <a:gd name="T60" fmla="*/ 50 w 116"/>
                  <a:gd name="T61" fmla="*/ 93 h 120"/>
                  <a:gd name="T62" fmla="*/ 52 w 116"/>
                  <a:gd name="T63" fmla="*/ 98 h 120"/>
                  <a:gd name="T64" fmla="*/ 52 w 116"/>
                  <a:gd name="T65" fmla="*/ 109 h 120"/>
                  <a:gd name="T66" fmla="*/ 47 w 116"/>
                  <a:gd name="T67" fmla="*/ 116 h 120"/>
                  <a:gd name="T68" fmla="*/ 41 w 116"/>
                  <a:gd name="T69" fmla="*/ 120 h 120"/>
                  <a:gd name="T70" fmla="*/ 36 w 116"/>
                  <a:gd name="T71" fmla="*/ 107 h 120"/>
                  <a:gd name="T72" fmla="*/ 32 w 116"/>
                  <a:gd name="T73" fmla="*/ 93 h 120"/>
                  <a:gd name="T74" fmla="*/ 27 w 116"/>
                  <a:gd name="T75" fmla="*/ 111 h 120"/>
                  <a:gd name="T76" fmla="*/ 16 w 116"/>
                  <a:gd name="T77" fmla="*/ 102 h 120"/>
                  <a:gd name="T78" fmla="*/ 14 w 116"/>
                  <a:gd name="T79" fmla="*/ 104 h 120"/>
                  <a:gd name="T80" fmla="*/ 5 w 116"/>
                  <a:gd name="T81" fmla="*/ 111 h 120"/>
                  <a:gd name="T82" fmla="*/ 4 w 116"/>
                  <a:gd name="T83" fmla="*/ 95 h 120"/>
                  <a:gd name="T84" fmla="*/ 2 w 116"/>
                  <a:gd name="T85" fmla="*/ 93 h 120"/>
                  <a:gd name="T86" fmla="*/ 7 w 116"/>
                  <a:gd name="T87" fmla="*/ 82 h 120"/>
                  <a:gd name="T88" fmla="*/ 13 w 116"/>
                  <a:gd name="T89" fmla="*/ 77 h 120"/>
                  <a:gd name="T90" fmla="*/ 20 w 116"/>
                  <a:gd name="T91" fmla="*/ 79 h 120"/>
                  <a:gd name="T92" fmla="*/ 27 w 116"/>
                  <a:gd name="T93" fmla="*/ 61 h 120"/>
                  <a:gd name="T94" fmla="*/ 32 w 116"/>
                  <a:gd name="T95" fmla="*/ 61 h 120"/>
                  <a:gd name="T96" fmla="*/ 39 w 116"/>
                  <a:gd name="T97" fmla="*/ 52 h 120"/>
                  <a:gd name="T98" fmla="*/ 43 w 116"/>
                  <a:gd name="T99" fmla="*/ 41 h 1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6"/>
                  <a:gd name="T151" fmla="*/ 0 h 120"/>
                  <a:gd name="T152" fmla="*/ 116 w 116"/>
                  <a:gd name="T153" fmla="*/ 120 h 12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6" h="120">
                    <a:moveTo>
                      <a:pt x="45" y="39"/>
                    </a:moveTo>
                    <a:lnTo>
                      <a:pt x="45" y="39"/>
                    </a:lnTo>
                    <a:lnTo>
                      <a:pt x="47" y="36"/>
                    </a:lnTo>
                    <a:lnTo>
                      <a:pt x="48" y="34"/>
                    </a:lnTo>
                    <a:lnTo>
                      <a:pt x="50" y="32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5"/>
                    </a:lnTo>
                    <a:lnTo>
                      <a:pt x="57" y="21"/>
                    </a:lnTo>
                    <a:lnTo>
                      <a:pt x="57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8" y="14"/>
                    </a:lnTo>
                    <a:lnTo>
                      <a:pt x="70" y="16"/>
                    </a:lnTo>
                    <a:lnTo>
                      <a:pt x="70" y="14"/>
                    </a:lnTo>
                    <a:lnTo>
                      <a:pt x="75" y="14"/>
                    </a:lnTo>
                    <a:lnTo>
                      <a:pt x="75" y="13"/>
                    </a:lnTo>
                    <a:lnTo>
                      <a:pt x="79" y="13"/>
                    </a:lnTo>
                    <a:lnTo>
                      <a:pt x="77" y="16"/>
                    </a:lnTo>
                    <a:lnTo>
                      <a:pt x="79" y="21"/>
                    </a:lnTo>
                    <a:lnTo>
                      <a:pt x="81" y="21"/>
                    </a:lnTo>
                    <a:lnTo>
                      <a:pt x="79" y="16"/>
                    </a:lnTo>
                    <a:lnTo>
                      <a:pt x="81" y="14"/>
                    </a:lnTo>
                    <a:lnTo>
                      <a:pt x="82" y="16"/>
                    </a:lnTo>
                    <a:lnTo>
                      <a:pt x="88" y="20"/>
                    </a:lnTo>
                    <a:lnTo>
                      <a:pt x="90" y="20"/>
                    </a:lnTo>
                    <a:lnTo>
                      <a:pt x="88" y="16"/>
                    </a:lnTo>
                    <a:lnTo>
                      <a:pt x="93" y="18"/>
                    </a:lnTo>
                    <a:lnTo>
                      <a:pt x="97" y="14"/>
                    </a:lnTo>
                    <a:lnTo>
                      <a:pt x="97" y="13"/>
                    </a:lnTo>
                    <a:lnTo>
                      <a:pt x="93" y="13"/>
                    </a:lnTo>
                    <a:lnTo>
                      <a:pt x="91" y="11"/>
                    </a:lnTo>
                    <a:lnTo>
                      <a:pt x="90" y="7"/>
                    </a:lnTo>
                    <a:lnTo>
                      <a:pt x="93" y="5"/>
                    </a:lnTo>
                    <a:lnTo>
                      <a:pt x="95" y="2"/>
                    </a:lnTo>
                    <a:lnTo>
                      <a:pt x="100" y="0"/>
                    </a:lnTo>
                    <a:lnTo>
                      <a:pt x="106" y="5"/>
                    </a:lnTo>
                    <a:lnTo>
                      <a:pt x="106" y="7"/>
                    </a:lnTo>
                    <a:lnTo>
                      <a:pt x="116" y="16"/>
                    </a:lnTo>
                    <a:lnTo>
                      <a:pt x="116" y="20"/>
                    </a:lnTo>
                    <a:lnTo>
                      <a:pt x="116" y="21"/>
                    </a:lnTo>
                    <a:lnTo>
                      <a:pt x="113" y="21"/>
                    </a:lnTo>
                    <a:lnTo>
                      <a:pt x="111" y="25"/>
                    </a:lnTo>
                    <a:lnTo>
                      <a:pt x="104" y="27"/>
                    </a:lnTo>
                    <a:lnTo>
                      <a:pt x="102" y="29"/>
                    </a:lnTo>
                    <a:lnTo>
                      <a:pt x="102" y="30"/>
                    </a:lnTo>
                    <a:lnTo>
                      <a:pt x="102" y="34"/>
                    </a:lnTo>
                    <a:lnTo>
                      <a:pt x="109" y="43"/>
                    </a:lnTo>
                    <a:lnTo>
                      <a:pt x="109" y="47"/>
                    </a:lnTo>
                    <a:lnTo>
                      <a:pt x="107" y="47"/>
                    </a:lnTo>
                    <a:lnTo>
                      <a:pt x="106" y="45"/>
                    </a:lnTo>
                    <a:lnTo>
                      <a:pt x="102" y="47"/>
                    </a:lnTo>
                    <a:lnTo>
                      <a:pt x="104" y="50"/>
                    </a:lnTo>
                    <a:lnTo>
                      <a:pt x="106" y="50"/>
                    </a:lnTo>
                    <a:lnTo>
                      <a:pt x="107" y="54"/>
                    </a:lnTo>
                    <a:lnTo>
                      <a:pt x="107" y="55"/>
                    </a:lnTo>
                    <a:lnTo>
                      <a:pt x="109" y="61"/>
                    </a:lnTo>
                    <a:lnTo>
                      <a:pt x="107" y="64"/>
                    </a:lnTo>
                    <a:lnTo>
                      <a:pt x="102" y="68"/>
                    </a:lnTo>
                    <a:lnTo>
                      <a:pt x="95" y="70"/>
                    </a:lnTo>
                    <a:lnTo>
                      <a:pt x="93" y="72"/>
                    </a:lnTo>
                    <a:lnTo>
                      <a:pt x="91" y="75"/>
                    </a:lnTo>
                    <a:lnTo>
                      <a:pt x="93" y="84"/>
                    </a:lnTo>
                    <a:lnTo>
                      <a:pt x="91" y="88"/>
                    </a:lnTo>
                    <a:lnTo>
                      <a:pt x="88" y="89"/>
                    </a:lnTo>
                    <a:lnTo>
                      <a:pt x="84" y="89"/>
                    </a:lnTo>
                    <a:lnTo>
                      <a:pt x="77" y="79"/>
                    </a:lnTo>
                    <a:lnTo>
                      <a:pt x="81" y="54"/>
                    </a:lnTo>
                    <a:lnTo>
                      <a:pt x="79" y="54"/>
                    </a:lnTo>
                    <a:lnTo>
                      <a:pt x="75" y="55"/>
                    </a:lnTo>
                    <a:lnTo>
                      <a:pt x="72" y="55"/>
                    </a:lnTo>
                    <a:lnTo>
                      <a:pt x="72" y="61"/>
                    </a:lnTo>
                    <a:lnTo>
                      <a:pt x="70" y="63"/>
                    </a:lnTo>
                    <a:lnTo>
                      <a:pt x="72" y="64"/>
                    </a:lnTo>
                    <a:lnTo>
                      <a:pt x="72" y="72"/>
                    </a:lnTo>
                    <a:lnTo>
                      <a:pt x="68" y="75"/>
                    </a:lnTo>
                    <a:lnTo>
                      <a:pt x="66" y="70"/>
                    </a:lnTo>
                    <a:lnTo>
                      <a:pt x="63" y="70"/>
                    </a:lnTo>
                    <a:lnTo>
                      <a:pt x="63" y="72"/>
                    </a:lnTo>
                    <a:lnTo>
                      <a:pt x="61" y="75"/>
                    </a:lnTo>
                    <a:lnTo>
                      <a:pt x="63" y="77"/>
                    </a:lnTo>
                    <a:lnTo>
                      <a:pt x="66" y="77"/>
                    </a:lnTo>
                    <a:lnTo>
                      <a:pt x="68" y="84"/>
                    </a:lnTo>
                    <a:lnTo>
                      <a:pt x="66" y="88"/>
                    </a:lnTo>
                    <a:lnTo>
                      <a:pt x="63" y="91"/>
                    </a:lnTo>
                    <a:lnTo>
                      <a:pt x="63" y="97"/>
                    </a:lnTo>
                    <a:lnTo>
                      <a:pt x="61" y="100"/>
                    </a:lnTo>
                    <a:lnTo>
                      <a:pt x="61" y="98"/>
                    </a:lnTo>
                    <a:lnTo>
                      <a:pt x="59" y="100"/>
                    </a:lnTo>
                    <a:lnTo>
                      <a:pt x="54" y="84"/>
                    </a:lnTo>
                    <a:lnTo>
                      <a:pt x="52" y="86"/>
                    </a:lnTo>
                    <a:lnTo>
                      <a:pt x="50" y="84"/>
                    </a:lnTo>
                    <a:lnTo>
                      <a:pt x="50" y="93"/>
                    </a:lnTo>
                    <a:lnTo>
                      <a:pt x="52" y="95"/>
                    </a:lnTo>
                    <a:lnTo>
                      <a:pt x="50" y="97"/>
                    </a:lnTo>
                    <a:lnTo>
                      <a:pt x="52" y="98"/>
                    </a:lnTo>
                    <a:lnTo>
                      <a:pt x="47" y="100"/>
                    </a:lnTo>
                    <a:lnTo>
                      <a:pt x="50" y="102"/>
                    </a:lnTo>
                    <a:lnTo>
                      <a:pt x="52" y="109"/>
                    </a:lnTo>
                    <a:lnTo>
                      <a:pt x="50" y="109"/>
                    </a:lnTo>
                    <a:lnTo>
                      <a:pt x="50" y="115"/>
                    </a:lnTo>
                    <a:lnTo>
                      <a:pt x="47" y="116"/>
                    </a:lnTo>
                    <a:lnTo>
                      <a:pt x="45" y="116"/>
                    </a:lnTo>
                    <a:lnTo>
                      <a:pt x="43" y="113"/>
                    </a:lnTo>
                    <a:lnTo>
                      <a:pt x="41" y="120"/>
                    </a:lnTo>
                    <a:lnTo>
                      <a:pt x="38" y="115"/>
                    </a:lnTo>
                    <a:lnTo>
                      <a:pt x="38" y="107"/>
                    </a:lnTo>
                    <a:lnTo>
                      <a:pt x="36" y="107"/>
                    </a:lnTo>
                    <a:lnTo>
                      <a:pt x="32" y="102"/>
                    </a:lnTo>
                    <a:lnTo>
                      <a:pt x="34" y="98"/>
                    </a:lnTo>
                    <a:lnTo>
                      <a:pt x="32" y="93"/>
                    </a:lnTo>
                    <a:lnTo>
                      <a:pt x="30" y="97"/>
                    </a:lnTo>
                    <a:lnTo>
                      <a:pt x="29" y="106"/>
                    </a:lnTo>
                    <a:lnTo>
                      <a:pt x="27" y="111"/>
                    </a:lnTo>
                    <a:lnTo>
                      <a:pt x="23" y="107"/>
                    </a:lnTo>
                    <a:lnTo>
                      <a:pt x="16" y="106"/>
                    </a:lnTo>
                    <a:lnTo>
                      <a:pt x="16" y="102"/>
                    </a:lnTo>
                    <a:lnTo>
                      <a:pt x="16" y="100"/>
                    </a:lnTo>
                    <a:lnTo>
                      <a:pt x="16" y="97"/>
                    </a:lnTo>
                    <a:lnTo>
                      <a:pt x="14" y="104"/>
                    </a:lnTo>
                    <a:lnTo>
                      <a:pt x="13" y="106"/>
                    </a:lnTo>
                    <a:lnTo>
                      <a:pt x="11" y="111"/>
                    </a:lnTo>
                    <a:lnTo>
                      <a:pt x="5" y="111"/>
                    </a:lnTo>
                    <a:lnTo>
                      <a:pt x="4" y="109"/>
                    </a:lnTo>
                    <a:lnTo>
                      <a:pt x="7" y="97"/>
                    </a:lnTo>
                    <a:lnTo>
                      <a:pt x="4" y="95"/>
                    </a:lnTo>
                    <a:lnTo>
                      <a:pt x="0" y="100"/>
                    </a:lnTo>
                    <a:lnTo>
                      <a:pt x="0" y="95"/>
                    </a:lnTo>
                    <a:lnTo>
                      <a:pt x="2" y="93"/>
                    </a:lnTo>
                    <a:lnTo>
                      <a:pt x="4" y="89"/>
                    </a:lnTo>
                    <a:lnTo>
                      <a:pt x="4" y="82"/>
                    </a:lnTo>
                    <a:lnTo>
                      <a:pt x="7" y="82"/>
                    </a:lnTo>
                    <a:lnTo>
                      <a:pt x="9" y="79"/>
                    </a:lnTo>
                    <a:lnTo>
                      <a:pt x="11" y="77"/>
                    </a:lnTo>
                    <a:lnTo>
                      <a:pt x="13" y="77"/>
                    </a:lnTo>
                    <a:lnTo>
                      <a:pt x="16" y="81"/>
                    </a:lnTo>
                    <a:lnTo>
                      <a:pt x="18" y="79"/>
                    </a:lnTo>
                    <a:lnTo>
                      <a:pt x="20" y="79"/>
                    </a:lnTo>
                    <a:lnTo>
                      <a:pt x="23" y="70"/>
                    </a:lnTo>
                    <a:lnTo>
                      <a:pt x="25" y="68"/>
                    </a:lnTo>
                    <a:lnTo>
                      <a:pt x="27" y="61"/>
                    </a:lnTo>
                    <a:lnTo>
                      <a:pt x="27" y="63"/>
                    </a:lnTo>
                    <a:lnTo>
                      <a:pt x="29" y="63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6" y="57"/>
                    </a:lnTo>
                    <a:lnTo>
                      <a:pt x="39" y="52"/>
                    </a:lnTo>
                    <a:lnTo>
                      <a:pt x="43" y="50"/>
                    </a:lnTo>
                    <a:lnTo>
                      <a:pt x="39" y="50"/>
                    </a:lnTo>
                    <a:lnTo>
                      <a:pt x="43" y="41"/>
                    </a:lnTo>
                    <a:lnTo>
                      <a:pt x="45" y="3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4" name="Freeform 3843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5" name="Freeform 3844"/>
              <p:cNvSpPr>
                <a:spLocks/>
              </p:cNvSpPr>
              <p:nvPr/>
            </p:nvSpPr>
            <p:spPr bwMode="auto">
              <a:xfrm>
                <a:off x="859" y="720"/>
                <a:ext cx="22" cy="12"/>
              </a:xfrm>
              <a:custGeom>
                <a:avLst/>
                <a:gdLst>
                  <a:gd name="T0" fmla="*/ 13 w 22"/>
                  <a:gd name="T1" fmla="*/ 0 h 12"/>
                  <a:gd name="T2" fmla="*/ 16 w 22"/>
                  <a:gd name="T3" fmla="*/ 1 h 12"/>
                  <a:gd name="T4" fmla="*/ 22 w 22"/>
                  <a:gd name="T5" fmla="*/ 7 h 12"/>
                  <a:gd name="T6" fmla="*/ 20 w 22"/>
                  <a:gd name="T7" fmla="*/ 12 h 12"/>
                  <a:gd name="T8" fmla="*/ 13 w 22"/>
                  <a:gd name="T9" fmla="*/ 12 h 12"/>
                  <a:gd name="T10" fmla="*/ 4 w 22"/>
                  <a:gd name="T11" fmla="*/ 10 h 12"/>
                  <a:gd name="T12" fmla="*/ 0 w 22"/>
                  <a:gd name="T13" fmla="*/ 7 h 12"/>
                  <a:gd name="T14" fmla="*/ 2 w 22"/>
                  <a:gd name="T15" fmla="*/ 3 h 12"/>
                  <a:gd name="T16" fmla="*/ 13 w 22"/>
                  <a:gd name="T17" fmla="*/ 0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12"/>
                  <a:gd name="T29" fmla="*/ 22 w 22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12">
                    <a:moveTo>
                      <a:pt x="13" y="0"/>
                    </a:moveTo>
                    <a:lnTo>
                      <a:pt x="16" y="1"/>
                    </a:lnTo>
                    <a:lnTo>
                      <a:pt x="22" y="7"/>
                    </a:lnTo>
                    <a:lnTo>
                      <a:pt x="20" y="12"/>
                    </a:lnTo>
                    <a:lnTo>
                      <a:pt x="13" y="12"/>
                    </a:lnTo>
                    <a:lnTo>
                      <a:pt x="4" y="10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6" name="Freeform 3845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7" name="Freeform 3846"/>
              <p:cNvSpPr>
                <a:spLocks/>
              </p:cNvSpPr>
              <p:nvPr/>
            </p:nvSpPr>
            <p:spPr bwMode="auto">
              <a:xfrm>
                <a:off x="882" y="630"/>
                <a:ext cx="59" cy="57"/>
              </a:xfrm>
              <a:custGeom>
                <a:avLst/>
                <a:gdLst>
                  <a:gd name="T0" fmla="*/ 24 w 59"/>
                  <a:gd name="T1" fmla="*/ 5 h 57"/>
                  <a:gd name="T2" fmla="*/ 25 w 59"/>
                  <a:gd name="T3" fmla="*/ 7 h 57"/>
                  <a:gd name="T4" fmla="*/ 25 w 59"/>
                  <a:gd name="T5" fmla="*/ 5 h 57"/>
                  <a:gd name="T6" fmla="*/ 29 w 59"/>
                  <a:gd name="T7" fmla="*/ 4 h 57"/>
                  <a:gd name="T8" fmla="*/ 38 w 59"/>
                  <a:gd name="T9" fmla="*/ 2 h 57"/>
                  <a:gd name="T10" fmla="*/ 38 w 59"/>
                  <a:gd name="T11" fmla="*/ 4 h 57"/>
                  <a:gd name="T12" fmla="*/ 42 w 59"/>
                  <a:gd name="T13" fmla="*/ 5 h 57"/>
                  <a:gd name="T14" fmla="*/ 43 w 59"/>
                  <a:gd name="T15" fmla="*/ 2 h 57"/>
                  <a:gd name="T16" fmla="*/ 51 w 59"/>
                  <a:gd name="T17" fmla="*/ 0 h 57"/>
                  <a:gd name="T18" fmla="*/ 59 w 59"/>
                  <a:gd name="T19" fmla="*/ 2 h 57"/>
                  <a:gd name="T20" fmla="*/ 59 w 59"/>
                  <a:gd name="T21" fmla="*/ 5 h 57"/>
                  <a:gd name="T22" fmla="*/ 59 w 59"/>
                  <a:gd name="T23" fmla="*/ 11 h 57"/>
                  <a:gd name="T24" fmla="*/ 58 w 59"/>
                  <a:gd name="T25" fmla="*/ 14 h 57"/>
                  <a:gd name="T26" fmla="*/ 45 w 59"/>
                  <a:gd name="T27" fmla="*/ 18 h 57"/>
                  <a:gd name="T28" fmla="*/ 40 w 59"/>
                  <a:gd name="T29" fmla="*/ 18 h 57"/>
                  <a:gd name="T30" fmla="*/ 40 w 59"/>
                  <a:gd name="T31" fmla="*/ 20 h 57"/>
                  <a:gd name="T32" fmla="*/ 38 w 59"/>
                  <a:gd name="T33" fmla="*/ 20 h 57"/>
                  <a:gd name="T34" fmla="*/ 40 w 59"/>
                  <a:gd name="T35" fmla="*/ 23 h 57"/>
                  <a:gd name="T36" fmla="*/ 38 w 59"/>
                  <a:gd name="T37" fmla="*/ 23 h 57"/>
                  <a:gd name="T38" fmla="*/ 31 w 59"/>
                  <a:gd name="T39" fmla="*/ 23 h 57"/>
                  <a:gd name="T40" fmla="*/ 33 w 59"/>
                  <a:gd name="T41" fmla="*/ 25 h 57"/>
                  <a:gd name="T42" fmla="*/ 33 w 59"/>
                  <a:gd name="T43" fmla="*/ 29 h 57"/>
                  <a:gd name="T44" fmla="*/ 34 w 59"/>
                  <a:gd name="T45" fmla="*/ 25 h 57"/>
                  <a:gd name="T46" fmla="*/ 34 w 59"/>
                  <a:gd name="T47" fmla="*/ 29 h 57"/>
                  <a:gd name="T48" fmla="*/ 33 w 59"/>
                  <a:gd name="T49" fmla="*/ 30 h 57"/>
                  <a:gd name="T50" fmla="*/ 36 w 59"/>
                  <a:gd name="T51" fmla="*/ 27 h 57"/>
                  <a:gd name="T52" fmla="*/ 38 w 59"/>
                  <a:gd name="T53" fmla="*/ 27 h 57"/>
                  <a:gd name="T54" fmla="*/ 38 w 59"/>
                  <a:gd name="T55" fmla="*/ 30 h 57"/>
                  <a:gd name="T56" fmla="*/ 40 w 59"/>
                  <a:gd name="T57" fmla="*/ 29 h 57"/>
                  <a:gd name="T58" fmla="*/ 40 w 59"/>
                  <a:gd name="T59" fmla="*/ 25 h 57"/>
                  <a:gd name="T60" fmla="*/ 42 w 59"/>
                  <a:gd name="T61" fmla="*/ 23 h 57"/>
                  <a:gd name="T62" fmla="*/ 43 w 59"/>
                  <a:gd name="T63" fmla="*/ 27 h 57"/>
                  <a:gd name="T64" fmla="*/ 47 w 59"/>
                  <a:gd name="T65" fmla="*/ 27 h 57"/>
                  <a:gd name="T66" fmla="*/ 52 w 59"/>
                  <a:gd name="T67" fmla="*/ 25 h 57"/>
                  <a:gd name="T68" fmla="*/ 52 w 59"/>
                  <a:gd name="T69" fmla="*/ 45 h 57"/>
                  <a:gd name="T70" fmla="*/ 49 w 59"/>
                  <a:gd name="T71" fmla="*/ 48 h 57"/>
                  <a:gd name="T72" fmla="*/ 38 w 59"/>
                  <a:gd name="T73" fmla="*/ 52 h 57"/>
                  <a:gd name="T74" fmla="*/ 34 w 59"/>
                  <a:gd name="T75" fmla="*/ 50 h 57"/>
                  <a:gd name="T76" fmla="*/ 24 w 59"/>
                  <a:gd name="T77" fmla="*/ 57 h 57"/>
                  <a:gd name="T78" fmla="*/ 20 w 59"/>
                  <a:gd name="T79" fmla="*/ 57 h 57"/>
                  <a:gd name="T80" fmla="*/ 16 w 59"/>
                  <a:gd name="T81" fmla="*/ 56 h 57"/>
                  <a:gd name="T82" fmla="*/ 15 w 59"/>
                  <a:gd name="T83" fmla="*/ 52 h 57"/>
                  <a:gd name="T84" fmla="*/ 13 w 59"/>
                  <a:gd name="T85" fmla="*/ 50 h 57"/>
                  <a:gd name="T86" fmla="*/ 6 w 59"/>
                  <a:gd name="T87" fmla="*/ 47 h 57"/>
                  <a:gd name="T88" fmla="*/ 2 w 59"/>
                  <a:gd name="T89" fmla="*/ 43 h 57"/>
                  <a:gd name="T90" fmla="*/ 2 w 59"/>
                  <a:gd name="T91" fmla="*/ 39 h 57"/>
                  <a:gd name="T92" fmla="*/ 4 w 59"/>
                  <a:gd name="T93" fmla="*/ 38 h 57"/>
                  <a:gd name="T94" fmla="*/ 0 w 59"/>
                  <a:gd name="T95" fmla="*/ 25 h 57"/>
                  <a:gd name="T96" fmla="*/ 2 w 59"/>
                  <a:gd name="T97" fmla="*/ 18 h 57"/>
                  <a:gd name="T98" fmla="*/ 2 w 59"/>
                  <a:gd name="T99" fmla="*/ 16 h 57"/>
                  <a:gd name="T100" fmla="*/ 11 w 59"/>
                  <a:gd name="T101" fmla="*/ 14 h 57"/>
                  <a:gd name="T102" fmla="*/ 11 w 59"/>
                  <a:gd name="T103" fmla="*/ 13 h 57"/>
                  <a:gd name="T104" fmla="*/ 15 w 59"/>
                  <a:gd name="T105" fmla="*/ 11 h 57"/>
                  <a:gd name="T106" fmla="*/ 16 w 59"/>
                  <a:gd name="T107" fmla="*/ 11 h 57"/>
                  <a:gd name="T108" fmla="*/ 18 w 59"/>
                  <a:gd name="T109" fmla="*/ 7 h 57"/>
                  <a:gd name="T110" fmla="*/ 22 w 59"/>
                  <a:gd name="T111" fmla="*/ 7 h 57"/>
                  <a:gd name="T112" fmla="*/ 24 w 59"/>
                  <a:gd name="T113" fmla="*/ 5 h 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9"/>
                  <a:gd name="T172" fmla="*/ 0 h 57"/>
                  <a:gd name="T173" fmla="*/ 59 w 59"/>
                  <a:gd name="T174" fmla="*/ 57 h 5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9" h="57">
                    <a:moveTo>
                      <a:pt x="24" y="5"/>
                    </a:moveTo>
                    <a:lnTo>
                      <a:pt x="25" y="7"/>
                    </a:lnTo>
                    <a:lnTo>
                      <a:pt x="25" y="5"/>
                    </a:lnTo>
                    <a:lnTo>
                      <a:pt x="29" y="4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42" y="5"/>
                    </a:lnTo>
                    <a:lnTo>
                      <a:pt x="43" y="2"/>
                    </a:lnTo>
                    <a:lnTo>
                      <a:pt x="51" y="0"/>
                    </a:lnTo>
                    <a:lnTo>
                      <a:pt x="59" y="2"/>
                    </a:lnTo>
                    <a:lnTo>
                      <a:pt x="59" y="5"/>
                    </a:lnTo>
                    <a:lnTo>
                      <a:pt x="59" y="11"/>
                    </a:lnTo>
                    <a:lnTo>
                      <a:pt x="58" y="14"/>
                    </a:lnTo>
                    <a:lnTo>
                      <a:pt x="45" y="18"/>
                    </a:lnTo>
                    <a:lnTo>
                      <a:pt x="40" y="18"/>
                    </a:lnTo>
                    <a:lnTo>
                      <a:pt x="40" y="20"/>
                    </a:lnTo>
                    <a:lnTo>
                      <a:pt x="38" y="20"/>
                    </a:lnTo>
                    <a:lnTo>
                      <a:pt x="40" y="23"/>
                    </a:lnTo>
                    <a:lnTo>
                      <a:pt x="38" y="23"/>
                    </a:lnTo>
                    <a:lnTo>
                      <a:pt x="31" y="23"/>
                    </a:lnTo>
                    <a:lnTo>
                      <a:pt x="33" y="25"/>
                    </a:lnTo>
                    <a:lnTo>
                      <a:pt x="33" y="29"/>
                    </a:lnTo>
                    <a:lnTo>
                      <a:pt x="34" y="25"/>
                    </a:lnTo>
                    <a:lnTo>
                      <a:pt x="34" y="29"/>
                    </a:lnTo>
                    <a:lnTo>
                      <a:pt x="33" y="30"/>
                    </a:lnTo>
                    <a:lnTo>
                      <a:pt x="36" y="27"/>
                    </a:lnTo>
                    <a:lnTo>
                      <a:pt x="38" y="27"/>
                    </a:lnTo>
                    <a:lnTo>
                      <a:pt x="38" y="30"/>
                    </a:lnTo>
                    <a:lnTo>
                      <a:pt x="40" y="29"/>
                    </a:lnTo>
                    <a:lnTo>
                      <a:pt x="40" y="25"/>
                    </a:lnTo>
                    <a:lnTo>
                      <a:pt x="42" y="23"/>
                    </a:lnTo>
                    <a:lnTo>
                      <a:pt x="43" y="27"/>
                    </a:lnTo>
                    <a:lnTo>
                      <a:pt x="47" y="27"/>
                    </a:lnTo>
                    <a:lnTo>
                      <a:pt x="52" y="25"/>
                    </a:lnTo>
                    <a:lnTo>
                      <a:pt x="52" y="45"/>
                    </a:lnTo>
                    <a:lnTo>
                      <a:pt x="49" y="48"/>
                    </a:lnTo>
                    <a:lnTo>
                      <a:pt x="38" y="52"/>
                    </a:lnTo>
                    <a:lnTo>
                      <a:pt x="34" y="50"/>
                    </a:lnTo>
                    <a:lnTo>
                      <a:pt x="24" y="57"/>
                    </a:lnTo>
                    <a:lnTo>
                      <a:pt x="20" y="57"/>
                    </a:lnTo>
                    <a:lnTo>
                      <a:pt x="16" y="56"/>
                    </a:lnTo>
                    <a:lnTo>
                      <a:pt x="15" y="52"/>
                    </a:lnTo>
                    <a:lnTo>
                      <a:pt x="13" y="50"/>
                    </a:lnTo>
                    <a:lnTo>
                      <a:pt x="6" y="47"/>
                    </a:lnTo>
                    <a:lnTo>
                      <a:pt x="2" y="43"/>
                    </a:lnTo>
                    <a:lnTo>
                      <a:pt x="2" y="39"/>
                    </a:lnTo>
                    <a:lnTo>
                      <a:pt x="4" y="38"/>
                    </a:lnTo>
                    <a:lnTo>
                      <a:pt x="0" y="25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11" y="14"/>
                    </a:lnTo>
                    <a:lnTo>
                      <a:pt x="11" y="13"/>
                    </a:lnTo>
                    <a:lnTo>
                      <a:pt x="15" y="11"/>
                    </a:lnTo>
                    <a:lnTo>
                      <a:pt x="16" y="11"/>
                    </a:lnTo>
                    <a:lnTo>
                      <a:pt x="18" y="7"/>
                    </a:lnTo>
                    <a:lnTo>
                      <a:pt x="22" y="7"/>
                    </a:lnTo>
                    <a:lnTo>
                      <a:pt x="2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8" name="Freeform 3847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9" name="Freeform 3848"/>
              <p:cNvSpPr>
                <a:spLocks/>
              </p:cNvSpPr>
              <p:nvPr/>
            </p:nvSpPr>
            <p:spPr bwMode="auto">
              <a:xfrm>
                <a:off x="856" y="635"/>
                <a:ext cx="23" cy="27"/>
              </a:xfrm>
              <a:custGeom>
                <a:avLst/>
                <a:gdLst>
                  <a:gd name="T0" fmla="*/ 1 w 23"/>
                  <a:gd name="T1" fmla="*/ 8 h 27"/>
                  <a:gd name="T2" fmla="*/ 3 w 23"/>
                  <a:gd name="T3" fmla="*/ 8 h 27"/>
                  <a:gd name="T4" fmla="*/ 5 w 23"/>
                  <a:gd name="T5" fmla="*/ 8 h 27"/>
                  <a:gd name="T6" fmla="*/ 5 w 23"/>
                  <a:gd name="T7" fmla="*/ 6 h 27"/>
                  <a:gd name="T8" fmla="*/ 5 w 23"/>
                  <a:gd name="T9" fmla="*/ 2 h 27"/>
                  <a:gd name="T10" fmla="*/ 10 w 23"/>
                  <a:gd name="T11" fmla="*/ 0 h 27"/>
                  <a:gd name="T12" fmla="*/ 10 w 23"/>
                  <a:gd name="T13" fmla="*/ 2 h 27"/>
                  <a:gd name="T14" fmla="*/ 10 w 23"/>
                  <a:gd name="T15" fmla="*/ 4 h 27"/>
                  <a:gd name="T16" fmla="*/ 12 w 23"/>
                  <a:gd name="T17" fmla="*/ 6 h 27"/>
                  <a:gd name="T18" fmla="*/ 21 w 23"/>
                  <a:gd name="T19" fmla="*/ 15 h 27"/>
                  <a:gd name="T20" fmla="*/ 23 w 23"/>
                  <a:gd name="T21" fmla="*/ 20 h 27"/>
                  <a:gd name="T22" fmla="*/ 21 w 23"/>
                  <a:gd name="T23" fmla="*/ 24 h 27"/>
                  <a:gd name="T24" fmla="*/ 14 w 23"/>
                  <a:gd name="T25" fmla="*/ 27 h 27"/>
                  <a:gd name="T26" fmla="*/ 8 w 23"/>
                  <a:gd name="T27" fmla="*/ 22 h 27"/>
                  <a:gd name="T28" fmla="*/ 5 w 23"/>
                  <a:gd name="T29" fmla="*/ 15 h 27"/>
                  <a:gd name="T30" fmla="*/ 3 w 23"/>
                  <a:gd name="T31" fmla="*/ 15 h 27"/>
                  <a:gd name="T32" fmla="*/ 1 w 23"/>
                  <a:gd name="T33" fmla="*/ 11 h 27"/>
                  <a:gd name="T34" fmla="*/ 0 w 23"/>
                  <a:gd name="T35" fmla="*/ 9 h 27"/>
                  <a:gd name="T36" fmla="*/ 1 w 23"/>
                  <a:gd name="T37" fmla="*/ 8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27"/>
                  <a:gd name="T59" fmla="*/ 23 w 2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27">
                    <a:moveTo>
                      <a:pt x="1" y="8"/>
                    </a:move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0" y="4"/>
                    </a:lnTo>
                    <a:lnTo>
                      <a:pt x="12" y="6"/>
                    </a:lnTo>
                    <a:lnTo>
                      <a:pt x="21" y="15"/>
                    </a:lnTo>
                    <a:lnTo>
                      <a:pt x="23" y="20"/>
                    </a:lnTo>
                    <a:lnTo>
                      <a:pt x="21" y="24"/>
                    </a:lnTo>
                    <a:lnTo>
                      <a:pt x="14" y="27"/>
                    </a:lnTo>
                    <a:lnTo>
                      <a:pt x="8" y="22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1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0" name="Freeform 3849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1" name="Freeform 3850"/>
              <p:cNvSpPr>
                <a:spLocks/>
              </p:cNvSpPr>
              <p:nvPr/>
            </p:nvSpPr>
            <p:spPr bwMode="auto">
              <a:xfrm>
                <a:off x="882" y="580"/>
                <a:ext cx="65" cy="38"/>
              </a:xfrm>
              <a:custGeom>
                <a:avLst/>
                <a:gdLst>
                  <a:gd name="T0" fmla="*/ 54 w 65"/>
                  <a:gd name="T1" fmla="*/ 9 h 38"/>
                  <a:gd name="T2" fmla="*/ 56 w 65"/>
                  <a:gd name="T3" fmla="*/ 9 h 38"/>
                  <a:gd name="T4" fmla="*/ 58 w 65"/>
                  <a:gd name="T5" fmla="*/ 12 h 38"/>
                  <a:gd name="T6" fmla="*/ 61 w 65"/>
                  <a:gd name="T7" fmla="*/ 12 h 38"/>
                  <a:gd name="T8" fmla="*/ 61 w 65"/>
                  <a:gd name="T9" fmla="*/ 16 h 38"/>
                  <a:gd name="T10" fmla="*/ 65 w 65"/>
                  <a:gd name="T11" fmla="*/ 18 h 38"/>
                  <a:gd name="T12" fmla="*/ 65 w 65"/>
                  <a:gd name="T13" fmla="*/ 34 h 38"/>
                  <a:gd name="T14" fmla="*/ 61 w 65"/>
                  <a:gd name="T15" fmla="*/ 34 h 38"/>
                  <a:gd name="T16" fmla="*/ 58 w 65"/>
                  <a:gd name="T17" fmla="*/ 36 h 38"/>
                  <a:gd name="T18" fmla="*/ 56 w 65"/>
                  <a:gd name="T19" fmla="*/ 34 h 38"/>
                  <a:gd name="T20" fmla="*/ 47 w 65"/>
                  <a:gd name="T21" fmla="*/ 38 h 38"/>
                  <a:gd name="T22" fmla="*/ 43 w 65"/>
                  <a:gd name="T23" fmla="*/ 36 h 38"/>
                  <a:gd name="T24" fmla="*/ 40 w 65"/>
                  <a:gd name="T25" fmla="*/ 30 h 38"/>
                  <a:gd name="T26" fmla="*/ 36 w 65"/>
                  <a:gd name="T27" fmla="*/ 29 h 38"/>
                  <a:gd name="T28" fmla="*/ 34 w 65"/>
                  <a:gd name="T29" fmla="*/ 27 h 38"/>
                  <a:gd name="T30" fmla="*/ 33 w 65"/>
                  <a:gd name="T31" fmla="*/ 27 h 38"/>
                  <a:gd name="T32" fmla="*/ 33 w 65"/>
                  <a:gd name="T33" fmla="*/ 25 h 38"/>
                  <a:gd name="T34" fmla="*/ 33 w 65"/>
                  <a:gd name="T35" fmla="*/ 30 h 38"/>
                  <a:gd name="T36" fmla="*/ 33 w 65"/>
                  <a:gd name="T37" fmla="*/ 34 h 38"/>
                  <a:gd name="T38" fmla="*/ 31 w 65"/>
                  <a:gd name="T39" fmla="*/ 34 h 38"/>
                  <a:gd name="T40" fmla="*/ 33 w 65"/>
                  <a:gd name="T41" fmla="*/ 38 h 38"/>
                  <a:gd name="T42" fmla="*/ 25 w 65"/>
                  <a:gd name="T43" fmla="*/ 38 h 38"/>
                  <a:gd name="T44" fmla="*/ 24 w 65"/>
                  <a:gd name="T45" fmla="*/ 32 h 38"/>
                  <a:gd name="T46" fmla="*/ 18 w 65"/>
                  <a:gd name="T47" fmla="*/ 30 h 38"/>
                  <a:gd name="T48" fmla="*/ 18 w 65"/>
                  <a:gd name="T49" fmla="*/ 29 h 38"/>
                  <a:gd name="T50" fmla="*/ 15 w 65"/>
                  <a:gd name="T51" fmla="*/ 29 h 38"/>
                  <a:gd name="T52" fmla="*/ 16 w 65"/>
                  <a:gd name="T53" fmla="*/ 30 h 38"/>
                  <a:gd name="T54" fmla="*/ 16 w 65"/>
                  <a:gd name="T55" fmla="*/ 32 h 38"/>
                  <a:gd name="T56" fmla="*/ 13 w 65"/>
                  <a:gd name="T57" fmla="*/ 30 h 38"/>
                  <a:gd name="T58" fmla="*/ 9 w 65"/>
                  <a:gd name="T59" fmla="*/ 32 h 38"/>
                  <a:gd name="T60" fmla="*/ 11 w 65"/>
                  <a:gd name="T61" fmla="*/ 36 h 38"/>
                  <a:gd name="T62" fmla="*/ 9 w 65"/>
                  <a:gd name="T63" fmla="*/ 38 h 38"/>
                  <a:gd name="T64" fmla="*/ 9 w 65"/>
                  <a:gd name="T65" fmla="*/ 36 h 38"/>
                  <a:gd name="T66" fmla="*/ 6 w 65"/>
                  <a:gd name="T67" fmla="*/ 38 h 38"/>
                  <a:gd name="T68" fmla="*/ 4 w 65"/>
                  <a:gd name="T69" fmla="*/ 38 h 38"/>
                  <a:gd name="T70" fmla="*/ 2 w 65"/>
                  <a:gd name="T71" fmla="*/ 34 h 38"/>
                  <a:gd name="T72" fmla="*/ 0 w 65"/>
                  <a:gd name="T73" fmla="*/ 34 h 38"/>
                  <a:gd name="T74" fmla="*/ 4 w 65"/>
                  <a:gd name="T75" fmla="*/ 27 h 38"/>
                  <a:gd name="T76" fmla="*/ 8 w 65"/>
                  <a:gd name="T77" fmla="*/ 21 h 38"/>
                  <a:gd name="T78" fmla="*/ 9 w 65"/>
                  <a:gd name="T79" fmla="*/ 23 h 38"/>
                  <a:gd name="T80" fmla="*/ 11 w 65"/>
                  <a:gd name="T81" fmla="*/ 23 h 38"/>
                  <a:gd name="T82" fmla="*/ 11 w 65"/>
                  <a:gd name="T83" fmla="*/ 21 h 38"/>
                  <a:gd name="T84" fmla="*/ 16 w 65"/>
                  <a:gd name="T85" fmla="*/ 18 h 38"/>
                  <a:gd name="T86" fmla="*/ 31 w 65"/>
                  <a:gd name="T87" fmla="*/ 12 h 38"/>
                  <a:gd name="T88" fmla="*/ 34 w 65"/>
                  <a:gd name="T89" fmla="*/ 5 h 38"/>
                  <a:gd name="T90" fmla="*/ 36 w 65"/>
                  <a:gd name="T91" fmla="*/ 7 h 38"/>
                  <a:gd name="T92" fmla="*/ 42 w 65"/>
                  <a:gd name="T93" fmla="*/ 0 h 38"/>
                  <a:gd name="T94" fmla="*/ 47 w 65"/>
                  <a:gd name="T95" fmla="*/ 0 h 38"/>
                  <a:gd name="T96" fmla="*/ 49 w 65"/>
                  <a:gd name="T97" fmla="*/ 0 h 38"/>
                  <a:gd name="T98" fmla="*/ 49 w 65"/>
                  <a:gd name="T99" fmla="*/ 4 h 38"/>
                  <a:gd name="T100" fmla="*/ 51 w 65"/>
                  <a:gd name="T101" fmla="*/ 4 h 38"/>
                  <a:gd name="T102" fmla="*/ 51 w 65"/>
                  <a:gd name="T103" fmla="*/ 5 h 38"/>
                  <a:gd name="T104" fmla="*/ 54 w 65"/>
                  <a:gd name="T105" fmla="*/ 7 h 38"/>
                  <a:gd name="T106" fmla="*/ 54 w 65"/>
                  <a:gd name="T107" fmla="*/ 9 h 3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65"/>
                  <a:gd name="T163" fmla="*/ 0 h 38"/>
                  <a:gd name="T164" fmla="*/ 65 w 65"/>
                  <a:gd name="T165" fmla="*/ 38 h 38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65" h="38">
                    <a:moveTo>
                      <a:pt x="54" y="9"/>
                    </a:moveTo>
                    <a:lnTo>
                      <a:pt x="56" y="9"/>
                    </a:lnTo>
                    <a:lnTo>
                      <a:pt x="58" y="12"/>
                    </a:lnTo>
                    <a:lnTo>
                      <a:pt x="61" y="12"/>
                    </a:lnTo>
                    <a:lnTo>
                      <a:pt x="61" y="16"/>
                    </a:lnTo>
                    <a:lnTo>
                      <a:pt x="65" y="18"/>
                    </a:lnTo>
                    <a:lnTo>
                      <a:pt x="65" y="34"/>
                    </a:lnTo>
                    <a:lnTo>
                      <a:pt x="61" y="34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47" y="38"/>
                    </a:lnTo>
                    <a:lnTo>
                      <a:pt x="43" y="36"/>
                    </a:lnTo>
                    <a:lnTo>
                      <a:pt x="40" y="30"/>
                    </a:lnTo>
                    <a:lnTo>
                      <a:pt x="36" y="29"/>
                    </a:lnTo>
                    <a:lnTo>
                      <a:pt x="34" y="27"/>
                    </a:lnTo>
                    <a:lnTo>
                      <a:pt x="33" y="27"/>
                    </a:lnTo>
                    <a:lnTo>
                      <a:pt x="33" y="25"/>
                    </a:lnTo>
                    <a:lnTo>
                      <a:pt x="33" y="30"/>
                    </a:lnTo>
                    <a:lnTo>
                      <a:pt x="33" y="34"/>
                    </a:lnTo>
                    <a:lnTo>
                      <a:pt x="31" y="34"/>
                    </a:lnTo>
                    <a:lnTo>
                      <a:pt x="33" y="38"/>
                    </a:lnTo>
                    <a:lnTo>
                      <a:pt x="25" y="38"/>
                    </a:lnTo>
                    <a:lnTo>
                      <a:pt x="24" y="32"/>
                    </a:lnTo>
                    <a:lnTo>
                      <a:pt x="18" y="30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3" y="30"/>
                    </a:lnTo>
                    <a:lnTo>
                      <a:pt x="9" y="32"/>
                    </a:lnTo>
                    <a:lnTo>
                      <a:pt x="11" y="36"/>
                    </a:lnTo>
                    <a:lnTo>
                      <a:pt x="9" y="38"/>
                    </a:lnTo>
                    <a:lnTo>
                      <a:pt x="9" y="36"/>
                    </a:lnTo>
                    <a:lnTo>
                      <a:pt x="6" y="38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1"/>
                    </a:lnTo>
                    <a:lnTo>
                      <a:pt x="9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16" y="18"/>
                    </a:lnTo>
                    <a:lnTo>
                      <a:pt x="31" y="12"/>
                    </a:lnTo>
                    <a:lnTo>
                      <a:pt x="34" y="5"/>
                    </a:lnTo>
                    <a:lnTo>
                      <a:pt x="36" y="7"/>
                    </a:lnTo>
                    <a:lnTo>
                      <a:pt x="42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49" y="4"/>
                    </a:lnTo>
                    <a:lnTo>
                      <a:pt x="51" y="4"/>
                    </a:lnTo>
                    <a:lnTo>
                      <a:pt x="51" y="5"/>
                    </a:lnTo>
                    <a:lnTo>
                      <a:pt x="54" y="7"/>
                    </a:lnTo>
                    <a:lnTo>
                      <a:pt x="5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2" name="Freeform 3851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3" name="Freeform 3852"/>
              <p:cNvSpPr>
                <a:spLocks/>
              </p:cNvSpPr>
              <p:nvPr/>
            </p:nvSpPr>
            <p:spPr bwMode="auto">
              <a:xfrm>
                <a:off x="1160" y="655"/>
                <a:ext cx="48" cy="29"/>
              </a:xfrm>
              <a:custGeom>
                <a:avLst/>
                <a:gdLst>
                  <a:gd name="T0" fmla="*/ 18 w 48"/>
                  <a:gd name="T1" fmla="*/ 4 h 29"/>
                  <a:gd name="T2" fmla="*/ 21 w 48"/>
                  <a:gd name="T3" fmla="*/ 5 h 29"/>
                  <a:gd name="T4" fmla="*/ 21 w 48"/>
                  <a:gd name="T5" fmla="*/ 4 h 29"/>
                  <a:gd name="T6" fmla="*/ 27 w 48"/>
                  <a:gd name="T7" fmla="*/ 2 h 29"/>
                  <a:gd name="T8" fmla="*/ 27 w 48"/>
                  <a:gd name="T9" fmla="*/ 4 h 29"/>
                  <a:gd name="T10" fmla="*/ 30 w 48"/>
                  <a:gd name="T11" fmla="*/ 5 h 29"/>
                  <a:gd name="T12" fmla="*/ 32 w 48"/>
                  <a:gd name="T13" fmla="*/ 4 h 29"/>
                  <a:gd name="T14" fmla="*/ 37 w 48"/>
                  <a:gd name="T15" fmla="*/ 7 h 29"/>
                  <a:gd name="T16" fmla="*/ 39 w 48"/>
                  <a:gd name="T17" fmla="*/ 5 h 29"/>
                  <a:gd name="T18" fmla="*/ 41 w 48"/>
                  <a:gd name="T19" fmla="*/ 4 h 29"/>
                  <a:gd name="T20" fmla="*/ 43 w 48"/>
                  <a:gd name="T21" fmla="*/ 7 h 29"/>
                  <a:gd name="T22" fmla="*/ 46 w 48"/>
                  <a:gd name="T23" fmla="*/ 7 h 29"/>
                  <a:gd name="T24" fmla="*/ 48 w 48"/>
                  <a:gd name="T25" fmla="*/ 13 h 29"/>
                  <a:gd name="T26" fmla="*/ 48 w 48"/>
                  <a:gd name="T27" fmla="*/ 14 h 29"/>
                  <a:gd name="T28" fmla="*/ 45 w 48"/>
                  <a:gd name="T29" fmla="*/ 14 h 29"/>
                  <a:gd name="T30" fmla="*/ 45 w 48"/>
                  <a:gd name="T31" fmla="*/ 16 h 29"/>
                  <a:gd name="T32" fmla="*/ 45 w 48"/>
                  <a:gd name="T33" fmla="*/ 18 h 29"/>
                  <a:gd name="T34" fmla="*/ 45 w 48"/>
                  <a:gd name="T35" fmla="*/ 20 h 29"/>
                  <a:gd name="T36" fmla="*/ 45 w 48"/>
                  <a:gd name="T37" fmla="*/ 23 h 29"/>
                  <a:gd name="T38" fmla="*/ 45 w 48"/>
                  <a:gd name="T39" fmla="*/ 25 h 29"/>
                  <a:gd name="T40" fmla="*/ 43 w 48"/>
                  <a:gd name="T41" fmla="*/ 29 h 29"/>
                  <a:gd name="T42" fmla="*/ 37 w 48"/>
                  <a:gd name="T43" fmla="*/ 29 h 29"/>
                  <a:gd name="T44" fmla="*/ 32 w 48"/>
                  <a:gd name="T45" fmla="*/ 29 h 29"/>
                  <a:gd name="T46" fmla="*/ 30 w 48"/>
                  <a:gd name="T47" fmla="*/ 25 h 29"/>
                  <a:gd name="T48" fmla="*/ 25 w 48"/>
                  <a:gd name="T49" fmla="*/ 27 h 29"/>
                  <a:gd name="T50" fmla="*/ 23 w 48"/>
                  <a:gd name="T51" fmla="*/ 25 h 29"/>
                  <a:gd name="T52" fmla="*/ 19 w 48"/>
                  <a:gd name="T53" fmla="*/ 27 h 29"/>
                  <a:gd name="T54" fmla="*/ 19 w 48"/>
                  <a:gd name="T55" fmla="*/ 27 h 29"/>
                  <a:gd name="T56" fmla="*/ 16 w 48"/>
                  <a:gd name="T57" fmla="*/ 25 h 29"/>
                  <a:gd name="T58" fmla="*/ 11 w 48"/>
                  <a:gd name="T59" fmla="*/ 25 h 29"/>
                  <a:gd name="T60" fmla="*/ 7 w 48"/>
                  <a:gd name="T61" fmla="*/ 22 h 29"/>
                  <a:gd name="T62" fmla="*/ 5 w 48"/>
                  <a:gd name="T63" fmla="*/ 22 h 29"/>
                  <a:gd name="T64" fmla="*/ 2 w 48"/>
                  <a:gd name="T65" fmla="*/ 18 h 29"/>
                  <a:gd name="T66" fmla="*/ 2 w 48"/>
                  <a:gd name="T67" fmla="*/ 14 h 29"/>
                  <a:gd name="T68" fmla="*/ 2 w 48"/>
                  <a:gd name="T69" fmla="*/ 13 h 29"/>
                  <a:gd name="T70" fmla="*/ 0 w 48"/>
                  <a:gd name="T71" fmla="*/ 11 h 29"/>
                  <a:gd name="T72" fmla="*/ 2 w 48"/>
                  <a:gd name="T73" fmla="*/ 7 h 29"/>
                  <a:gd name="T74" fmla="*/ 3 w 48"/>
                  <a:gd name="T75" fmla="*/ 5 h 29"/>
                  <a:gd name="T76" fmla="*/ 9 w 48"/>
                  <a:gd name="T77" fmla="*/ 4 h 29"/>
                  <a:gd name="T78" fmla="*/ 11 w 48"/>
                  <a:gd name="T79" fmla="*/ 0 h 29"/>
                  <a:gd name="T80" fmla="*/ 12 w 48"/>
                  <a:gd name="T81" fmla="*/ 0 h 29"/>
                  <a:gd name="T82" fmla="*/ 14 w 48"/>
                  <a:gd name="T83" fmla="*/ 4 h 29"/>
                  <a:gd name="T84" fmla="*/ 14 w 48"/>
                  <a:gd name="T85" fmla="*/ 2 h 29"/>
                  <a:gd name="T86" fmla="*/ 16 w 48"/>
                  <a:gd name="T87" fmla="*/ 4 h 29"/>
                  <a:gd name="T88" fmla="*/ 18 w 48"/>
                  <a:gd name="T89" fmla="*/ 4 h 2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8"/>
                  <a:gd name="T136" fmla="*/ 0 h 29"/>
                  <a:gd name="T137" fmla="*/ 48 w 48"/>
                  <a:gd name="T138" fmla="*/ 29 h 29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8" h="29">
                    <a:moveTo>
                      <a:pt x="18" y="4"/>
                    </a:moveTo>
                    <a:lnTo>
                      <a:pt x="21" y="5"/>
                    </a:lnTo>
                    <a:lnTo>
                      <a:pt x="21" y="4"/>
                    </a:lnTo>
                    <a:lnTo>
                      <a:pt x="27" y="2"/>
                    </a:lnTo>
                    <a:lnTo>
                      <a:pt x="27" y="4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7" y="7"/>
                    </a:lnTo>
                    <a:lnTo>
                      <a:pt x="39" y="5"/>
                    </a:lnTo>
                    <a:lnTo>
                      <a:pt x="41" y="4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13"/>
                    </a:lnTo>
                    <a:lnTo>
                      <a:pt x="48" y="14"/>
                    </a:lnTo>
                    <a:lnTo>
                      <a:pt x="45" y="14"/>
                    </a:lnTo>
                    <a:lnTo>
                      <a:pt x="45" y="16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5" y="23"/>
                    </a:lnTo>
                    <a:lnTo>
                      <a:pt x="45" y="25"/>
                    </a:lnTo>
                    <a:lnTo>
                      <a:pt x="43" y="29"/>
                    </a:lnTo>
                    <a:lnTo>
                      <a:pt x="37" y="29"/>
                    </a:lnTo>
                    <a:lnTo>
                      <a:pt x="32" y="29"/>
                    </a:lnTo>
                    <a:lnTo>
                      <a:pt x="30" y="25"/>
                    </a:lnTo>
                    <a:lnTo>
                      <a:pt x="25" y="27"/>
                    </a:lnTo>
                    <a:lnTo>
                      <a:pt x="23" y="25"/>
                    </a:lnTo>
                    <a:lnTo>
                      <a:pt x="19" y="27"/>
                    </a:lnTo>
                    <a:lnTo>
                      <a:pt x="16" y="25"/>
                    </a:lnTo>
                    <a:lnTo>
                      <a:pt x="11" y="25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2" y="18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2" y="0"/>
                    </a:lnTo>
                    <a:lnTo>
                      <a:pt x="14" y="4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4" name="Freeform 3853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5" name="Freeform 3854"/>
              <p:cNvSpPr>
                <a:spLocks/>
              </p:cNvSpPr>
              <p:nvPr/>
            </p:nvSpPr>
            <p:spPr bwMode="auto">
              <a:xfrm>
                <a:off x="1147" y="705"/>
                <a:ext cx="278" cy="174"/>
              </a:xfrm>
              <a:custGeom>
                <a:avLst/>
                <a:gdLst>
                  <a:gd name="T0" fmla="*/ 7 w 278"/>
                  <a:gd name="T1" fmla="*/ 4 h 174"/>
                  <a:gd name="T2" fmla="*/ 2 w 278"/>
                  <a:gd name="T3" fmla="*/ 13 h 174"/>
                  <a:gd name="T4" fmla="*/ 6 w 278"/>
                  <a:gd name="T5" fmla="*/ 23 h 174"/>
                  <a:gd name="T6" fmla="*/ 7 w 278"/>
                  <a:gd name="T7" fmla="*/ 29 h 174"/>
                  <a:gd name="T8" fmla="*/ 16 w 278"/>
                  <a:gd name="T9" fmla="*/ 36 h 174"/>
                  <a:gd name="T10" fmla="*/ 32 w 278"/>
                  <a:gd name="T11" fmla="*/ 57 h 174"/>
                  <a:gd name="T12" fmla="*/ 49 w 278"/>
                  <a:gd name="T13" fmla="*/ 57 h 174"/>
                  <a:gd name="T14" fmla="*/ 58 w 278"/>
                  <a:gd name="T15" fmla="*/ 52 h 174"/>
                  <a:gd name="T16" fmla="*/ 68 w 278"/>
                  <a:gd name="T17" fmla="*/ 81 h 174"/>
                  <a:gd name="T18" fmla="*/ 72 w 278"/>
                  <a:gd name="T19" fmla="*/ 118 h 174"/>
                  <a:gd name="T20" fmla="*/ 75 w 278"/>
                  <a:gd name="T21" fmla="*/ 152 h 174"/>
                  <a:gd name="T22" fmla="*/ 84 w 278"/>
                  <a:gd name="T23" fmla="*/ 165 h 174"/>
                  <a:gd name="T24" fmla="*/ 99 w 278"/>
                  <a:gd name="T25" fmla="*/ 165 h 174"/>
                  <a:gd name="T26" fmla="*/ 106 w 278"/>
                  <a:gd name="T27" fmla="*/ 168 h 174"/>
                  <a:gd name="T28" fmla="*/ 122 w 278"/>
                  <a:gd name="T29" fmla="*/ 163 h 174"/>
                  <a:gd name="T30" fmla="*/ 124 w 278"/>
                  <a:gd name="T31" fmla="*/ 156 h 174"/>
                  <a:gd name="T32" fmla="*/ 131 w 278"/>
                  <a:gd name="T33" fmla="*/ 152 h 174"/>
                  <a:gd name="T34" fmla="*/ 142 w 278"/>
                  <a:gd name="T35" fmla="*/ 174 h 174"/>
                  <a:gd name="T36" fmla="*/ 154 w 278"/>
                  <a:gd name="T37" fmla="*/ 168 h 174"/>
                  <a:gd name="T38" fmla="*/ 163 w 278"/>
                  <a:gd name="T39" fmla="*/ 170 h 174"/>
                  <a:gd name="T40" fmla="*/ 179 w 278"/>
                  <a:gd name="T41" fmla="*/ 174 h 174"/>
                  <a:gd name="T42" fmla="*/ 188 w 278"/>
                  <a:gd name="T43" fmla="*/ 170 h 174"/>
                  <a:gd name="T44" fmla="*/ 213 w 278"/>
                  <a:gd name="T45" fmla="*/ 167 h 174"/>
                  <a:gd name="T46" fmla="*/ 219 w 278"/>
                  <a:gd name="T47" fmla="*/ 152 h 174"/>
                  <a:gd name="T48" fmla="*/ 231 w 278"/>
                  <a:gd name="T49" fmla="*/ 168 h 174"/>
                  <a:gd name="T50" fmla="*/ 251 w 278"/>
                  <a:gd name="T51" fmla="*/ 168 h 174"/>
                  <a:gd name="T52" fmla="*/ 267 w 278"/>
                  <a:gd name="T53" fmla="*/ 156 h 174"/>
                  <a:gd name="T54" fmla="*/ 265 w 278"/>
                  <a:gd name="T55" fmla="*/ 136 h 174"/>
                  <a:gd name="T56" fmla="*/ 276 w 278"/>
                  <a:gd name="T57" fmla="*/ 111 h 174"/>
                  <a:gd name="T58" fmla="*/ 267 w 278"/>
                  <a:gd name="T59" fmla="*/ 108 h 174"/>
                  <a:gd name="T60" fmla="*/ 262 w 278"/>
                  <a:gd name="T61" fmla="*/ 97 h 174"/>
                  <a:gd name="T62" fmla="*/ 249 w 278"/>
                  <a:gd name="T63" fmla="*/ 90 h 174"/>
                  <a:gd name="T64" fmla="*/ 215 w 278"/>
                  <a:gd name="T65" fmla="*/ 90 h 174"/>
                  <a:gd name="T66" fmla="*/ 197 w 278"/>
                  <a:gd name="T67" fmla="*/ 95 h 174"/>
                  <a:gd name="T68" fmla="*/ 188 w 278"/>
                  <a:gd name="T69" fmla="*/ 100 h 174"/>
                  <a:gd name="T70" fmla="*/ 183 w 278"/>
                  <a:gd name="T71" fmla="*/ 106 h 174"/>
                  <a:gd name="T72" fmla="*/ 170 w 278"/>
                  <a:gd name="T73" fmla="*/ 111 h 174"/>
                  <a:gd name="T74" fmla="*/ 170 w 278"/>
                  <a:gd name="T75" fmla="*/ 117 h 174"/>
                  <a:gd name="T76" fmla="*/ 158 w 278"/>
                  <a:gd name="T77" fmla="*/ 111 h 174"/>
                  <a:gd name="T78" fmla="*/ 147 w 278"/>
                  <a:gd name="T79" fmla="*/ 113 h 174"/>
                  <a:gd name="T80" fmla="*/ 138 w 278"/>
                  <a:gd name="T81" fmla="*/ 113 h 174"/>
                  <a:gd name="T82" fmla="*/ 135 w 278"/>
                  <a:gd name="T83" fmla="*/ 104 h 174"/>
                  <a:gd name="T84" fmla="*/ 127 w 278"/>
                  <a:gd name="T85" fmla="*/ 117 h 174"/>
                  <a:gd name="T86" fmla="*/ 117 w 278"/>
                  <a:gd name="T87" fmla="*/ 108 h 174"/>
                  <a:gd name="T88" fmla="*/ 120 w 278"/>
                  <a:gd name="T89" fmla="*/ 102 h 174"/>
                  <a:gd name="T90" fmla="*/ 111 w 278"/>
                  <a:gd name="T91" fmla="*/ 90 h 174"/>
                  <a:gd name="T92" fmla="*/ 108 w 278"/>
                  <a:gd name="T93" fmla="*/ 84 h 174"/>
                  <a:gd name="T94" fmla="*/ 97 w 278"/>
                  <a:gd name="T95" fmla="*/ 83 h 174"/>
                  <a:gd name="T96" fmla="*/ 93 w 278"/>
                  <a:gd name="T97" fmla="*/ 84 h 174"/>
                  <a:gd name="T98" fmla="*/ 97 w 278"/>
                  <a:gd name="T99" fmla="*/ 77 h 174"/>
                  <a:gd name="T100" fmla="*/ 93 w 278"/>
                  <a:gd name="T101" fmla="*/ 70 h 174"/>
                  <a:gd name="T102" fmla="*/ 86 w 278"/>
                  <a:gd name="T103" fmla="*/ 61 h 174"/>
                  <a:gd name="T104" fmla="*/ 104 w 278"/>
                  <a:gd name="T105" fmla="*/ 72 h 174"/>
                  <a:gd name="T106" fmla="*/ 122 w 278"/>
                  <a:gd name="T107" fmla="*/ 66 h 174"/>
                  <a:gd name="T108" fmla="*/ 106 w 278"/>
                  <a:gd name="T109" fmla="*/ 52 h 174"/>
                  <a:gd name="T110" fmla="*/ 88 w 278"/>
                  <a:gd name="T111" fmla="*/ 47 h 174"/>
                  <a:gd name="T112" fmla="*/ 97 w 278"/>
                  <a:gd name="T113" fmla="*/ 45 h 174"/>
                  <a:gd name="T114" fmla="*/ 101 w 278"/>
                  <a:gd name="T115" fmla="*/ 40 h 174"/>
                  <a:gd name="T116" fmla="*/ 86 w 278"/>
                  <a:gd name="T117" fmla="*/ 29 h 174"/>
                  <a:gd name="T118" fmla="*/ 70 w 278"/>
                  <a:gd name="T119" fmla="*/ 34 h 174"/>
                  <a:gd name="T120" fmla="*/ 54 w 278"/>
                  <a:gd name="T121" fmla="*/ 45 h 174"/>
                  <a:gd name="T122" fmla="*/ 58 w 278"/>
                  <a:gd name="T123" fmla="*/ 25 h 174"/>
                  <a:gd name="T124" fmla="*/ 47 w 278"/>
                  <a:gd name="T125" fmla="*/ 9 h 17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8"/>
                  <a:gd name="T190" fmla="*/ 0 h 174"/>
                  <a:gd name="T191" fmla="*/ 278 w 278"/>
                  <a:gd name="T192" fmla="*/ 174 h 17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8" h="174">
                    <a:moveTo>
                      <a:pt x="32" y="6"/>
                    </a:moveTo>
                    <a:lnTo>
                      <a:pt x="29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6" y="9"/>
                    </a:lnTo>
                    <a:lnTo>
                      <a:pt x="2" y="7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6" y="16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6" y="23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27"/>
                    </a:lnTo>
                    <a:lnTo>
                      <a:pt x="7" y="29"/>
                    </a:lnTo>
                    <a:lnTo>
                      <a:pt x="7" y="31"/>
                    </a:lnTo>
                    <a:lnTo>
                      <a:pt x="11" y="32"/>
                    </a:lnTo>
                    <a:lnTo>
                      <a:pt x="13" y="36"/>
                    </a:lnTo>
                    <a:lnTo>
                      <a:pt x="16" y="36"/>
                    </a:lnTo>
                    <a:lnTo>
                      <a:pt x="22" y="50"/>
                    </a:lnTo>
                    <a:lnTo>
                      <a:pt x="27" y="50"/>
                    </a:lnTo>
                    <a:lnTo>
                      <a:pt x="29" y="54"/>
                    </a:lnTo>
                    <a:lnTo>
                      <a:pt x="32" y="63"/>
                    </a:lnTo>
                    <a:lnTo>
                      <a:pt x="32" y="57"/>
                    </a:lnTo>
                    <a:lnTo>
                      <a:pt x="34" y="59"/>
                    </a:lnTo>
                    <a:lnTo>
                      <a:pt x="49" y="63"/>
                    </a:lnTo>
                    <a:lnTo>
                      <a:pt x="52" y="61"/>
                    </a:lnTo>
                    <a:lnTo>
                      <a:pt x="49" y="61"/>
                    </a:lnTo>
                    <a:lnTo>
                      <a:pt x="49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56"/>
                    </a:lnTo>
                    <a:lnTo>
                      <a:pt x="56" y="54"/>
                    </a:lnTo>
                    <a:lnTo>
                      <a:pt x="58" y="52"/>
                    </a:lnTo>
                    <a:lnTo>
                      <a:pt x="61" y="54"/>
                    </a:lnTo>
                    <a:lnTo>
                      <a:pt x="63" y="65"/>
                    </a:lnTo>
                    <a:lnTo>
                      <a:pt x="67" y="68"/>
                    </a:lnTo>
                    <a:lnTo>
                      <a:pt x="67" y="79"/>
                    </a:lnTo>
                    <a:lnTo>
                      <a:pt x="68" y="81"/>
                    </a:lnTo>
                    <a:lnTo>
                      <a:pt x="75" y="90"/>
                    </a:lnTo>
                    <a:lnTo>
                      <a:pt x="75" y="102"/>
                    </a:lnTo>
                    <a:lnTo>
                      <a:pt x="77" y="104"/>
                    </a:lnTo>
                    <a:lnTo>
                      <a:pt x="70" y="117"/>
                    </a:lnTo>
                    <a:lnTo>
                      <a:pt x="72" y="118"/>
                    </a:lnTo>
                    <a:lnTo>
                      <a:pt x="70" y="129"/>
                    </a:lnTo>
                    <a:lnTo>
                      <a:pt x="72" y="134"/>
                    </a:lnTo>
                    <a:lnTo>
                      <a:pt x="77" y="133"/>
                    </a:lnTo>
                    <a:lnTo>
                      <a:pt x="75" y="142"/>
                    </a:lnTo>
                    <a:lnTo>
                      <a:pt x="75" y="152"/>
                    </a:lnTo>
                    <a:lnTo>
                      <a:pt x="79" y="158"/>
                    </a:lnTo>
                    <a:lnTo>
                      <a:pt x="84" y="160"/>
                    </a:lnTo>
                    <a:lnTo>
                      <a:pt x="83" y="160"/>
                    </a:lnTo>
                    <a:lnTo>
                      <a:pt x="83" y="163"/>
                    </a:lnTo>
                    <a:lnTo>
                      <a:pt x="84" y="165"/>
                    </a:lnTo>
                    <a:lnTo>
                      <a:pt x="90" y="163"/>
                    </a:lnTo>
                    <a:lnTo>
                      <a:pt x="90" y="158"/>
                    </a:lnTo>
                    <a:lnTo>
                      <a:pt x="97" y="152"/>
                    </a:lnTo>
                    <a:lnTo>
                      <a:pt x="93" y="158"/>
                    </a:lnTo>
                    <a:lnTo>
                      <a:pt x="99" y="165"/>
                    </a:lnTo>
                    <a:lnTo>
                      <a:pt x="99" y="158"/>
                    </a:lnTo>
                    <a:lnTo>
                      <a:pt x="101" y="165"/>
                    </a:lnTo>
                    <a:lnTo>
                      <a:pt x="104" y="165"/>
                    </a:lnTo>
                    <a:lnTo>
                      <a:pt x="104" y="167"/>
                    </a:lnTo>
                    <a:lnTo>
                      <a:pt x="106" y="168"/>
                    </a:lnTo>
                    <a:lnTo>
                      <a:pt x="108" y="167"/>
                    </a:lnTo>
                    <a:lnTo>
                      <a:pt x="108" y="170"/>
                    </a:lnTo>
                    <a:lnTo>
                      <a:pt x="117" y="170"/>
                    </a:lnTo>
                    <a:lnTo>
                      <a:pt x="122" y="165"/>
                    </a:lnTo>
                    <a:lnTo>
                      <a:pt x="122" y="163"/>
                    </a:lnTo>
                    <a:lnTo>
                      <a:pt x="118" y="160"/>
                    </a:lnTo>
                    <a:lnTo>
                      <a:pt x="118" y="156"/>
                    </a:lnTo>
                    <a:lnTo>
                      <a:pt x="120" y="156"/>
                    </a:lnTo>
                    <a:lnTo>
                      <a:pt x="124" y="156"/>
                    </a:lnTo>
                    <a:lnTo>
                      <a:pt x="122" y="152"/>
                    </a:lnTo>
                    <a:lnTo>
                      <a:pt x="127" y="161"/>
                    </a:lnTo>
                    <a:lnTo>
                      <a:pt x="129" y="156"/>
                    </a:lnTo>
                    <a:lnTo>
                      <a:pt x="129" y="152"/>
                    </a:lnTo>
                    <a:lnTo>
                      <a:pt x="131" y="152"/>
                    </a:lnTo>
                    <a:lnTo>
                      <a:pt x="135" y="156"/>
                    </a:lnTo>
                    <a:lnTo>
                      <a:pt x="133" y="172"/>
                    </a:lnTo>
                    <a:lnTo>
                      <a:pt x="136" y="174"/>
                    </a:lnTo>
                    <a:lnTo>
                      <a:pt x="140" y="172"/>
                    </a:lnTo>
                    <a:lnTo>
                      <a:pt x="142" y="174"/>
                    </a:lnTo>
                    <a:lnTo>
                      <a:pt x="145" y="172"/>
                    </a:lnTo>
                    <a:lnTo>
                      <a:pt x="145" y="174"/>
                    </a:lnTo>
                    <a:lnTo>
                      <a:pt x="151" y="174"/>
                    </a:lnTo>
                    <a:lnTo>
                      <a:pt x="152" y="168"/>
                    </a:lnTo>
                    <a:lnTo>
                      <a:pt x="154" y="168"/>
                    </a:lnTo>
                    <a:lnTo>
                      <a:pt x="152" y="174"/>
                    </a:lnTo>
                    <a:lnTo>
                      <a:pt x="161" y="174"/>
                    </a:lnTo>
                    <a:lnTo>
                      <a:pt x="165" y="172"/>
                    </a:lnTo>
                    <a:lnTo>
                      <a:pt x="161" y="167"/>
                    </a:lnTo>
                    <a:lnTo>
                      <a:pt x="163" y="170"/>
                    </a:lnTo>
                    <a:lnTo>
                      <a:pt x="167" y="174"/>
                    </a:lnTo>
                    <a:lnTo>
                      <a:pt x="170" y="170"/>
                    </a:lnTo>
                    <a:lnTo>
                      <a:pt x="170" y="167"/>
                    </a:lnTo>
                    <a:lnTo>
                      <a:pt x="174" y="174"/>
                    </a:lnTo>
                    <a:lnTo>
                      <a:pt x="179" y="174"/>
                    </a:lnTo>
                    <a:lnTo>
                      <a:pt x="181" y="168"/>
                    </a:lnTo>
                    <a:lnTo>
                      <a:pt x="181" y="161"/>
                    </a:lnTo>
                    <a:lnTo>
                      <a:pt x="186" y="170"/>
                    </a:lnTo>
                    <a:lnTo>
                      <a:pt x="188" y="172"/>
                    </a:lnTo>
                    <a:lnTo>
                      <a:pt x="188" y="170"/>
                    </a:lnTo>
                    <a:lnTo>
                      <a:pt x="192" y="167"/>
                    </a:lnTo>
                    <a:lnTo>
                      <a:pt x="190" y="163"/>
                    </a:lnTo>
                    <a:lnTo>
                      <a:pt x="190" y="160"/>
                    </a:lnTo>
                    <a:lnTo>
                      <a:pt x="192" y="170"/>
                    </a:lnTo>
                    <a:lnTo>
                      <a:pt x="213" y="167"/>
                    </a:lnTo>
                    <a:lnTo>
                      <a:pt x="219" y="156"/>
                    </a:lnTo>
                    <a:lnTo>
                      <a:pt x="215" y="154"/>
                    </a:lnTo>
                    <a:lnTo>
                      <a:pt x="213" y="147"/>
                    </a:lnTo>
                    <a:lnTo>
                      <a:pt x="217" y="149"/>
                    </a:lnTo>
                    <a:lnTo>
                      <a:pt x="219" y="152"/>
                    </a:lnTo>
                    <a:lnTo>
                      <a:pt x="222" y="152"/>
                    </a:lnTo>
                    <a:lnTo>
                      <a:pt x="222" y="165"/>
                    </a:lnTo>
                    <a:lnTo>
                      <a:pt x="228" y="172"/>
                    </a:lnTo>
                    <a:lnTo>
                      <a:pt x="231" y="170"/>
                    </a:lnTo>
                    <a:lnTo>
                      <a:pt x="231" y="168"/>
                    </a:lnTo>
                    <a:lnTo>
                      <a:pt x="233" y="170"/>
                    </a:lnTo>
                    <a:lnTo>
                      <a:pt x="237" y="174"/>
                    </a:lnTo>
                    <a:lnTo>
                      <a:pt x="242" y="174"/>
                    </a:lnTo>
                    <a:lnTo>
                      <a:pt x="245" y="170"/>
                    </a:lnTo>
                    <a:lnTo>
                      <a:pt x="251" y="168"/>
                    </a:lnTo>
                    <a:lnTo>
                      <a:pt x="262" y="168"/>
                    </a:lnTo>
                    <a:lnTo>
                      <a:pt x="265" y="167"/>
                    </a:lnTo>
                    <a:lnTo>
                      <a:pt x="269" y="165"/>
                    </a:lnTo>
                    <a:lnTo>
                      <a:pt x="269" y="158"/>
                    </a:lnTo>
                    <a:lnTo>
                      <a:pt x="267" y="156"/>
                    </a:lnTo>
                    <a:lnTo>
                      <a:pt x="267" y="154"/>
                    </a:lnTo>
                    <a:lnTo>
                      <a:pt x="267" y="151"/>
                    </a:lnTo>
                    <a:lnTo>
                      <a:pt x="262" y="145"/>
                    </a:lnTo>
                    <a:lnTo>
                      <a:pt x="263" y="138"/>
                    </a:lnTo>
                    <a:lnTo>
                      <a:pt x="265" y="136"/>
                    </a:lnTo>
                    <a:lnTo>
                      <a:pt x="269" y="134"/>
                    </a:lnTo>
                    <a:lnTo>
                      <a:pt x="271" y="129"/>
                    </a:lnTo>
                    <a:lnTo>
                      <a:pt x="274" y="127"/>
                    </a:lnTo>
                    <a:lnTo>
                      <a:pt x="278" y="122"/>
                    </a:lnTo>
                    <a:lnTo>
                      <a:pt x="276" y="111"/>
                    </a:lnTo>
                    <a:lnTo>
                      <a:pt x="274" y="111"/>
                    </a:lnTo>
                    <a:lnTo>
                      <a:pt x="272" y="109"/>
                    </a:lnTo>
                    <a:lnTo>
                      <a:pt x="274" y="108"/>
                    </a:lnTo>
                    <a:lnTo>
                      <a:pt x="267" y="108"/>
                    </a:lnTo>
                    <a:lnTo>
                      <a:pt x="263" y="108"/>
                    </a:lnTo>
                    <a:lnTo>
                      <a:pt x="267" y="106"/>
                    </a:lnTo>
                    <a:lnTo>
                      <a:pt x="267" y="102"/>
                    </a:lnTo>
                    <a:lnTo>
                      <a:pt x="267" y="100"/>
                    </a:lnTo>
                    <a:lnTo>
                      <a:pt x="262" y="97"/>
                    </a:lnTo>
                    <a:lnTo>
                      <a:pt x="258" y="99"/>
                    </a:lnTo>
                    <a:lnTo>
                      <a:pt x="253" y="97"/>
                    </a:lnTo>
                    <a:lnTo>
                      <a:pt x="253" y="91"/>
                    </a:lnTo>
                    <a:lnTo>
                      <a:pt x="251" y="90"/>
                    </a:lnTo>
                    <a:lnTo>
                      <a:pt x="249" y="90"/>
                    </a:lnTo>
                    <a:lnTo>
                      <a:pt x="233" y="86"/>
                    </a:lnTo>
                    <a:lnTo>
                      <a:pt x="228" y="88"/>
                    </a:lnTo>
                    <a:lnTo>
                      <a:pt x="222" y="93"/>
                    </a:lnTo>
                    <a:lnTo>
                      <a:pt x="217" y="91"/>
                    </a:lnTo>
                    <a:lnTo>
                      <a:pt x="215" y="90"/>
                    </a:lnTo>
                    <a:lnTo>
                      <a:pt x="213" y="90"/>
                    </a:lnTo>
                    <a:lnTo>
                      <a:pt x="211" y="88"/>
                    </a:lnTo>
                    <a:lnTo>
                      <a:pt x="208" y="88"/>
                    </a:lnTo>
                    <a:lnTo>
                      <a:pt x="206" y="91"/>
                    </a:lnTo>
                    <a:lnTo>
                      <a:pt x="197" y="95"/>
                    </a:lnTo>
                    <a:lnTo>
                      <a:pt x="195" y="97"/>
                    </a:lnTo>
                    <a:lnTo>
                      <a:pt x="197" y="100"/>
                    </a:lnTo>
                    <a:lnTo>
                      <a:pt x="192" y="99"/>
                    </a:lnTo>
                    <a:lnTo>
                      <a:pt x="188" y="100"/>
                    </a:lnTo>
                    <a:lnTo>
                      <a:pt x="186" y="104"/>
                    </a:lnTo>
                    <a:lnTo>
                      <a:pt x="186" y="102"/>
                    </a:lnTo>
                    <a:lnTo>
                      <a:pt x="186" y="109"/>
                    </a:lnTo>
                    <a:lnTo>
                      <a:pt x="186" y="108"/>
                    </a:lnTo>
                    <a:lnTo>
                      <a:pt x="183" y="106"/>
                    </a:lnTo>
                    <a:lnTo>
                      <a:pt x="181" y="102"/>
                    </a:lnTo>
                    <a:lnTo>
                      <a:pt x="179" y="108"/>
                    </a:lnTo>
                    <a:lnTo>
                      <a:pt x="176" y="106"/>
                    </a:lnTo>
                    <a:lnTo>
                      <a:pt x="170" y="109"/>
                    </a:lnTo>
                    <a:lnTo>
                      <a:pt x="170" y="111"/>
                    </a:lnTo>
                    <a:lnTo>
                      <a:pt x="174" y="113"/>
                    </a:lnTo>
                    <a:lnTo>
                      <a:pt x="179" y="115"/>
                    </a:lnTo>
                    <a:lnTo>
                      <a:pt x="181" y="118"/>
                    </a:lnTo>
                    <a:lnTo>
                      <a:pt x="177" y="117"/>
                    </a:lnTo>
                    <a:lnTo>
                      <a:pt x="170" y="117"/>
                    </a:lnTo>
                    <a:lnTo>
                      <a:pt x="163" y="120"/>
                    </a:lnTo>
                    <a:lnTo>
                      <a:pt x="161" y="118"/>
                    </a:lnTo>
                    <a:lnTo>
                      <a:pt x="167" y="117"/>
                    </a:lnTo>
                    <a:lnTo>
                      <a:pt x="165" y="113"/>
                    </a:lnTo>
                    <a:lnTo>
                      <a:pt x="158" y="111"/>
                    </a:lnTo>
                    <a:lnTo>
                      <a:pt x="154" y="106"/>
                    </a:lnTo>
                    <a:lnTo>
                      <a:pt x="151" y="104"/>
                    </a:lnTo>
                    <a:lnTo>
                      <a:pt x="147" y="108"/>
                    </a:lnTo>
                    <a:lnTo>
                      <a:pt x="149" y="111"/>
                    </a:lnTo>
                    <a:lnTo>
                      <a:pt x="147" y="113"/>
                    </a:lnTo>
                    <a:lnTo>
                      <a:pt x="145" y="108"/>
                    </a:lnTo>
                    <a:lnTo>
                      <a:pt x="143" y="106"/>
                    </a:lnTo>
                    <a:lnTo>
                      <a:pt x="142" y="109"/>
                    </a:lnTo>
                    <a:lnTo>
                      <a:pt x="140" y="111"/>
                    </a:lnTo>
                    <a:lnTo>
                      <a:pt x="138" y="113"/>
                    </a:lnTo>
                    <a:lnTo>
                      <a:pt x="136" y="113"/>
                    </a:lnTo>
                    <a:lnTo>
                      <a:pt x="138" y="109"/>
                    </a:lnTo>
                    <a:lnTo>
                      <a:pt x="136" y="108"/>
                    </a:lnTo>
                    <a:lnTo>
                      <a:pt x="135" y="106"/>
                    </a:lnTo>
                    <a:lnTo>
                      <a:pt x="135" y="104"/>
                    </a:lnTo>
                    <a:lnTo>
                      <a:pt x="131" y="100"/>
                    </a:lnTo>
                    <a:lnTo>
                      <a:pt x="127" y="102"/>
                    </a:lnTo>
                    <a:lnTo>
                      <a:pt x="127" y="106"/>
                    </a:lnTo>
                    <a:lnTo>
                      <a:pt x="129" y="113"/>
                    </a:lnTo>
                    <a:lnTo>
                      <a:pt x="127" y="117"/>
                    </a:lnTo>
                    <a:lnTo>
                      <a:pt x="126" y="115"/>
                    </a:lnTo>
                    <a:lnTo>
                      <a:pt x="124" y="108"/>
                    </a:lnTo>
                    <a:lnTo>
                      <a:pt x="118" y="106"/>
                    </a:lnTo>
                    <a:lnTo>
                      <a:pt x="117" y="108"/>
                    </a:lnTo>
                    <a:lnTo>
                      <a:pt x="115" y="108"/>
                    </a:lnTo>
                    <a:lnTo>
                      <a:pt x="117" y="106"/>
                    </a:lnTo>
                    <a:lnTo>
                      <a:pt x="113" y="108"/>
                    </a:lnTo>
                    <a:lnTo>
                      <a:pt x="115" y="104"/>
                    </a:lnTo>
                    <a:lnTo>
                      <a:pt x="120" y="102"/>
                    </a:lnTo>
                    <a:lnTo>
                      <a:pt x="122" y="93"/>
                    </a:lnTo>
                    <a:lnTo>
                      <a:pt x="120" y="93"/>
                    </a:lnTo>
                    <a:lnTo>
                      <a:pt x="118" y="90"/>
                    </a:lnTo>
                    <a:lnTo>
                      <a:pt x="115" y="91"/>
                    </a:lnTo>
                    <a:lnTo>
                      <a:pt x="111" y="90"/>
                    </a:lnTo>
                    <a:lnTo>
                      <a:pt x="113" y="88"/>
                    </a:lnTo>
                    <a:lnTo>
                      <a:pt x="111" y="83"/>
                    </a:lnTo>
                    <a:lnTo>
                      <a:pt x="109" y="81"/>
                    </a:lnTo>
                    <a:lnTo>
                      <a:pt x="108" y="84"/>
                    </a:lnTo>
                    <a:lnTo>
                      <a:pt x="104" y="83"/>
                    </a:lnTo>
                    <a:lnTo>
                      <a:pt x="102" y="86"/>
                    </a:lnTo>
                    <a:lnTo>
                      <a:pt x="102" y="81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5" y="86"/>
                    </a:lnTo>
                    <a:lnTo>
                      <a:pt x="90" y="91"/>
                    </a:lnTo>
                    <a:lnTo>
                      <a:pt x="90" y="86"/>
                    </a:lnTo>
                    <a:lnTo>
                      <a:pt x="93" y="84"/>
                    </a:lnTo>
                    <a:lnTo>
                      <a:pt x="93" y="83"/>
                    </a:lnTo>
                    <a:lnTo>
                      <a:pt x="92" y="81"/>
                    </a:lnTo>
                    <a:lnTo>
                      <a:pt x="104" y="77"/>
                    </a:lnTo>
                    <a:lnTo>
                      <a:pt x="101" y="75"/>
                    </a:lnTo>
                    <a:lnTo>
                      <a:pt x="97" y="77"/>
                    </a:lnTo>
                    <a:lnTo>
                      <a:pt x="95" y="75"/>
                    </a:lnTo>
                    <a:lnTo>
                      <a:pt x="97" y="74"/>
                    </a:lnTo>
                    <a:lnTo>
                      <a:pt x="95" y="74"/>
                    </a:lnTo>
                    <a:lnTo>
                      <a:pt x="93" y="70"/>
                    </a:lnTo>
                    <a:lnTo>
                      <a:pt x="90" y="68"/>
                    </a:lnTo>
                    <a:lnTo>
                      <a:pt x="84" y="68"/>
                    </a:lnTo>
                    <a:lnTo>
                      <a:pt x="88" y="65"/>
                    </a:lnTo>
                    <a:lnTo>
                      <a:pt x="86" y="65"/>
                    </a:lnTo>
                    <a:lnTo>
                      <a:pt x="86" y="61"/>
                    </a:lnTo>
                    <a:lnTo>
                      <a:pt x="92" y="66"/>
                    </a:lnTo>
                    <a:lnTo>
                      <a:pt x="95" y="68"/>
                    </a:lnTo>
                    <a:lnTo>
                      <a:pt x="99" y="68"/>
                    </a:lnTo>
                    <a:lnTo>
                      <a:pt x="102" y="72"/>
                    </a:lnTo>
                    <a:lnTo>
                      <a:pt x="104" y="72"/>
                    </a:lnTo>
                    <a:lnTo>
                      <a:pt x="102" y="68"/>
                    </a:lnTo>
                    <a:lnTo>
                      <a:pt x="106" y="68"/>
                    </a:lnTo>
                    <a:lnTo>
                      <a:pt x="113" y="70"/>
                    </a:lnTo>
                    <a:lnTo>
                      <a:pt x="118" y="70"/>
                    </a:lnTo>
                    <a:lnTo>
                      <a:pt x="122" y="66"/>
                    </a:lnTo>
                    <a:lnTo>
                      <a:pt x="124" y="61"/>
                    </a:lnTo>
                    <a:lnTo>
                      <a:pt x="122" y="57"/>
                    </a:lnTo>
                    <a:lnTo>
                      <a:pt x="118" y="57"/>
                    </a:lnTo>
                    <a:lnTo>
                      <a:pt x="113" y="57"/>
                    </a:lnTo>
                    <a:lnTo>
                      <a:pt x="106" y="52"/>
                    </a:lnTo>
                    <a:lnTo>
                      <a:pt x="102" y="52"/>
                    </a:lnTo>
                    <a:lnTo>
                      <a:pt x="102" y="54"/>
                    </a:lnTo>
                    <a:lnTo>
                      <a:pt x="101" y="52"/>
                    </a:lnTo>
                    <a:lnTo>
                      <a:pt x="95" y="47"/>
                    </a:lnTo>
                    <a:lnTo>
                      <a:pt x="88" y="47"/>
                    </a:lnTo>
                    <a:lnTo>
                      <a:pt x="86" y="45"/>
                    </a:lnTo>
                    <a:lnTo>
                      <a:pt x="86" y="43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45"/>
                    </a:lnTo>
                    <a:lnTo>
                      <a:pt x="101" y="49"/>
                    </a:lnTo>
                    <a:lnTo>
                      <a:pt x="104" y="47"/>
                    </a:lnTo>
                    <a:lnTo>
                      <a:pt x="102" y="45"/>
                    </a:lnTo>
                    <a:lnTo>
                      <a:pt x="102" y="41"/>
                    </a:lnTo>
                    <a:lnTo>
                      <a:pt x="101" y="40"/>
                    </a:lnTo>
                    <a:lnTo>
                      <a:pt x="93" y="34"/>
                    </a:lnTo>
                    <a:lnTo>
                      <a:pt x="92" y="32"/>
                    </a:lnTo>
                    <a:lnTo>
                      <a:pt x="88" y="31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4" y="31"/>
                    </a:lnTo>
                    <a:lnTo>
                      <a:pt x="79" y="32"/>
                    </a:lnTo>
                    <a:lnTo>
                      <a:pt x="77" y="36"/>
                    </a:lnTo>
                    <a:lnTo>
                      <a:pt x="72" y="38"/>
                    </a:lnTo>
                    <a:lnTo>
                      <a:pt x="70" y="34"/>
                    </a:lnTo>
                    <a:lnTo>
                      <a:pt x="68" y="38"/>
                    </a:lnTo>
                    <a:lnTo>
                      <a:pt x="61" y="36"/>
                    </a:lnTo>
                    <a:lnTo>
                      <a:pt x="58" y="45"/>
                    </a:lnTo>
                    <a:lnTo>
                      <a:pt x="52" y="49"/>
                    </a:lnTo>
                    <a:lnTo>
                      <a:pt x="54" y="45"/>
                    </a:lnTo>
                    <a:lnTo>
                      <a:pt x="54" y="43"/>
                    </a:lnTo>
                    <a:lnTo>
                      <a:pt x="56" y="38"/>
                    </a:lnTo>
                    <a:lnTo>
                      <a:pt x="56" y="34"/>
                    </a:lnTo>
                    <a:lnTo>
                      <a:pt x="58" y="25"/>
                    </a:lnTo>
                    <a:lnTo>
                      <a:pt x="56" y="22"/>
                    </a:lnTo>
                    <a:lnTo>
                      <a:pt x="54" y="20"/>
                    </a:lnTo>
                    <a:lnTo>
                      <a:pt x="52" y="11"/>
                    </a:lnTo>
                    <a:lnTo>
                      <a:pt x="49" y="13"/>
                    </a:lnTo>
                    <a:lnTo>
                      <a:pt x="47" y="9"/>
                    </a:lnTo>
                    <a:lnTo>
                      <a:pt x="47" y="13"/>
                    </a:lnTo>
                    <a:lnTo>
                      <a:pt x="41" y="15"/>
                    </a:lnTo>
                    <a:lnTo>
                      <a:pt x="40" y="11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6" name="Freeform 3855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7" name="Freeform 3856"/>
              <p:cNvSpPr>
                <a:spLocks/>
              </p:cNvSpPr>
              <p:nvPr/>
            </p:nvSpPr>
            <p:spPr bwMode="auto">
              <a:xfrm>
                <a:off x="1421" y="775"/>
                <a:ext cx="14" cy="21"/>
              </a:xfrm>
              <a:custGeom>
                <a:avLst/>
                <a:gdLst>
                  <a:gd name="T0" fmla="*/ 11 w 14"/>
                  <a:gd name="T1" fmla="*/ 4 h 21"/>
                  <a:gd name="T2" fmla="*/ 11 w 14"/>
                  <a:gd name="T3" fmla="*/ 4 h 21"/>
                  <a:gd name="T4" fmla="*/ 9 w 14"/>
                  <a:gd name="T5" fmla="*/ 13 h 21"/>
                  <a:gd name="T6" fmla="*/ 13 w 14"/>
                  <a:gd name="T7" fmla="*/ 14 h 21"/>
                  <a:gd name="T8" fmla="*/ 14 w 14"/>
                  <a:gd name="T9" fmla="*/ 18 h 21"/>
                  <a:gd name="T10" fmla="*/ 7 w 14"/>
                  <a:gd name="T11" fmla="*/ 20 h 21"/>
                  <a:gd name="T12" fmla="*/ 7 w 14"/>
                  <a:gd name="T13" fmla="*/ 21 h 21"/>
                  <a:gd name="T14" fmla="*/ 5 w 14"/>
                  <a:gd name="T15" fmla="*/ 21 h 21"/>
                  <a:gd name="T16" fmla="*/ 0 w 14"/>
                  <a:gd name="T17" fmla="*/ 20 h 21"/>
                  <a:gd name="T18" fmla="*/ 2 w 14"/>
                  <a:gd name="T19" fmla="*/ 14 h 21"/>
                  <a:gd name="T20" fmla="*/ 2 w 14"/>
                  <a:gd name="T21" fmla="*/ 13 h 21"/>
                  <a:gd name="T22" fmla="*/ 5 w 14"/>
                  <a:gd name="T23" fmla="*/ 7 h 21"/>
                  <a:gd name="T24" fmla="*/ 5 w 14"/>
                  <a:gd name="T25" fmla="*/ 4 h 21"/>
                  <a:gd name="T26" fmla="*/ 7 w 14"/>
                  <a:gd name="T27" fmla="*/ 2 h 21"/>
                  <a:gd name="T28" fmla="*/ 7 w 14"/>
                  <a:gd name="T29" fmla="*/ 0 h 21"/>
                  <a:gd name="T30" fmla="*/ 7 w 14"/>
                  <a:gd name="T31" fmla="*/ 0 h 21"/>
                  <a:gd name="T32" fmla="*/ 11 w 14"/>
                  <a:gd name="T33" fmla="*/ 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21"/>
                  <a:gd name="T53" fmla="*/ 14 w 14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21">
                    <a:moveTo>
                      <a:pt x="11" y="4"/>
                    </a:moveTo>
                    <a:lnTo>
                      <a:pt x="11" y="4"/>
                    </a:lnTo>
                    <a:lnTo>
                      <a:pt x="9" y="13"/>
                    </a:lnTo>
                    <a:lnTo>
                      <a:pt x="13" y="14"/>
                    </a:lnTo>
                    <a:lnTo>
                      <a:pt x="14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2" y="13"/>
                    </a:lnTo>
                    <a:lnTo>
                      <a:pt x="5" y="7"/>
                    </a:lnTo>
                    <a:lnTo>
                      <a:pt x="5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1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8" name="Freeform 3857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9" name="Freeform 3858"/>
              <p:cNvSpPr>
                <a:spLocks/>
              </p:cNvSpPr>
              <p:nvPr/>
            </p:nvSpPr>
            <p:spPr bwMode="auto">
              <a:xfrm>
                <a:off x="1412" y="843"/>
                <a:ext cx="16" cy="14"/>
              </a:xfrm>
              <a:custGeom>
                <a:avLst/>
                <a:gdLst>
                  <a:gd name="T0" fmla="*/ 13 w 16"/>
                  <a:gd name="T1" fmla="*/ 11 h 14"/>
                  <a:gd name="T2" fmla="*/ 14 w 16"/>
                  <a:gd name="T3" fmla="*/ 11 h 14"/>
                  <a:gd name="T4" fmla="*/ 16 w 16"/>
                  <a:gd name="T5" fmla="*/ 7 h 14"/>
                  <a:gd name="T6" fmla="*/ 14 w 16"/>
                  <a:gd name="T7" fmla="*/ 5 h 14"/>
                  <a:gd name="T8" fmla="*/ 13 w 16"/>
                  <a:gd name="T9" fmla="*/ 0 h 14"/>
                  <a:gd name="T10" fmla="*/ 7 w 16"/>
                  <a:gd name="T11" fmla="*/ 2 h 14"/>
                  <a:gd name="T12" fmla="*/ 4 w 16"/>
                  <a:gd name="T13" fmla="*/ 4 h 14"/>
                  <a:gd name="T14" fmla="*/ 4 w 16"/>
                  <a:gd name="T15" fmla="*/ 4 h 14"/>
                  <a:gd name="T16" fmla="*/ 2 w 16"/>
                  <a:gd name="T17" fmla="*/ 4 h 14"/>
                  <a:gd name="T18" fmla="*/ 0 w 16"/>
                  <a:gd name="T19" fmla="*/ 7 h 14"/>
                  <a:gd name="T20" fmla="*/ 2 w 16"/>
                  <a:gd name="T21" fmla="*/ 11 h 14"/>
                  <a:gd name="T22" fmla="*/ 6 w 16"/>
                  <a:gd name="T23" fmla="*/ 14 h 14"/>
                  <a:gd name="T24" fmla="*/ 9 w 16"/>
                  <a:gd name="T25" fmla="*/ 13 h 14"/>
                  <a:gd name="T26" fmla="*/ 13 w 16"/>
                  <a:gd name="T27" fmla="*/ 11 h 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4"/>
                  <a:gd name="T44" fmla="*/ 16 w 16"/>
                  <a:gd name="T45" fmla="*/ 14 h 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4">
                    <a:moveTo>
                      <a:pt x="13" y="11"/>
                    </a:moveTo>
                    <a:lnTo>
                      <a:pt x="14" y="11"/>
                    </a:lnTo>
                    <a:lnTo>
                      <a:pt x="16" y="7"/>
                    </a:lnTo>
                    <a:lnTo>
                      <a:pt x="14" y="5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2" y="11"/>
                    </a:lnTo>
                    <a:lnTo>
                      <a:pt x="6" y="14"/>
                    </a:lnTo>
                    <a:lnTo>
                      <a:pt x="9" y="13"/>
                    </a:lnTo>
                    <a:lnTo>
                      <a:pt x="13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0" name="Freeform 3859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1" name="Freeform 3860"/>
              <p:cNvSpPr>
                <a:spLocks/>
              </p:cNvSpPr>
              <p:nvPr/>
            </p:nvSpPr>
            <p:spPr bwMode="auto">
              <a:xfrm>
                <a:off x="1154" y="802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31 w 49"/>
                  <a:gd name="T3" fmla="*/ 5 h 66"/>
                  <a:gd name="T4" fmla="*/ 36 w 49"/>
                  <a:gd name="T5" fmla="*/ 11 h 66"/>
                  <a:gd name="T6" fmla="*/ 38 w 49"/>
                  <a:gd name="T7" fmla="*/ 14 h 66"/>
                  <a:gd name="T8" fmla="*/ 40 w 49"/>
                  <a:gd name="T9" fmla="*/ 21 h 66"/>
                  <a:gd name="T10" fmla="*/ 43 w 49"/>
                  <a:gd name="T11" fmla="*/ 21 h 66"/>
                  <a:gd name="T12" fmla="*/ 49 w 49"/>
                  <a:gd name="T13" fmla="*/ 29 h 66"/>
                  <a:gd name="T14" fmla="*/ 49 w 49"/>
                  <a:gd name="T15" fmla="*/ 61 h 66"/>
                  <a:gd name="T16" fmla="*/ 45 w 49"/>
                  <a:gd name="T17" fmla="*/ 66 h 66"/>
                  <a:gd name="T18" fmla="*/ 36 w 49"/>
                  <a:gd name="T19" fmla="*/ 66 h 66"/>
                  <a:gd name="T20" fmla="*/ 29 w 49"/>
                  <a:gd name="T21" fmla="*/ 66 h 66"/>
                  <a:gd name="T22" fmla="*/ 25 w 49"/>
                  <a:gd name="T23" fmla="*/ 61 h 66"/>
                  <a:gd name="T24" fmla="*/ 24 w 49"/>
                  <a:gd name="T25" fmla="*/ 57 h 66"/>
                  <a:gd name="T26" fmla="*/ 18 w 49"/>
                  <a:gd name="T27" fmla="*/ 54 h 66"/>
                  <a:gd name="T28" fmla="*/ 18 w 49"/>
                  <a:gd name="T29" fmla="*/ 57 h 66"/>
                  <a:gd name="T30" fmla="*/ 17 w 49"/>
                  <a:gd name="T31" fmla="*/ 55 h 66"/>
                  <a:gd name="T32" fmla="*/ 15 w 49"/>
                  <a:gd name="T33" fmla="*/ 52 h 66"/>
                  <a:gd name="T34" fmla="*/ 13 w 49"/>
                  <a:gd name="T35" fmla="*/ 54 h 66"/>
                  <a:gd name="T36" fmla="*/ 8 w 49"/>
                  <a:gd name="T37" fmla="*/ 46 h 66"/>
                  <a:gd name="T38" fmla="*/ 9 w 49"/>
                  <a:gd name="T39" fmla="*/ 41 h 66"/>
                  <a:gd name="T40" fmla="*/ 8 w 49"/>
                  <a:gd name="T41" fmla="*/ 39 h 66"/>
                  <a:gd name="T42" fmla="*/ 6 w 49"/>
                  <a:gd name="T43" fmla="*/ 46 h 66"/>
                  <a:gd name="T44" fmla="*/ 2 w 49"/>
                  <a:gd name="T45" fmla="*/ 41 h 66"/>
                  <a:gd name="T46" fmla="*/ 0 w 49"/>
                  <a:gd name="T47" fmla="*/ 30 h 66"/>
                  <a:gd name="T48" fmla="*/ 4 w 49"/>
                  <a:gd name="T49" fmla="*/ 29 h 66"/>
                  <a:gd name="T50" fmla="*/ 11 w 49"/>
                  <a:gd name="T51" fmla="*/ 23 h 66"/>
                  <a:gd name="T52" fmla="*/ 8 w 49"/>
                  <a:gd name="T53" fmla="*/ 21 h 66"/>
                  <a:gd name="T54" fmla="*/ 9 w 49"/>
                  <a:gd name="T55" fmla="*/ 16 h 66"/>
                  <a:gd name="T56" fmla="*/ 13 w 49"/>
                  <a:gd name="T57" fmla="*/ 18 h 66"/>
                  <a:gd name="T58" fmla="*/ 9 w 49"/>
                  <a:gd name="T59" fmla="*/ 14 h 66"/>
                  <a:gd name="T60" fmla="*/ 8 w 49"/>
                  <a:gd name="T61" fmla="*/ 14 h 66"/>
                  <a:gd name="T62" fmla="*/ 13 w 49"/>
                  <a:gd name="T63" fmla="*/ 14 h 66"/>
                  <a:gd name="T64" fmla="*/ 20 w 49"/>
                  <a:gd name="T65" fmla="*/ 2 h 66"/>
                  <a:gd name="T66" fmla="*/ 25 w 49"/>
                  <a:gd name="T67" fmla="*/ 2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9"/>
                  <a:gd name="T103" fmla="*/ 0 h 66"/>
                  <a:gd name="T104" fmla="*/ 49 w 49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9" h="66">
                    <a:moveTo>
                      <a:pt x="25" y="2"/>
                    </a:moveTo>
                    <a:lnTo>
                      <a:pt x="25" y="0"/>
                    </a:lnTo>
                    <a:lnTo>
                      <a:pt x="25" y="3"/>
                    </a:lnTo>
                    <a:lnTo>
                      <a:pt x="31" y="5"/>
                    </a:lnTo>
                    <a:lnTo>
                      <a:pt x="34" y="9"/>
                    </a:lnTo>
                    <a:lnTo>
                      <a:pt x="36" y="11"/>
                    </a:lnTo>
                    <a:lnTo>
                      <a:pt x="36" y="14"/>
                    </a:lnTo>
                    <a:lnTo>
                      <a:pt x="38" y="14"/>
                    </a:lnTo>
                    <a:lnTo>
                      <a:pt x="40" y="16"/>
                    </a:lnTo>
                    <a:lnTo>
                      <a:pt x="40" y="21"/>
                    </a:lnTo>
                    <a:lnTo>
                      <a:pt x="42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9" y="29"/>
                    </a:lnTo>
                    <a:lnTo>
                      <a:pt x="47" y="32"/>
                    </a:lnTo>
                    <a:lnTo>
                      <a:pt x="49" y="61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2" y="66"/>
                    </a:lnTo>
                    <a:lnTo>
                      <a:pt x="36" y="66"/>
                    </a:lnTo>
                    <a:lnTo>
                      <a:pt x="33" y="66"/>
                    </a:lnTo>
                    <a:lnTo>
                      <a:pt x="29" y="66"/>
                    </a:lnTo>
                    <a:lnTo>
                      <a:pt x="27" y="64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57"/>
                    </a:lnTo>
                    <a:lnTo>
                      <a:pt x="20" y="54"/>
                    </a:lnTo>
                    <a:lnTo>
                      <a:pt x="18" y="54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17" y="57"/>
                    </a:lnTo>
                    <a:lnTo>
                      <a:pt x="17" y="55"/>
                    </a:lnTo>
                    <a:lnTo>
                      <a:pt x="17" y="52"/>
                    </a:lnTo>
                    <a:lnTo>
                      <a:pt x="15" y="52"/>
                    </a:lnTo>
                    <a:lnTo>
                      <a:pt x="13" y="52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8" y="46"/>
                    </a:lnTo>
                    <a:lnTo>
                      <a:pt x="8" y="45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8" y="39"/>
                    </a:lnTo>
                    <a:lnTo>
                      <a:pt x="6" y="46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4" y="29"/>
                    </a:lnTo>
                    <a:lnTo>
                      <a:pt x="4" y="27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20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3" y="14"/>
                    </a:lnTo>
                    <a:lnTo>
                      <a:pt x="9" y="14"/>
                    </a:lnTo>
                    <a:lnTo>
                      <a:pt x="8" y="18"/>
                    </a:lnTo>
                    <a:lnTo>
                      <a:pt x="8" y="14"/>
                    </a:lnTo>
                    <a:lnTo>
                      <a:pt x="9" y="12"/>
                    </a:lnTo>
                    <a:lnTo>
                      <a:pt x="13" y="14"/>
                    </a:lnTo>
                    <a:lnTo>
                      <a:pt x="13" y="7"/>
                    </a:lnTo>
                    <a:lnTo>
                      <a:pt x="20" y="2"/>
                    </a:lnTo>
                    <a:lnTo>
                      <a:pt x="24" y="0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2" name="Freeform 3861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3" name="Freeform 3862"/>
              <p:cNvSpPr>
                <a:spLocks/>
              </p:cNvSpPr>
              <p:nvPr/>
            </p:nvSpPr>
            <p:spPr bwMode="auto">
              <a:xfrm>
                <a:off x="1305" y="1289"/>
                <a:ext cx="111" cy="102"/>
              </a:xfrm>
              <a:custGeom>
                <a:avLst/>
                <a:gdLst>
                  <a:gd name="T0" fmla="*/ 25 w 111"/>
                  <a:gd name="T1" fmla="*/ 1 h 102"/>
                  <a:gd name="T2" fmla="*/ 27 w 111"/>
                  <a:gd name="T3" fmla="*/ 3 h 102"/>
                  <a:gd name="T4" fmla="*/ 32 w 111"/>
                  <a:gd name="T5" fmla="*/ 9 h 102"/>
                  <a:gd name="T6" fmla="*/ 32 w 111"/>
                  <a:gd name="T7" fmla="*/ 14 h 102"/>
                  <a:gd name="T8" fmla="*/ 37 w 111"/>
                  <a:gd name="T9" fmla="*/ 25 h 102"/>
                  <a:gd name="T10" fmla="*/ 41 w 111"/>
                  <a:gd name="T11" fmla="*/ 18 h 102"/>
                  <a:gd name="T12" fmla="*/ 46 w 111"/>
                  <a:gd name="T13" fmla="*/ 21 h 102"/>
                  <a:gd name="T14" fmla="*/ 48 w 111"/>
                  <a:gd name="T15" fmla="*/ 26 h 102"/>
                  <a:gd name="T16" fmla="*/ 59 w 111"/>
                  <a:gd name="T17" fmla="*/ 30 h 102"/>
                  <a:gd name="T18" fmla="*/ 64 w 111"/>
                  <a:gd name="T19" fmla="*/ 37 h 102"/>
                  <a:gd name="T20" fmla="*/ 70 w 111"/>
                  <a:gd name="T21" fmla="*/ 43 h 102"/>
                  <a:gd name="T22" fmla="*/ 77 w 111"/>
                  <a:gd name="T23" fmla="*/ 44 h 102"/>
                  <a:gd name="T24" fmla="*/ 86 w 111"/>
                  <a:gd name="T25" fmla="*/ 53 h 102"/>
                  <a:gd name="T26" fmla="*/ 89 w 111"/>
                  <a:gd name="T27" fmla="*/ 66 h 102"/>
                  <a:gd name="T28" fmla="*/ 89 w 111"/>
                  <a:gd name="T29" fmla="*/ 71 h 102"/>
                  <a:gd name="T30" fmla="*/ 95 w 111"/>
                  <a:gd name="T31" fmla="*/ 69 h 102"/>
                  <a:gd name="T32" fmla="*/ 98 w 111"/>
                  <a:gd name="T33" fmla="*/ 66 h 102"/>
                  <a:gd name="T34" fmla="*/ 104 w 111"/>
                  <a:gd name="T35" fmla="*/ 71 h 102"/>
                  <a:gd name="T36" fmla="*/ 105 w 111"/>
                  <a:gd name="T37" fmla="*/ 75 h 102"/>
                  <a:gd name="T38" fmla="*/ 111 w 111"/>
                  <a:gd name="T39" fmla="*/ 78 h 102"/>
                  <a:gd name="T40" fmla="*/ 109 w 111"/>
                  <a:gd name="T41" fmla="*/ 80 h 102"/>
                  <a:gd name="T42" fmla="*/ 96 w 111"/>
                  <a:gd name="T43" fmla="*/ 91 h 102"/>
                  <a:gd name="T44" fmla="*/ 91 w 111"/>
                  <a:gd name="T45" fmla="*/ 87 h 102"/>
                  <a:gd name="T46" fmla="*/ 89 w 111"/>
                  <a:gd name="T47" fmla="*/ 87 h 102"/>
                  <a:gd name="T48" fmla="*/ 84 w 111"/>
                  <a:gd name="T49" fmla="*/ 84 h 102"/>
                  <a:gd name="T50" fmla="*/ 80 w 111"/>
                  <a:gd name="T51" fmla="*/ 82 h 102"/>
                  <a:gd name="T52" fmla="*/ 77 w 111"/>
                  <a:gd name="T53" fmla="*/ 84 h 102"/>
                  <a:gd name="T54" fmla="*/ 77 w 111"/>
                  <a:gd name="T55" fmla="*/ 78 h 102"/>
                  <a:gd name="T56" fmla="*/ 73 w 111"/>
                  <a:gd name="T57" fmla="*/ 73 h 102"/>
                  <a:gd name="T58" fmla="*/ 68 w 111"/>
                  <a:gd name="T59" fmla="*/ 73 h 102"/>
                  <a:gd name="T60" fmla="*/ 64 w 111"/>
                  <a:gd name="T61" fmla="*/ 71 h 102"/>
                  <a:gd name="T62" fmla="*/ 68 w 111"/>
                  <a:gd name="T63" fmla="*/ 66 h 102"/>
                  <a:gd name="T64" fmla="*/ 57 w 111"/>
                  <a:gd name="T65" fmla="*/ 69 h 102"/>
                  <a:gd name="T66" fmla="*/ 57 w 111"/>
                  <a:gd name="T67" fmla="*/ 77 h 102"/>
                  <a:gd name="T68" fmla="*/ 53 w 111"/>
                  <a:gd name="T69" fmla="*/ 80 h 102"/>
                  <a:gd name="T70" fmla="*/ 52 w 111"/>
                  <a:gd name="T71" fmla="*/ 84 h 102"/>
                  <a:gd name="T72" fmla="*/ 48 w 111"/>
                  <a:gd name="T73" fmla="*/ 87 h 102"/>
                  <a:gd name="T74" fmla="*/ 43 w 111"/>
                  <a:gd name="T75" fmla="*/ 93 h 102"/>
                  <a:gd name="T76" fmla="*/ 43 w 111"/>
                  <a:gd name="T77" fmla="*/ 93 h 102"/>
                  <a:gd name="T78" fmla="*/ 30 w 111"/>
                  <a:gd name="T79" fmla="*/ 102 h 102"/>
                  <a:gd name="T80" fmla="*/ 27 w 111"/>
                  <a:gd name="T81" fmla="*/ 102 h 102"/>
                  <a:gd name="T82" fmla="*/ 25 w 111"/>
                  <a:gd name="T83" fmla="*/ 86 h 102"/>
                  <a:gd name="T84" fmla="*/ 23 w 111"/>
                  <a:gd name="T85" fmla="*/ 77 h 102"/>
                  <a:gd name="T86" fmla="*/ 21 w 111"/>
                  <a:gd name="T87" fmla="*/ 82 h 102"/>
                  <a:gd name="T88" fmla="*/ 18 w 111"/>
                  <a:gd name="T89" fmla="*/ 84 h 102"/>
                  <a:gd name="T90" fmla="*/ 12 w 111"/>
                  <a:gd name="T91" fmla="*/ 84 h 102"/>
                  <a:gd name="T92" fmla="*/ 5 w 111"/>
                  <a:gd name="T93" fmla="*/ 87 h 102"/>
                  <a:gd name="T94" fmla="*/ 0 w 111"/>
                  <a:gd name="T95" fmla="*/ 86 h 102"/>
                  <a:gd name="T96" fmla="*/ 2 w 111"/>
                  <a:gd name="T97" fmla="*/ 75 h 102"/>
                  <a:gd name="T98" fmla="*/ 9 w 111"/>
                  <a:gd name="T99" fmla="*/ 71 h 102"/>
                  <a:gd name="T100" fmla="*/ 14 w 111"/>
                  <a:gd name="T101" fmla="*/ 62 h 102"/>
                  <a:gd name="T102" fmla="*/ 18 w 111"/>
                  <a:gd name="T103" fmla="*/ 9 h 10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11"/>
                  <a:gd name="T157" fmla="*/ 0 h 102"/>
                  <a:gd name="T158" fmla="*/ 111 w 111"/>
                  <a:gd name="T159" fmla="*/ 102 h 102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11" h="102">
                    <a:moveTo>
                      <a:pt x="21" y="5"/>
                    </a:moveTo>
                    <a:lnTo>
                      <a:pt x="25" y="1"/>
                    </a:lnTo>
                    <a:lnTo>
                      <a:pt x="25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9"/>
                    </a:lnTo>
                    <a:lnTo>
                      <a:pt x="34" y="12"/>
                    </a:lnTo>
                    <a:lnTo>
                      <a:pt x="32" y="14"/>
                    </a:lnTo>
                    <a:lnTo>
                      <a:pt x="34" y="25"/>
                    </a:lnTo>
                    <a:lnTo>
                      <a:pt x="37" y="25"/>
                    </a:lnTo>
                    <a:lnTo>
                      <a:pt x="37" y="21"/>
                    </a:lnTo>
                    <a:lnTo>
                      <a:pt x="41" y="18"/>
                    </a:lnTo>
                    <a:lnTo>
                      <a:pt x="43" y="18"/>
                    </a:lnTo>
                    <a:lnTo>
                      <a:pt x="46" y="21"/>
                    </a:lnTo>
                    <a:lnTo>
                      <a:pt x="48" y="21"/>
                    </a:lnTo>
                    <a:lnTo>
                      <a:pt x="48" y="26"/>
                    </a:lnTo>
                    <a:lnTo>
                      <a:pt x="52" y="28"/>
                    </a:lnTo>
                    <a:lnTo>
                      <a:pt x="59" y="30"/>
                    </a:lnTo>
                    <a:lnTo>
                      <a:pt x="61" y="34"/>
                    </a:lnTo>
                    <a:lnTo>
                      <a:pt x="64" y="37"/>
                    </a:lnTo>
                    <a:lnTo>
                      <a:pt x="68" y="39"/>
                    </a:lnTo>
                    <a:lnTo>
                      <a:pt x="70" y="43"/>
                    </a:lnTo>
                    <a:lnTo>
                      <a:pt x="73" y="44"/>
                    </a:lnTo>
                    <a:lnTo>
                      <a:pt x="77" y="44"/>
                    </a:lnTo>
                    <a:lnTo>
                      <a:pt x="82" y="48"/>
                    </a:lnTo>
                    <a:lnTo>
                      <a:pt x="86" y="53"/>
                    </a:lnTo>
                    <a:lnTo>
                      <a:pt x="87" y="62"/>
                    </a:lnTo>
                    <a:lnTo>
                      <a:pt x="89" y="66"/>
                    </a:lnTo>
                    <a:lnTo>
                      <a:pt x="87" y="69"/>
                    </a:lnTo>
                    <a:lnTo>
                      <a:pt x="89" y="71"/>
                    </a:lnTo>
                    <a:lnTo>
                      <a:pt x="93" y="69"/>
                    </a:lnTo>
                    <a:lnTo>
                      <a:pt x="95" y="69"/>
                    </a:lnTo>
                    <a:lnTo>
                      <a:pt x="95" y="71"/>
                    </a:lnTo>
                    <a:lnTo>
                      <a:pt x="98" y="66"/>
                    </a:lnTo>
                    <a:lnTo>
                      <a:pt x="102" y="68"/>
                    </a:lnTo>
                    <a:lnTo>
                      <a:pt x="104" y="71"/>
                    </a:lnTo>
                    <a:lnTo>
                      <a:pt x="105" y="73"/>
                    </a:lnTo>
                    <a:lnTo>
                      <a:pt x="105" y="75"/>
                    </a:lnTo>
                    <a:lnTo>
                      <a:pt x="105" y="77"/>
                    </a:lnTo>
                    <a:lnTo>
                      <a:pt x="111" y="78"/>
                    </a:lnTo>
                    <a:lnTo>
                      <a:pt x="111" y="80"/>
                    </a:lnTo>
                    <a:lnTo>
                      <a:pt x="109" y="80"/>
                    </a:lnTo>
                    <a:lnTo>
                      <a:pt x="100" y="91"/>
                    </a:lnTo>
                    <a:lnTo>
                      <a:pt x="96" y="91"/>
                    </a:lnTo>
                    <a:lnTo>
                      <a:pt x="93" y="89"/>
                    </a:lnTo>
                    <a:lnTo>
                      <a:pt x="91" y="87"/>
                    </a:lnTo>
                    <a:lnTo>
                      <a:pt x="91" y="86"/>
                    </a:lnTo>
                    <a:lnTo>
                      <a:pt x="89" y="87"/>
                    </a:lnTo>
                    <a:lnTo>
                      <a:pt x="87" y="86"/>
                    </a:lnTo>
                    <a:lnTo>
                      <a:pt x="84" y="84"/>
                    </a:lnTo>
                    <a:lnTo>
                      <a:pt x="82" y="84"/>
                    </a:lnTo>
                    <a:lnTo>
                      <a:pt x="80" y="82"/>
                    </a:lnTo>
                    <a:lnTo>
                      <a:pt x="79" y="84"/>
                    </a:lnTo>
                    <a:lnTo>
                      <a:pt x="77" y="84"/>
                    </a:lnTo>
                    <a:lnTo>
                      <a:pt x="75" y="80"/>
                    </a:lnTo>
                    <a:lnTo>
                      <a:pt x="77" y="78"/>
                    </a:lnTo>
                    <a:lnTo>
                      <a:pt x="77" y="75"/>
                    </a:lnTo>
                    <a:lnTo>
                      <a:pt x="73" y="73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4" y="71"/>
                    </a:lnTo>
                    <a:lnTo>
                      <a:pt x="66" y="68"/>
                    </a:lnTo>
                    <a:lnTo>
                      <a:pt x="68" y="66"/>
                    </a:lnTo>
                    <a:lnTo>
                      <a:pt x="57" y="69"/>
                    </a:lnTo>
                    <a:lnTo>
                      <a:pt x="55" y="75"/>
                    </a:lnTo>
                    <a:lnTo>
                      <a:pt x="57" y="77"/>
                    </a:lnTo>
                    <a:lnTo>
                      <a:pt x="57" y="80"/>
                    </a:lnTo>
                    <a:lnTo>
                      <a:pt x="53" y="80"/>
                    </a:lnTo>
                    <a:lnTo>
                      <a:pt x="53" y="82"/>
                    </a:lnTo>
                    <a:lnTo>
                      <a:pt x="52" y="84"/>
                    </a:lnTo>
                    <a:lnTo>
                      <a:pt x="50" y="86"/>
                    </a:lnTo>
                    <a:lnTo>
                      <a:pt x="48" y="87"/>
                    </a:lnTo>
                    <a:lnTo>
                      <a:pt x="46" y="87"/>
                    </a:lnTo>
                    <a:lnTo>
                      <a:pt x="43" y="93"/>
                    </a:lnTo>
                    <a:lnTo>
                      <a:pt x="39" y="98"/>
                    </a:lnTo>
                    <a:lnTo>
                      <a:pt x="30" y="102"/>
                    </a:lnTo>
                    <a:lnTo>
                      <a:pt x="27" y="102"/>
                    </a:lnTo>
                    <a:lnTo>
                      <a:pt x="25" y="98"/>
                    </a:lnTo>
                    <a:lnTo>
                      <a:pt x="25" y="86"/>
                    </a:lnTo>
                    <a:lnTo>
                      <a:pt x="23" y="84"/>
                    </a:lnTo>
                    <a:lnTo>
                      <a:pt x="23" y="77"/>
                    </a:lnTo>
                    <a:lnTo>
                      <a:pt x="21" y="78"/>
                    </a:lnTo>
                    <a:lnTo>
                      <a:pt x="21" y="82"/>
                    </a:lnTo>
                    <a:lnTo>
                      <a:pt x="19" y="82"/>
                    </a:lnTo>
                    <a:lnTo>
                      <a:pt x="18" y="84"/>
                    </a:lnTo>
                    <a:lnTo>
                      <a:pt x="12" y="84"/>
                    </a:lnTo>
                    <a:lnTo>
                      <a:pt x="11" y="84"/>
                    </a:lnTo>
                    <a:lnTo>
                      <a:pt x="5" y="87"/>
                    </a:lnTo>
                    <a:lnTo>
                      <a:pt x="2" y="87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2" y="75"/>
                    </a:lnTo>
                    <a:lnTo>
                      <a:pt x="5" y="73"/>
                    </a:lnTo>
                    <a:lnTo>
                      <a:pt x="9" y="71"/>
                    </a:lnTo>
                    <a:lnTo>
                      <a:pt x="14" y="66"/>
                    </a:lnTo>
                    <a:lnTo>
                      <a:pt x="14" y="62"/>
                    </a:lnTo>
                    <a:lnTo>
                      <a:pt x="12" y="60"/>
                    </a:lnTo>
                    <a:lnTo>
                      <a:pt x="18" y="9"/>
                    </a:lnTo>
                    <a:lnTo>
                      <a:pt x="2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4" name="Freeform 3863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5" name="Freeform 3864"/>
              <p:cNvSpPr>
                <a:spLocks/>
              </p:cNvSpPr>
              <p:nvPr/>
            </p:nvSpPr>
            <p:spPr bwMode="auto">
              <a:xfrm>
                <a:off x="1348" y="1281"/>
                <a:ext cx="18" cy="18"/>
              </a:xfrm>
              <a:custGeom>
                <a:avLst/>
                <a:gdLst>
                  <a:gd name="T0" fmla="*/ 9 w 18"/>
                  <a:gd name="T1" fmla="*/ 6 h 18"/>
                  <a:gd name="T2" fmla="*/ 10 w 18"/>
                  <a:gd name="T3" fmla="*/ 8 h 18"/>
                  <a:gd name="T4" fmla="*/ 12 w 18"/>
                  <a:gd name="T5" fmla="*/ 8 h 18"/>
                  <a:gd name="T6" fmla="*/ 14 w 18"/>
                  <a:gd name="T7" fmla="*/ 13 h 18"/>
                  <a:gd name="T8" fmla="*/ 16 w 18"/>
                  <a:gd name="T9" fmla="*/ 15 h 18"/>
                  <a:gd name="T10" fmla="*/ 18 w 18"/>
                  <a:gd name="T11" fmla="*/ 17 h 18"/>
                  <a:gd name="T12" fmla="*/ 18 w 18"/>
                  <a:gd name="T13" fmla="*/ 18 h 18"/>
                  <a:gd name="T14" fmla="*/ 12 w 18"/>
                  <a:gd name="T15" fmla="*/ 18 h 18"/>
                  <a:gd name="T16" fmla="*/ 10 w 18"/>
                  <a:gd name="T17" fmla="*/ 15 h 18"/>
                  <a:gd name="T18" fmla="*/ 7 w 18"/>
                  <a:gd name="T19" fmla="*/ 11 h 18"/>
                  <a:gd name="T20" fmla="*/ 3 w 18"/>
                  <a:gd name="T21" fmla="*/ 6 h 18"/>
                  <a:gd name="T22" fmla="*/ 0 w 18"/>
                  <a:gd name="T23" fmla="*/ 2 h 18"/>
                  <a:gd name="T24" fmla="*/ 0 w 18"/>
                  <a:gd name="T25" fmla="*/ 0 h 18"/>
                  <a:gd name="T26" fmla="*/ 2 w 18"/>
                  <a:gd name="T27" fmla="*/ 0 h 18"/>
                  <a:gd name="T28" fmla="*/ 5 w 18"/>
                  <a:gd name="T29" fmla="*/ 0 h 18"/>
                  <a:gd name="T30" fmla="*/ 9 w 18"/>
                  <a:gd name="T31" fmla="*/ 6 h 1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8"/>
                  <a:gd name="T49" fmla="*/ 0 h 18"/>
                  <a:gd name="T50" fmla="*/ 18 w 18"/>
                  <a:gd name="T51" fmla="*/ 18 h 1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8" h="18">
                    <a:moveTo>
                      <a:pt x="9" y="6"/>
                    </a:moveTo>
                    <a:lnTo>
                      <a:pt x="10" y="8"/>
                    </a:lnTo>
                    <a:lnTo>
                      <a:pt x="12" y="8"/>
                    </a:lnTo>
                    <a:lnTo>
                      <a:pt x="14" y="13"/>
                    </a:lnTo>
                    <a:lnTo>
                      <a:pt x="16" y="15"/>
                    </a:lnTo>
                    <a:lnTo>
                      <a:pt x="18" y="17"/>
                    </a:lnTo>
                    <a:lnTo>
                      <a:pt x="18" y="18"/>
                    </a:lnTo>
                    <a:lnTo>
                      <a:pt x="12" y="18"/>
                    </a:lnTo>
                    <a:lnTo>
                      <a:pt x="10" y="15"/>
                    </a:lnTo>
                    <a:lnTo>
                      <a:pt x="7" y="11"/>
                    </a:lnTo>
                    <a:lnTo>
                      <a:pt x="3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6" name="Freeform 3865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7" name="Freeform 3866"/>
              <p:cNvSpPr>
                <a:spLocks/>
              </p:cNvSpPr>
              <p:nvPr/>
            </p:nvSpPr>
            <p:spPr bwMode="auto">
              <a:xfrm>
                <a:off x="1462" y="1190"/>
                <a:ext cx="36" cy="47"/>
              </a:xfrm>
              <a:custGeom>
                <a:avLst/>
                <a:gdLst>
                  <a:gd name="T0" fmla="*/ 16 w 36"/>
                  <a:gd name="T1" fmla="*/ 0 h 47"/>
                  <a:gd name="T2" fmla="*/ 16 w 36"/>
                  <a:gd name="T3" fmla="*/ 0 h 47"/>
                  <a:gd name="T4" fmla="*/ 18 w 36"/>
                  <a:gd name="T5" fmla="*/ 0 h 47"/>
                  <a:gd name="T6" fmla="*/ 20 w 36"/>
                  <a:gd name="T7" fmla="*/ 2 h 47"/>
                  <a:gd name="T8" fmla="*/ 22 w 36"/>
                  <a:gd name="T9" fmla="*/ 0 h 47"/>
                  <a:gd name="T10" fmla="*/ 25 w 36"/>
                  <a:gd name="T11" fmla="*/ 0 h 47"/>
                  <a:gd name="T12" fmla="*/ 27 w 36"/>
                  <a:gd name="T13" fmla="*/ 4 h 47"/>
                  <a:gd name="T14" fmla="*/ 29 w 36"/>
                  <a:gd name="T15" fmla="*/ 6 h 47"/>
                  <a:gd name="T16" fmla="*/ 33 w 36"/>
                  <a:gd name="T17" fmla="*/ 4 h 47"/>
                  <a:gd name="T18" fmla="*/ 36 w 36"/>
                  <a:gd name="T19" fmla="*/ 9 h 47"/>
                  <a:gd name="T20" fmla="*/ 36 w 36"/>
                  <a:gd name="T21" fmla="*/ 34 h 47"/>
                  <a:gd name="T22" fmla="*/ 27 w 36"/>
                  <a:gd name="T23" fmla="*/ 43 h 47"/>
                  <a:gd name="T24" fmla="*/ 11 w 36"/>
                  <a:gd name="T25" fmla="*/ 47 h 47"/>
                  <a:gd name="T26" fmla="*/ 9 w 36"/>
                  <a:gd name="T27" fmla="*/ 45 h 47"/>
                  <a:gd name="T28" fmla="*/ 6 w 36"/>
                  <a:gd name="T29" fmla="*/ 45 h 47"/>
                  <a:gd name="T30" fmla="*/ 2 w 36"/>
                  <a:gd name="T31" fmla="*/ 38 h 47"/>
                  <a:gd name="T32" fmla="*/ 0 w 36"/>
                  <a:gd name="T33" fmla="*/ 20 h 47"/>
                  <a:gd name="T34" fmla="*/ 9 w 36"/>
                  <a:gd name="T35" fmla="*/ 4 h 47"/>
                  <a:gd name="T36" fmla="*/ 13 w 36"/>
                  <a:gd name="T37" fmla="*/ 2 h 47"/>
                  <a:gd name="T38" fmla="*/ 16 w 36"/>
                  <a:gd name="T39" fmla="*/ 0 h 4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"/>
                  <a:gd name="T61" fmla="*/ 0 h 47"/>
                  <a:gd name="T62" fmla="*/ 36 w 36"/>
                  <a:gd name="T63" fmla="*/ 47 h 4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" h="47">
                    <a:moveTo>
                      <a:pt x="16" y="0"/>
                    </a:moveTo>
                    <a:lnTo>
                      <a:pt x="16" y="0"/>
                    </a:lnTo>
                    <a:lnTo>
                      <a:pt x="18" y="0"/>
                    </a:lnTo>
                    <a:lnTo>
                      <a:pt x="20" y="2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7" y="4"/>
                    </a:lnTo>
                    <a:lnTo>
                      <a:pt x="29" y="6"/>
                    </a:lnTo>
                    <a:lnTo>
                      <a:pt x="33" y="4"/>
                    </a:lnTo>
                    <a:lnTo>
                      <a:pt x="36" y="9"/>
                    </a:lnTo>
                    <a:lnTo>
                      <a:pt x="36" y="34"/>
                    </a:lnTo>
                    <a:lnTo>
                      <a:pt x="27" y="43"/>
                    </a:lnTo>
                    <a:lnTo>
                      <a:pt x="11" y="47"/>
                    </a:lnTo>
                    <a:lnTo>
                      <a:pt x="9" y="45"/>
                    </a:lnTo>
                    <a:lnTo>
                      <a:pt x="6" y="45"/>
                    </a:lnTo>
                    <a:lnTo>
                      <a:pt x="2" y="38"/>
                    </a:lnTo>
                    <a:lnTo>
                      <a:pt x="0" y="20"/>
                    </a:lnTo>
                    <a:lnTo>
                      <a:pt x="9" y="4"/>
                    </a:lnTo>
                    <a:lnTo>
                      <a:pt x="13" y="2"/>
                    </a:lnTo>
                    <a:lnTo>
                      <a:pt x="1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8" name="Freeform 3867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9" name="Freeform 3868"/>
              <p:cNvSpPr>
                <a:spLocks/>
              </p:cNvSpPr>
              <p:nvPr/>
            </p:nvSpPr>
            <p:spPr bwMode="auto">
              <a:xfrm>
                <a:off x="1503" y="1197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2 w 20"/>
                  <a:gd name="T3" fmla="*/ 4 h 18"/>
                  <a:gd name="T4" fmla="*/ 4 w 20"/>
                  <a:gd name="T5" fmla="*/ 4 h 18"/>
                  <a:gd name="T6" fmla="*/ 8 w 20"/>
                  <a:gd name="T7" fmla="*/ 0 h 18"/>
                  <a:gd name="T8" fmla="*/ 8 w 20"/>
                  <a:gd name="T9" fmla="*/ 4 h 18"/>
                  <a:gd name="T10" fmla="*/ 18 w 20"/>
                  <a:gd name="T11" fmla="*/ 8 h 18"/>
                  <a:gd name="T12" fmla="*/ 20 w 20"/>
                  <a:gd name="T13" fmla="*/ 15 h 18"/>
                  <a:gd name="T14" fmla="*/ 17 w 20"/>
                  <a:gd name="T15" fmla="*/ 18 h 18"/>
                  <a:gd name="T16" fmla="*/ 11 w 20"/>
                  <a:gd name="T17" fmla="*/ 16 h 18"/>
                  <a:gd name="T18" fmla="*/ 6 w 20"/>
                  <a:gd name="T19" fmla="*/ 16 h 18"/>
                  <a:gd name="T20" fmla="*/ 0 w 20"/>
                  <a:gd name="T21" fmla="*/ 11 h 18"/>
                  <a:gd name="T22" fmla="*/ 0 w 20"/>
                  <a:gd name="T23" fmla="*/ 6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0"/>
                  <a:gd name="T37" fmla="*/ 0 h 18"/>
                  <a:gd name="T38" fmla="*/ 20 w 20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0" h="18">
                    <a:moveTo>
                      <a:pt x="0" y="6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8" y="0"/>
                    </a:lnTo>
                    <a:lnTo>
                      <a:pt x="8" y="4"/>
                    </a:lnTo>
                    <a:lnTo>
                      <a:pt x="18" y="8"/>
                    </a:lnTo>
                    <a:lnTo>
                      <a:pt x="20" y="15"/>
                    </a:lnTo>
                    <a:lnTo>
                      <a:pt x="17" y="18"/>
                    </a:lnTo>
                    <a:lnTo>
                      <a:pt x="11" y="16"/>
                    </a:lnTo>
                    <a:lnTo>
                      <a:pt x="6" y="16"/>
                    </a:lnTo>
                    <a:lnTo>
                      <a:pt x="0" y="11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0" name="Freeform 3869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1" name="Freeform 3870"/>
              <p:cNvSpPr>
                <a:spLocks/>
              </p:cNvSpPr>
              <p:nvPr/>
            </p:nvSpPr>
            <p:spPr bwMode="auto">
              <a:xfrm>
                <a:off x="1428" y="1144"/>
                <a:ext cx="18" cy="21"/>
              </a:xfrm>
              <a:custGeom>
                <a:avLst/>
                <a:gdLst>
                  <a:gd name="T0" fmla="*/ 15 w 18"/>
                  <a:gd name="T1" fmla="*/ 9 h 21"/>
                  <a:gd name="T2" fmla="*/ 11 w 18"/>
                  <a:gd name="T3" fmla="*/ 18 h 21"/>
                  <a:gd name="T4" fmla="*/ 7 w 18"/>
                  <a:gd name="T5" fmla="*/ 19 h 21"/>
                  <a:gd name="T6" fmla="*/ 0 w 18"/>
                  <a:gd name="T7" fmla="*/ 21 h 21"/>
                  <a:gd name="T8" fmla="*/ 0 w 18"/>
                  <a:gd name="T9" fmla="*/ 18 h 21"/>
                  <a:gd name="T10" fmla="*/ 4 w 18"/>
                  <a:gd name="T11" fmla="*/ 12 h 21"/>
                  <a:gd name="T12" fmla="*/ 7 w 18"/>
                  <a:gd name="T13" fmla="*/ 10 h 21"/>
                  <a:gd name="T14" fmla="*/ 13 w 18"/>
                  <a:gd name="T15" fmla="*/ 0 h 21"/>
                  <a:gd name="T16" fmla="*/ 16 w 18"/>
                  <a:gd name="T17" fmla="*/ 0 h 21"/>
                  <a:gd name="T18" fmla="*/ 18 w 18"/>
                  <a:gd name="T19" fmla="*/ 0 h 21"/>
                  <a:gd name="T20" fmla="*/ 18 w 18"/>
                  <a:gd name="T21" fmla="*/ 5 h 21"/>
                  <a:gd name="T22" fmla="*/ 18 w 18"/>
                  <a:gd name="T23" fmla="*/ 7 h 21"/>
                  <a:gd name="T24" fmla="*/ 16 w 18"/>
                  <a:gd name="T25" fmla="*/ 7 h 21"/>
                  <a:gd name="T26" fmla="*/ 15 w 18"/>
                  <a:gd name="T27" fmla="*/ 9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8"/>
                  <a:gd name="T43" fmla="*/ 0 h 21"/>
                  <a:gd name="T44" fmla="*/ 18 w 1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8" h="21">
                    <a:moveTo>
                      <a:pt x="15" y="9"/>
                    </a:moveTo>
                    <a:lnTo>
                      <a:pt x="11" y="18"/>
                    </a:lnTo>
                    <a:lnTo>
                      <a:pt x="7" y="19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4" y="12"/>
                    </a:lnTo>
                    <a:lnTo>
                      <a:pt x="7" y="1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2" name="Freeform 3871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3" name="Freeform 3872"/>
              <p:cNvSpPr>
                <a:spLocks/>
              </p:cNvSpPr>
              <p:nvPr/>
            </p:nvSpPr>
            <p:spPr bwMode="auto">
              <a:xfrm>
                <a:off x="1412" y="1124"/>
                <a:ext cx="16" cy="14"/>
              </a:xfrm>
              <a:custGeom>
                <a:avLst/>
                <a:gdLst>
                  <a:gd name="T0" fmla="*/ 4 w 16"/>
                  <a:gd name="T1" fmla="*/ 0 h 14"/>
                  <a:gd name="T2" fmla="*/ 6 w 16"/>
                  <a:gd name="T3" fmla="*/ 2 h 14"/>
                  <a:gd name="T4" fmla="*/ 7 w 16"/>
                  <a:gd name="T5" fmla="*/ 2 h 14"/>
                  <a:gd name="T6" fmla="*/ 9 w 16"/>
                  <a:gd name="T7" fmla="*/ 4 h 14"/>
                  <a:gd name="T8" fmla="*/ 11 w 16"/>
                  <a:gd name="T9" fmla="*/ 0 h 14"/>
                  <a:gd name="T10" fmla="*/ 13 w 16"/>
                  <a:gd name="T11" fmla="*/ 0 h 14"/>
                  <a:gd name="T12" fmla="*/ 14 w 16"/>
                  <a:gd name="T13" fmla="*/ 0 h 14"/>
                  <a:gd name="T14" fmla="*/ 16 w 16"/>
                  <a:gd name="T15" fmla="*/ 2 h 14"/>
                  <a:gd name="T16" fmla="*/ 16 w 16"/>
                  <a:gd name="T17" fmla="*/ 7 h 14"/>
                  <a:gd name="T18" fmla="*/ 9 w 16"/>
                  <a:gd name="T19" fmla="*/ 9 h 14"/>
                  <a:gd name="T20" fmla="*/ 7 w 16"/>
                  <a:gd name="T21" fmla="*/ 7 h 14"/>
                  <a:gd name="T22" fmla="*/ 7 w 16"/>
                  <a:gd name="T23" fmla="*/ 14 h 14"/>
                  <a:gd name="T24" fmla="*/ 2 w 16"/>
                  <a:gd name="T25" fmla="*/ 7 h 14"/>
                  <a:gd name="T26" fmla="*/ 0 w 16"/>
                  <a:gd name="T27" fmla="*/ 0 h 14"/>
                  <a:gd name="T28" fmla="*/ 4 w 16"/>
                  <a:gd name="T29" fmla="*/ 0 h 1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14"/>
                  <a:gd name="T47" fmla="*/ 16 w 16"/>
                  <a:gd name="T48" fmla="*/ 14 h 1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14">
                    <a:moveTo>
                      <a:pt x="4" y="0"/>
                    </a:moveTo>
                    <a:lnTo>
                      <a:pt x="6" y="2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6" y="7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14"/>
                    </a:lnTo>
                    <a:lnTo>
                      <a:pt x="2" y="7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4" name="Freeform 3873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5" name="Freeform 3874"/>
              <p:cNvSpPr>
                <a:spLocks/>
              </p:cNvSpPr>
              <p:nvPr/>
            </p:nvSpPr>
            <p:spPr bwMode="auto">
              <a:xfrm>
                <a:off x="1443" y="1380"/>
                <a:ext cx="16" cy="14"/>
              </a:xfrm>
              <a:custGeom>
                <a:avLst/>
                <a:gdLst>
                  <a:gd name="T0" fmla="*/ 1 w 16"/>
                  <a:gd name="T1" fmla="*/ 3 h 14"/>
                  <a:gd name="T2" fmla="*/ 0 w 16"/>
                  <a:gd name="T3" fmla="*/ 3 h 14"/>
                  <a:gd name="T4" fmla="*/ 1 w 16"/>
                  <a:gd name="T5" fmla="*/ 2 h 14"/>
                  <a:gd name="T6" fmla="*/ 5 w 16"/>
                  <a:gd name="T7" fmla="*/ 0 h 14"/>
                  <a:gd name="T8" fmla="*/ 9 w 16"/>
                  <a:gd name="T9" fmla="*/ 0 h 14"/>
                  <a:gd name="T10" fmla="*/ 10 w 16"/>
                  <a:gd name="T11" fmla="*/ 2 h 14"/>
                  <a:gd name="T12" fmla="*/ 12 w 16"/>
                  <a:gd name="T13" fmla="*/ 2 h 14"/>
                  <a:gd name="T14" fmla="*/ 16 w 16"/>
                  <a:gd name="T15" fmla="*/ 5 h 14"/>
                  <a:gd name="T16" fmla="*/ 16 w 16"/>
                  <a:gd name="T17" fmla="*/ 9 h 14"/>
                  <a:gd name="T18" fmla="*/ 12 w 16"/>
                  <a:gd name="T19" fmla="*/ 14 h 14"/>
                  <a:gd name="T20" fmla="*/ 1 w 16"/>
                  <a:gd name="T21" fmla="*/ 3 h 1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4"/>
                  <a:gd name="T35" fmla="*/ 16 w 16"/>
                  <a:gd name="T36" fmla="*/ 14 h 1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4">
                    <a:moveTo>
                      <a:pt x="1" y="3"/>
                    </a:moveTo>
                    <a:lnTo>
                      <a:pt x="0" y="3"/>
                    </a:lnTo>
                    <a:lnTo>
                      <a:pt x="1" y="2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6" y="5"/>
                    </a:lnTo>
                    <a:lnTo>
                      <a:pt x="16" y="9"/>
                    </a:lnTo>
                    <a:lnTo>
                      <a:pt x="12" y="14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6" name="Freeform 3875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7" name="Freeform 3876"/>
              <p:cNvSpPr>
                <a:spLocks/>
              </p:cNvSpPr>
              <p:nvPr/>
            </p:nvSpPr>
            <p:spPr bwMode="auto">
              <a:xfrm>
                <a:off x="1461" y="1373"/>
                <a:ext cx="12" cy="9"/>
              </a:xfrm>
              <a:custGeom>
                <a:avLst/>
                <a:gdLst>
                  <a:gd name="T0" fmla="*/ 0 w 12"/>
                  <a:gd name="T1" fmla="*/ 0 h 9"/>
                  <a:gd name="T2" fmla="*/ 10 w 12"/>
                  <a:gd name="T3" fmla="*/ 3 h 9"/>
                  <a:gd name="T4" fmla="*/ 12 w 12"/>
                  <a:gd name="T5" fmla="*/ 5 h 9"/>
                  <a:gd name="T6" fmla="*/ 12 w 12"/>
                  <a:gd name="T7" fmla="*/ 9 h 9"/>
                  <a:gd name="T8" fmla="*/ 8 w 12"/>
                  <a:gd name="T9" fmla="*/ 9 h 9"/>
                  <a:gd name="T10" fmla="*/ 1 w 12"/>
                  <a:gd name="T11" fmla="*/ 5 h 9"/>
                  <a:gd name="T12" fmla="*/ 0 w 12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9"/>
                  <a:gd name="T23" fmla="*/ 12 w 12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9">
                    <a:moveTo>
                      <a:pt x="0" y="0"/>
                    </a:moveTo>
                    <a:lnTo>
                      <a:pt x="10" y="3"/>
                    </a:lnTo>
                    <a:lnTo>
                      <a:pt x="12" y="5"/>
                    </a:lnTo>
                    <a:lnTo>
                      <a:pt x="12" y="9"/>
                    </a:lnTo>
                    <a:lnTo>
                      <a:pt x="8" y="9"/>
                    </a:lnTo>
                    <a:lnTo>
                      <a:pt x="1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8" name="Freeform 3877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9" name="Freeform 3878"/>
              <p:cNvSpPr>
                <a:spLocks/>
              </p:cNvSpPr>
              <p:nvPr/>
            </p:nvSpPr>
            <p:spPr bwMode="auto">
              <a:xfrm>
                <a:off x="1405" y="922"/>
                <a:ext cx="77" cy="55"/>
              </a:xfrm>
              <a:custGeom>
                <a:avLst/>
                <a:gdLst>
                  <a:gd name="T0" fmla="*/ 32 w 77"/>
                  <a:gd name="T1" fmla="*/ 7 h 55"/>
                  <a:gd name="T2" fmla="*/ 38 w 77"/>
                  <a:gd name="T3" fmla="*/ 5 h 55"/>
                  <a:gd name="T4" fmla="*/ 43 w 77"/>
                  <a:gd name="T5" fmla="*/ 5 h 55"/>
                  <a:gd name="T6" fmla="*/ 57 w 77"/>
                  <a:gd name="T7" fmla="*/ 14 h 55"/>
                  <a:gd name="T8" fmla="*/ 59 w 77"/>
                  <a:gd name="T9" fmla="*/ 18 h 55"/>
                  <a:gd name="T10" fmla="*/ 61 w 77"/>
                  <a:gd name="T11" fmla="*/ 21 h 55"/>
                  <a:gd name="T12" fmla="*/ 63 w 77"/>
                  <a:gd name="T13" fmla="*/ 25 h 55"/>
                  <a:gd name="T14" fmla="*/ 66 w 77"/>
                  <a:gd name="T15" fmla="*/ 27 h 55"/>
                  <a:gd name="T16" fmla="*/ 73 w 77"/>
                  <a:gd name="T17" fmla="*/ 39 h 55"/>
                  <a:gd name="T18" fmla="*/ 73 w 77"/>
                  <a:gd name="T19" fmla="*/ 41 h 55"/>
                  <a:gd name="T20" fmla="*/ 73 w 77"/>
                  <a:gd name="T21" fmla="*/ 45 h 55"/>
                  <a:gd name="T22" fmla="*/ 77 w 77"/>
                  <a:gd name="T23" fmla="*/ 46 h 55"/>
                  <a:gd name="T24" fmla="*/ 73 w 77"/>
                  <a:gd name="T25" fmla="*/ 52 h 55"/>
                  <a:gd name="T26" fmla="*/ 63 w 77"/>
                  <a:gd name="T27" fmla="*/ 50 h 55"/>
                  <a:gd name="T28" fmla="*/ 54 w 77"/>
                  <a:gd name="T29" fmla="*/ 48 h 55"/>
                  <a:gd name="T30" fmla="*/ 43 w 77"/>
                  <a:gd name="T31" fmla="*/ 46 h 55"/>
                  <a:gd name="T32" fmla="*/ 30 w 77"/>
                  <a:gd name="T33" fmla="*/ 53 h 55"/>
                  <a:gd name="T34" fmla="*/ 25 w 77"/>
                  <a:gd name="T35" fmla="*/ 55 h 55"/>
                  <a:gd name="T36" fmla="*/ 14 w 77"/>
                  <a:gd name="T37" fmla="*/ 50 h 55"/>
                  <a:gd name="T38" fmla="*/ 11 w 77"/>
                  <a:gd name="T39" fmla="*/ 30 h 55"/>
                  <a:gd name="T40" fmla="*/ 2 w 77"/>
                  <a:gd name="T41" fmla="*/ 27 h 55"/>
                  <a:gd name="T42" fmla="*/ 0 w 77"/>
                  <a:gd name="T43" fmla="*/ 21 h 55"/>
                  <a:gd name="T44" fmla="*/ 0 w 77"/>
                  <a:gd name="T45" fmla="*/ 16 h 55"/>
                  <a:gd name="T46" fmla="*/ 2 w 77"/>
                  <a:gd name="T47" fmla="*/ 14 h 55"/>
                  <a:gd name="T48" fmla="*/ 2 w 77"/>
                  <a:gd name="T49" fmla="*/ 7 h 55"/>
                  <a:gd name="T50" fmla="*/ 4 w 77"/>
                  <a:gd name="T51" fmla="*/ 2 h 55"/>
                  <a:gd name="T52" fmla="*/ 7 w 77"/>
                  <a:gd name="T53" fmla="*/ 0 h 55"/>
                  <a:gd name="T54" fmla="*/ 11 w 77"/>
                  <a:gd name="T55" fmla="*/ 3 h 55"/>
                  <a:gd name="T56" fmla="*/ 14 w 77"/>
                  <a:gd name="T57" fmla="*/ 3 h 55"/>
                  <a:gd name="T58" fmla="*/ 29 w 77"/>
                  <a:gd name="T59" fmla="*/ 7 h 55"/>
                  <a:gd name="T60" fmla="*/ 32 w 77"/>
                  <a:gd name="T61" fmla="*/ 7 h 5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77"/>
                  <a:gd name="T94" fmla="*/ 0 h 55"/>
                  <a:gd name="T95" fmla="*/ 77 w 77"/>
                  <a:gd name="T96" fmla="*/ 55 h 5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77" h="55">
                    <a:moveTo>
                      <a:pt x="32" y="7"/>
                    </a:moveTo>
                    <a:lnTo>
                      <a:pt x="38" y="5"/>
                    </a:lnTo>
                    <a:lnTo>
                      <a:pt x="43" y="5"/>
                    </a:lnTo>
                    <a:lnTo>
                      <a:pt x="57" y="14"/>
                    </a:lnTo>
                    <a:lnTo>
                      <a:pt x="59" y="18"/>
                    </a:lnTo>
                    <a:lnTo>
                      <a:pt x="61" y="21"/>
                    </a:lnTo>
                    <a:lnTo>
                      <a:pt x="63" y="25"/>
                    </a:lnTo>
                    <a:lnTo>
                      <a:pt x="66" y="27"/>
                    </a:lnTo>
                    <a:lnTo>
                      <a:pt x="73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7" y="46"/>
                    </a:lnTo>
                    <a:lnTo>
                      <a:pt x="73" y="52"/>
                    </a:lnTo>
                    <a:lnTo>
                      <a:pt x="63" y="50"/>
                    </a:lnTo>
                    <a:lnTo>
                      <a:pt x="54" y="48"/>
                    </a:lnTo>
                    <a:lnTo>
                      <a:pt x="43" y="46"/>
                    </a:lnTo>
                    <a:lnTo>
                      <a:pt x="30" y="53"/>
                    </a:lnTo>
                    <a:lnTo>
                      <a:pt x="25" y="55"/>
                    </a:lnTo>
                    <a:lnTo>
                      <a:pt x="14" y="50"/>
                    </a:lnTo>
                    <a:lnTo>
                      <a:pt x="11" y="30"/>
                    </a:lnTo>
                    <a:lnTo>
                      <a:pt x="2" y="27"/>
                    </a:lnTo>
                    <a:lnTo>
                      <a:pt x="0" y="21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2" y="7"/>
                    </a:lnTo>
                    <a:lnTo>
                      <a:pt x="4" y="2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29" y="7"/>
                    </a:lnTo>
                    <a:lnTo>
                      <a:pt x="3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0" name="Freeform 3879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1" name="Freeform 3880"/>
              <p:cNvSpPr>
                <a:spLocks/>
              </p:cNvSpPr>
              <p:nvPr/>
            </p:nvSpPr>
            <p:spPr bwMode="auto">
              <a:xfrm>
                <a:off x="1358" y="1398"/>
                <a:ext cx="29" cy="30"/>
              </a:xfrm>
              <a:custGeom>
                <a:avLst/>
                <a:gdLst>
                  <a:gd name="T0" fmla="*/ 22 w 29"/>
                  <a:gd name="T1" fmla="*/ 2 h 30"/>
                  <a:gd name="T2" fmla="*/ 13 w 29"/>
                  <a:gd name="T3" fmla="*/ 5 h 30"/>
                  <a:gd name="T4" fmla="*/ 9 w 29"/>
                  <a:gd name="T5" fmla="*/ 9 h 30"/>
                  <a:gd name="T6" fmla="*/ 0 w 29"/>
                  <a:gd name="T7" fmla="*/ 25 h 30"/>
                  <a:gd name="T8" fmla="*/ 0 w 29"/>
                  <a:gd name="T9" fmla="*/ 30 h 30"/>
                  <a:gd name="T10" fmla="*/ 2 w 29"/>
                  <a:gd name="T11" fmla="*/ 30 h 30"/>
                  <a:gd name="T12" fmla="*/ 8 w 29"/>
                  <a:gd name="T13" fmla="*/ 27 h 30"/>
                  <a:gd name="T14" fmla="*/ 9 w 29"/>
                  <a:gd name="T15" fmla="*/ 27 h 30"/>
                  <a:gd name="T16" fmla="*/ 13 w 29"/>
                  <a:gd name="T17" fmla="*/ 25 h 30"/>
                  <a:gd name="T18" fmla="*/ 17 w 29"/>
                  <a:gd name="T19" fmla="*/ 23 h 30"/>
                  <a:gd name="T20" fmla="*/ 17 w 29"/>
                  <a:gd name="T21" fmla="*/ 19 h 30"/>
                  <a:gd name="T22" fmla="*/ 18 w 29"/>
                  <a:gd name="T23" fmla="*/ 16 h 30"/>
                  <a:gd name="T24" fmla="*/ 20 w 29"/>
                  <a:gd name="T25" fmla="*/ 16 h 30"/>
                  <a:gd name="T26" fmla="*/ 27 w 29"/>
                  <a:gd name="T27" fmla="*/ 11 h 30"/>
                  <a:gd name="T28" fmla="*/ 27 w 29"/>
                  <a:gd name="T29" fmla="*/ 7 h 30"/>
                  <a:gd name="T30" fmla="*/ 29 w 29"/>
                  <a:gd name="T31" fmla="*/ 5 h 30"/>
                  <a:gd name="T32" fmla="*/ 29 w 29"/>
                  <a:gd name="T33" fmla="*/ 3 h 30"/>
                  <a:gd name="T34" fmla="*/ 24 w 29"/>
                  <a:gd name="T35" fmla="*/ 0 h 30"/>
                  <a:gd name="T36" fmla="*/ 22 w 29"/>
                  <a:gd name="T37" fmla="*/ 2 h 3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9"/>
                  <a:gd name="T58" fmla="*/ 0 h 30"/>
                  <a:gd name="T59" fmla="*/ 29 w 29"/>
                  <a:gd name="T60" fmla="*/ 30 h 3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9" h="30">
                    <a:moveTo>
                      <a:pt x="22" y="2"/>
                    </a:moveTo>
                    <a:lnTo>
                      <a:pt x="13" y="5"/>
                    </a:lnTo>
                    <a:lnTo>
                      <a:pt x="9" y="9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2" y="30"/>
                    </a:lnTo>
                    <a:lnTo>
                      <a:pt x="8" y="27"/>
                    </a:lnTo>
                    <a:lnTo>
                      <a:pt x="9" y="27"/>
                    </a:lnTo>
                    <a:lnTo>
                      <a:pt x="13" y="25"/>
                    </a:lnTo>
                    <a:lnTo>
                      <a:pt x="17" y="23"/>
                    </a:lnTo>
                    <a:lnTo>
                      <a:pt x="17" y="19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7" y="11"/>
                    </a:lnTo>
                    <a:lnTo>
                      <a:pt x="27" y="7"/>
                    </a:lnTo>
                    <a:lnTo>
                      <a:pt x="29" y="5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2" name="Freeform 3881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3" name="Freeform 3882"/>
              <p:cNvSpPr>
                <a:spLocks/>
              </p:cNvSpPr>
              <p:nvPr/>
            </p:nvSpPr>
            <p:spPr bwMode="auto">
              <a:xfrm>
                <a:off x="1414" y="1419"/>
                <a:ext cx="16" cy="27"/>
              </a:xfrm>
              <a:custGeom>
                <a:avLst/>
                <a:gdLst>
                  <a:gd name="T0" fmla="*/ 5 w 16"/>
                  <a:gd name="T1" fmla="*/ 0 h 27"/>
                  <a:gd name="T2" fmla="*/ 5 w 16"/>
                  <a:gd name="T3" fmla="*/ 0 h 27"/>
                  <a:gd name="T4" fmla="*/ 4 w 16"/>
                  <a:gd name="T5" fmla="*/ 2 h 27"/>
                  <a:gd name="T6" fmla="*/ 4 w 16"/>
                  <a:gd name="T7" fmla="*/ 2 h 27"/>
                  <a:gd name="T8" fmla="*/ 2 w 16"/>
                  <a:gd name="T9" fmla="*/ 4 h 27"/>
                  <a:gd name="T10" fmla="*/ 0 w 16"/>
                  <a:gd name="T11" fmla="*/ 20 h 27"/>
                  <a:gd name="T12" fmla="*/ 4 w 16"/>
                  <a:gd name="T13" fmla="*/ 22 h 27"/>
                  <a:gd name="T14" fmla="*/ 5 w 16"/>
                  <a:gd name="T15" fmla="*/ 24 h 27"/>
                  <a:gd name="T16" fmla="*/ 5 w 16"/>
                  <a:gd name="T17" fmla="*/ 27 h 27"/>
                  <a:gd name="T18" fmla="*/ 9 w 16"/>
                  <a:gd name="T19" fmla="*/ 27 h 27"/>
                  <a:gd name="T20" fmla="*/ 9 w 16"/>
                  <a:gd name="T21" fmla="*/ 25 h 27"/>
                  <a:gd name="T22" fmla="*/ 9 w 16"/>
                  <a:gd name="T23" fmla="*/ 22 h 27"/>
                  <a:gd name="T24" fmla="*/ 16 w 16"/>
                  <a:gd name="T25" fmla="*/ 4 h 27"/>
                  <a:gd name="T26" fmla="*/ 12 w 16"/>
                  <a:gd name="T27" fmla="*/ 0 h 27"/>
                  <a:gd name="T28" fmla="*/ 5 w 16"/>
                  <a:gd name="T29" fmla="*/ 0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27"/>
                  <a:gd name="T47" fmla="*/ 16 w 16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27">
                    <a:moveTo>
                      <a:pt x="5" y="0"/>
                    </a:move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0"/>
                    </a:lnTo>
                    <a:lnTo>
                      <a:pt x="4" y="22"/>
                    </a:lnTo>
                    <a:lnTo>
                      <a:pt x="5" y="24"/>
                    </a:lnTo>
                    <a:lnTo>
                      <a:pt x="5" y="27"/>
                    </a:lnTo>
                    <a:lnTo>
                      <a:pt x="9" y="27"/>
                    </a:lnTo>
                    <a:lnTo>
                      <a:pt x="9" y="25"/>
                    </a:lnTo>
                    <a:lnTo>
                      <a:pt x="9" y="22"/>
                    </a:lnTo>
                    <a:lnTo>
                      <a:pt x="16" y="4"/>
                    </a:lnTo>
                    <a:lnTo>
                      <a:pt x="1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2" name="Group 4084"/>
            <p:cNvGrpSpPr>
              <a:grpSpLocks/>
            </p:cNvGrpSpPr>
            <p:nvPr/>
          </p:nvGrpSpPr>
          <p:grpSpPr bwMode="auto">
            <a:xfrm>
              <a:off x="707479" y="1132811"/>
              <a:ext cx="9166225" cy="3857625"/>
              <a:chOff x="0" y="471"/>
              <a:chExt cx="5774" cy="2430"/>
            </a:xfrm>
            <a:solidFill>
              <a:schemeClr val="bg2"/>
            </a:solidFill>
          </p:grpSpPr>
          <p:sp>
            <p:nvSpPr>
              <p:cNvPr id="2144" name="Freeform 3884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5" name="Freeform 3885"/>
              <p:cNvSpPr>
                <a:spLocks/>
              </p:cNvSpPr>
              <p:nvPr/>
            </p:nvSpPr>
            <p:spPr bwMode="auto">
              <a:xfrm>
                <a:off x="1607" y="1478"/>
                <a:ext cx="7" cy="11"/>
              </a:xfrm>
              <a:custGeom>
                <a:avLst/>
                <a:gdLst>
                  <a:gd name="T0" fmla="*/ 2 w 7"/>
                  <a:gd name="T1" fmla="*/ 4 h 11"/>
                  <a:gd name="T2" fmla="*/ 0 w 7"/>
                  <a:gd name="T3" fmla="*/ 2 h 11"/>
                  <a:gd name="T4" fmla="*/ 0 w 7"/>
                  <a:gd name="T5" fmla="*/ 9 h 11"/>
                  <a:gd name="T6" fmla="*/ 0 w 7"/>
                  <a:gd name="T7" fmla="*/ 11 h 11"/>
                  <a:gd name="T8" fmla="*/ 4 w 7"/>
                  <a:gd name="T9" fmla="*/ 8 h 11"/>
                  <a:gd name="T10" fmla="*/ 6 w 7"/>
                  <a:gd name="T11" fmla="*/ 8 h 11"/>
                  <a:gd name="T12" fmla="*/ 7 w 7"/>
                  <a:gd name="T13" fmla="*/ 4 h 11"/>
                  <a:gd name="T14" fmla="*/ 7 w 7"/>
                  <a:gd name="T15" fmla="*/ 0 h 11"/>
                  <a:gd name="T16" fmla="*/ 4 w 7"/>
                  <a:gd name="T17" fmla="*/ 0 h 11"/>
                  <a:gd name="T18" fmla="*/ 2 w 7"/>
                  <a:gd name="T19" fmla="*/ 2 h 11"/>
                  <a:gd name="T20" fmla="*/ 2 w 7"/>
                  <a:gd name="T21" fmla="*/ 4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1"/>
                  <a:gd name="T35" fmla="*/ 7 w 7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1">
                    <a:moveTo>
                      <a:pt x="2" y="4"/>
                    </a:moveTo>
                    <a:lnTo>
                      <a:pt x="0" y="2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4" y="8"/>
                    </a:lnTo>
                    <a:lnTo>
                      <a:pt x="6" y="8"/>
                    </a:lnTo>
                    <a:lnTo>
                      <a:pt x="7" y="4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6" name="Freeform 3886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7" name="Freeform 3887"/>
              <p:cNvSpPr>
                <a:spLocks/>
              </p:cNvSpPr>
              <p:nvPr/>
            </p:nvSpPr>
            <p:spPr bwMode="auto">
              <a:xfrm>
                <a:off x="1652" y="1441"/>
                <a:ext cx="13" cy="12"/>
              </a:xfrm>
              <a:custGeom>
                <a:avLst/>
                <a:gdLst>
                  <a:gd name="T0" fmla="*/ 7 w 13"/>
                  <a:gd name="T1" fmla="*/ 0 h 12"/>
                  <a:gd name="T2" fmla="*/ 7 w 13"/>
                  <a:gd name="T3" fmla="*/ 0 h 12"/>
                  <a:gd name="T4" fmla="*/ 9 w 13"/>
                  <a:gd name="T5" fmla="*/ 2 h 12"/>
                  <a:gd name="T6" fmla="*/ 11 w 13"/>
                  <a:gd name="T7" fmla="*/ 3 h 12"/>
                  <a:gd name="T8" fmla="*/ 13 w 13"/>
                  <a:gd name="T9" fmla="*/ 3 h 12"/>
                  <a:gd name="T10" fmla="*/ 13 w 13"/>
                  <a:gd name="T11" fmla="*/ 5 h 12"/>
                  <a:gd name="T12" fmla="*/ 13 w 13"/>
                  <a:gd name="T13" fmla="*/ 10 h 12"/>
                  <a:gd name="T14" fmla="*/ 11 w 13"/>
                  <a:gd name="T15" fmla="*/ 12 h 12"/>
                  <a:gd name="T16" fmla="*/ 7 w 13"/>
                  <a:gd name="T17" fmla="*/ 10 h 12"/>
                  <a:gd name="T18" fmla="*/ 5 w 13"/>
                  <a:gd name="T19" fmla="*/ 9 h 12"/>
                  <a:gd name="T20" fmla="*/ 5 w 13"/>
                  <a:gd name="T21" fmla="*/ 9 h 12"/>
                  <a:gd name="T22" fmla="*/ 2 w 13"/>
                  <a:gd name="T23" fmla="*/ 5 h 12"/>
                  <a:gd name="T24" fmla="*/ 0 w 13"/>
                  <a:gd name="T25" fmla="*/ 5 h 12"/>
                  <a:gd name="T26" fmla="*/ 0 w 13"/>
                  <a:gd name="T27" fmla="*/ 3 h 12"/>
                  <a:gd name="T28" fmla="*/ 4 w 13"/>
                  <a:gd name="T29" fmla="*/ 2 h 12"/>
                  <a:gd name="T30" fmla="*/ 7 w 13"/>
                  <a:gd name="T31" fmla="*/ 0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12"/>
                  <a:gd name="T50" fmla="*/ 13 w 13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12">
                    <a:moveTo>
                      <a:pt x="7" y="0"/>
                    </a:moveTo>
                    <a:lnTo>
                      <a:pt x="7" y="0"/>
                    </a:lnTo>
                    <a:lnTo>
                      <a:pt x="9" y="2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10"/>
                    </a:lnTo>
                    <a:lnTo>
                      <a:pt x="11" y="12"/>
                    </a:lnTo>
                    <a:lnTo>
                      <a:pt x="7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8" name="Freeform 3888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9" name="Freeform 3889"/>
              <p:cNvSpPr>
                <a:spLocks/>
              </p:cNvSpPr>
              <p:nvPr/>
            </p:nvSpPr>
            <p:spPr bwMode="auto">
              <a:xfrm>
                <a:off x="1256" y="916"/>
                <a:ext cx="462" cy="519"/>
              </a:xfrm>
              <a:custGeom>
                <a:avLst/>
                <a:gdLst>
                  <a:gd name="T0" fmla="*/ 328 w 462"/>
                  <a:gd name="T1" fmla="*/ 487 h 519"/>
                  <a:gd name="T2" fmla="*/ 344 w 462"/>
                  <a:gd name="T3" fmla="*/ 503 h 519"/>
                  <a:gd name="T4" fmla="*/ 375 w 462"/>
                  <a:gd name="T5" fmla="*/ 512 h 519"/>
                  <a:gd name="T6" fmla="*/ 367 w 462"/>
                  <a:gd name="T7" fmla="*/ 487 h 519"/>
                  <a:gd name="T8" fmla="*/ 360 w 462"/>
                  <a:gd name="T9" fmla="*/ 464 h 519"/>
                  <a:gd name="T10" fmla="*/ 396 w 462"/>
                  <a:gd name="T11" fmla="*/ 484 h 519"/>
                  <a:gd name="T12" fmla="*/ 405 w 462"/>
                  <a:gd name="T13" fmla="*/ 485 h 519"/>
                  <a:gd name="T14" fmla="*/ 405 w 462"/>
                  <a:gd name="T15" fmla="*/ 471 h 519"/>
                  <a:gd name="T16" fmla="*/ 400 w 462"/>
                  <a:gd name="T17" fmla="*/ 433 h 519"/>
                  <a:gd name="T18" fmla="*/ 385 w 462"/>
                  <a:gd name="T19" fmla="*/ 417 h 519"/>
                  <a:gd name="T20" fmla="*/ 367 w 462"/>
                  <a:gd name="T21" fmla="*/ 394 h 519"/>
                  <a:gd name="T22" fmla="*/ 362 w 462"/>
                  <a:gd name="T23" fmla="*/ 374 h 519"/>
                  <a:gd name="T24" fmla="*/ 367 w 462"/>
                  <a:gd name="T25" fmla="*/ 358 h 519"/>
                  <a:gd name="T26" fmla="*/ 389 w 462"/>
                  <a:gd name="T27" fmla="*/ 365 h 519"/>
                  <a:gd name="T28" fmla="*/ 417 w 462"/>
                  <a:gd name="T29" fmla="*/ 399 h 519"/>
                  <a:gd name="T30" fmla="*/ 443 w 462"/>
                  <a:gd name="T31" fmla="*/ 380 h 519"/>
                  <a:gd name="T32" fmla="*/ 453 w 462"/>
                  <a:gd name="T33" fmla="*/ 360 h 519"/>
                  <a:gd name="T34" fmla="*/ 446 w 462"/>
                  <a:gd name="T35" fmla="*/ 331 h 519"/>
                  <a:gd name="T36" fmla="*/ 419 w 462"/>
                  <a:gd name="T37" fmla="*/ 319 h 519"/>
                  <a:gd name="T38" fmla="*/ 405 w 462"/>
                  <a:gd name="T39" fmla="*/ 287 h 519"/>
                  <a:gd name="T40" fmla="*/ 375 w 462"/>
                  <a:gd name="T41" fmla="*/ 269 h 519"/>
                  <a:gd name="T42" fmla="*/ 360 w 462"/>
                  <a:gd name="T43" fmla="*/ 244 h 519"/>
                  <a:gd name="T44" fmla="*/ 380 w 462"/>
                  <a:gd name="T45" fmla="*/ 237 h 519"/>
                  <a:gd name="T46" fmla="*/ 351 w 462"/>
                  <a:gd name="T47" fmla="*/ 215 h 519"/>
                  <a:gd name="T48" fmla="*/ 344 w 462"/>
                  <a:gd name="T49" fmla="*/ 201 h 519"/>
                  <a:gd name="T50" fmla="*/ 349 w 462"/>
                  <a:gd name="T51" fmla="*/ 170 h 519"/>
                  <a:gd name="T52" fmla="*/ 324 w 462"/>
                  <a:gd name="T53" fmla="*/ 158 h 519"/>
                  <a:gd name="T54" fmla="*/ 299 w 462"/>
                  <a:gd name="T55" fmla="*/ 149 h 519"/>
                  <a:gd name="T56" fmla="*/ 278 w 462"/>
                  <a:gd name="T57" fmla="*/ 124 h 519"/>
                  <a:gd name="T58" fmla="*/ 258 w 462"/>
                  <a:gd name="T59" fmla="*/ 127 h 519"/>
                  <a:gd name="T60" fmla="*/ 255 w 462"/>
                  <a:gd name="T61" fmla="*/ 97 h 519"/>
                  <a:gd name="T62" fmla="*/ 201 w 462"/>
                  <a:gd name="T63" fmla="*/ 61 h 519"/>
                  <a:gd name="T64" fmla="*/ 165 w 462"/>
                  <a:gd name="T65" fmla="*/ 74 h 519"/>
                  <a:gd name="T66" fmla="*/ 151 w 462"/>
                  <a:gd name="T67" fmla="*/ 92 h 519"/>
                  <a:gd name="T68" fmla="*/ 144 w 462"/>
                  <a:gd name="T69" fmla="*/ 29 h 519"/>
                  <a:gd name="T70" fmla="*/ 90 w 462"/>
                  <a:gd name="T71" fmla="*/ 24 h 519"/>
                  <a:gd name="T72" fmla="*/ 77 w 462"/>
                  <a:gd name="T73" fmla="*/ 43 h 519"/>
                  <a:gd name="T74" fmla="*/ 72 w 462"/>
                  <a:gd name="T75" fmla="*/ 51 h 519"/>
                  <a:gd name="T76" fmla="*/ 81 w 462"/>
                  <a:gd name="T77" fmla="*/ 88 h 519"/>
                  <a:gd name="T78" fmla="*/ 86 w 462"/>
                  <a:gd name="T79" fmla="*/ 131 h 519"/>
                  <a:gd name="T80" fmla="*/ 56 w 462"/>
                  <a:gd name="T81" fmla="*/ 149 h 519"/>
                  <a:gd name="T82" fmla="*/ 61 w 462"/>
                  <a:gd name="T83" fmla="*/ 79 h 519"/>
                  <a:gd name="T84" fmla="*/ 22 w 462"/>
                  <a:gd name="T85" fmla="*/ 29 h 519"/>
                  <a:gd name="T86" fmla="*/ 6 w 462"/>
                  <a:gd name="T87" fmla="*/ 76 h 519"/>
                  <a:gd name="T88" fmla="*/ 34 w 462"/>
                  <a:gd name="T89" fmla="*/ 138 h 519"/>
                  <a:gd name="T90" fmla="*/ 31 w 462"/>
                  <a:gd name="T91" fmla="*/ 183 h 519"/>
                  <a:gd name="T92" fmla="*/ 77 w 462"/>
                  <a:gd name="T93" fmla="*/ 199 h 519"/>
                  <a:gd name="T94" fmla="*/ 131 w 462"/>
                  <a:gd name="T95" fmla="*/ 206 h 519"/>
                  <a:gd name="T96" fmla="*/ 160 w 462"/>
                  <a:gd name="T97" fmla="*/ 197 h 519"/>
                  <a:gd name="T98" fmla="*/ 192 w 462"/>
                  <a:gd name="T99" fmla="*/ 190 h 519"/>
                  <a:gd name="T100" fmla="*/ 210 w 462"/>
                  <a:gd name="T101" fmla="*/ 215 h 519"/>
                  <a:gd name="T102" fmla="*/ 239 w 462"/>
                  <a:gd name="T103" fmla="*/ 247 h 519"/>
                  <a:gd name="T104" fmla="*/ 262 w 462"/>
                  <a:gd name="T105" fmla="*/ 258 h 519"/>
                  <a:gd name="T106" fmla="*/ 287 w 462"/>
                  <a:gd name="T107" fmla="*/ 319 h 519"/>
                  <a:gd name="T108" fmla="*/ 262 w 462"/>
                  <a:gd name="T109" fmla="*/ 378 h 519"/>
                  <a:gd name="T110" fmla="*/ 240 w 462"/>
                  <a:gd name="T111" fmla="*/ 398 h 519"/>
                  <a:gd name="T112" fmla="*/ 205 w 462"/>
                  <a:gd name="T113" fmla="*/ 401 h 519"/>
                  <a:gd name="T114" fmla="*/ 215 w 462"/>
                  <a:gd name="T115" fmla="*/ 437 h 519"/>
                  <a:gd name="T116" fmla="*/ 239 w 462"/>
                  <a:gd name="T117" fmla="*/ 428 h 519"/>
                  <a:gd name="T118" fmla="*/ 249 w 462"/>
                  <a:gd name="T119" fmla="*/ 419 h 519"/>
                  <a:gd name="T120" fmla="*/ 269 w 462"/>
                  <a:gd name="T121" fmla="*/ 426 h 519"/>
                  <a:gd name="T122" fmla="*/ 283 w 462"/>
                  <a:gd name="T123" fmla="*/ 451 h 519"/>
                  <a:gd name="T124" fmla="*/ 303 w 462"/>
                  <a:gd name="T125" fmla="*/ 459 h 51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462"/>
                  <a:gd name="T190" fmla="*/ 0 h 519"/>
                  <a:gd name="T191" fmla="*/ 462 w 462"/>
                  <a:gd name="T192" fmla="*/ 519 h 519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462" h="519">
                    <a:moveTo>
                      <a:pt x="303" y="482"/>
                    </a:moveTo>
                    <a:lnTo>
                      <a:pt x="314" y="485"/>
                    </a:lnTo>
                    <a:lnTo>
                      <a:pt x="314" y="487"/>
                    </a:lnTo>
                    <a:lnTo>
                      <a:pt x="315" y="487"/>
                    </a:lnTo>
                    <a:lnTo>
                      <a:pt x="319" y="489"/>
                    </a:lnTo>
                    <a:lnTo>
                      <a:pt x="323" y="487"/>
                    </a:lnTo>
                    <a:lnTo>
                      <a:pt x="324" y="484"/>
                    </a:lnTo>
                    <a:lnTo>
                      <a:pt x="326" y="485"/>
                    </a:lnTo>
                    <a:lnTo>
                      <a:pt x="324" y="489"/>
                    </a:lnTo>
                    <a:lnTo>
                      <a:pt x="328" y="491"/>
                    </a:lnTo>
                    <a:lnTo>
                      <a:pt x="328" y="487"/>
                    </a:lnTo>
                    <a:lnTo>
                      <a:pt x="332" y="489"/>
                    </a:lnTo>
                    <a:lnTo>
                      <a:pt x="333" y="487"/>
                    </a:lnTo>
                    <a:lnTo>
                      <a:pt x="333" y="491"/>
                    </a:lnTo>
                    <a:lnTo>
                      <a:pt x="333" y="493"/>
                    </a:lnTo>
                    <a:lnTo>
                      <a:pt x="335" y="493"/>
                    </a:lnTo>
                    <a:lnTo>
                      <a:pt x="337" y="494"/>
                    </a:lnTo>
                    <a:lnTo>
                      <a:pt x="337" y="498"/>
                    </a:lnTo>
                    <a:lnTo>
                      <a:pt x="339" y="501"/>
                    </a:lnTo>
                    <a:lnTo>
                      <a:pt x="342" y="503"/>
                    </a:lnTo>
                    <a:lnTo>
                      <a:pt x="344" y="500"/>
                    </a:lnTo>
                    <a:lnTo>
                      <a:pt x="344" y="503"/>
                    </a:lnTo>
                    <a:lnTo>
                      <a:pt x="346" y="503"/>
                    </a:lnTo>
                    <a:lnTo>
                      <a:pt x="348" y="505"/>
                    </a:lnTo>
                    <a:lnTo>
                      <a:pt x="351" y="507"/>
                    </a:lnTo>
                    <a:lnTo>
                      <a:pt x="353" y="507"/>
                    </a:lnTo>
                    <a:lnTo>
                      <a:pt x="355" y="509"/>
                    </a:lnTo>
                    <a:lnTo>
                      <a:pt x="362" y="509"/>
                    </a:lnTo>
                    <a:lnTo>
                      <a:pt x="362" y="510"/>
                    </a:lnTo>
                    <a:lnTo>
                      <a:pt x="366" y="514"/>
                    </a:lnTo>
                    <a:lnTo>
                      <a:pt x="367" y="514"/>
                    </a:lnTo>
                    <a:lnTo>
                      <a:pt x="371" y="514"/>
                    </a:lnTo>
                    <a:lnTo>
                      <a:pt x="375" y="512"/>
                    </a:lnTo>
                    <a:lnTo>
                      <a:pt x="382" y="519"/>
                    </a:lnTo>
                    <a:lnTo>
                      <a:pt x="389" y="519"/>
                    </a:lnTo>
                    <a:lnTo>
                      <a:pt x="387" y="516"/>
                    </a:lnTo>
                    <a:lnTo>
                      <a:pt x="385" y="514"/>
                    </a:lnTo>
                    <a:lnTo>
                      <a:pt x="385" y="512"/>
                    </a:lnTo>
                    <a:lnTo>
                      <a:pt x="387" y="510"/>
                    </a:lnTo>
                    <a:lnTo>
                      <a:pt x="387" y="507"/>
                    </a:lnTo>
                    <a:lnTo>
                      <a:pt x="387" y="505"/>
                    </a:lnTo>
                    <a:lnTo>
                      <a:pt x="375" y="493"/>
                    </a:lnTo>
                    <a:lnTo>
                      <a:pt x="373" y="491"/>
                    </a:lnTo>
                    <a:lnTo>
                      <a:pt x="367" y="487"/>
                    </a:lnTo>
                    <a:lnTo>
                      <a:pt x="366" y="484"/>
                    </a:lnTo>
                    <a:lnTo>
                      <a:pt x="362" y="480"/>
                    </a:lnTo>
                    <a:lnTo>
                      <a:pt x="362" y="476"/>
                    </a:lnTo>
                    <a:lnTo>
                      <a:pt x="358" y="478"/>
                    </a:lnTo>
                    <a:lnTo>
                      <a:pt x="357" y="475"/>
                    </a:lnTo>
                    <a:lnTo>
                      <a:pt x="357" y="473"/>
                    </a:lnTo>
                    <a:lnTo>
                      <a:pt x="355" y="475"/>
                    </a:lnTo>
                    <a:lnTo>
                      <a:pt x="342" y="455"/>
                    </a:lnTo>
                    <a:lnTo>
                      <a:pt x="346" y="453"/>
                    </a:lnTo>
                    <a:lnTo>
                      <a:pt x="357" y="464"/>
                    </a:lnTo>
                    <a:lnTo>
                      <a:pt x="360" y="464"/>
                    </a:lnTo>
                    <a:lnTo>
                      <a:pt x="360" y="462"/>
                    </a:lnTo>
                    <a:lnTo>
                      <a:pt x="362" y="460"/>
                    </a:lnTo>
                    <a:lnTo>
                      <a:pt x="369" y="471"/>
                    </a:lnTo>
                    <a:lnTo>
                      <a:pt x="371" y="473"/>
                    </a:lnTo>
                    <a:lnTo>
                      <a:pt x="375" y="473"/>
                    </a:lnTo>
                    <a:lnTo>
                      <a:pt x="376" y="480"/>
                    </a:lnTo>
                    <a:lnTo>
                      <a:pt x="385" y="480"/>
                    </a:lnTo>
                    <a:lnTo>
                      <a:pt x="391" y="485"/>
                    </a:lnTo>
                    <a:lnTo>
                      <a:pt x="391" y="482"/>
                    </a:lnTo>
                    <a:lnTo>
                      <a:pt x="392" y="484"/>
                    </a:lnTo>
                    <a:lnTo>
                      <a:pt x="396" y="484"/>
                    </a:lnTo>
                    <a:lnTo>
                      <a:pt x="398" y="482"/>
                    </a:lnTo>
                    <a:lnTo>
                      <a:pt x="398" y="484"/>
                    </a:lnTo>
                    <a:lnTo>
                      <a:pt x="400" y="487"/>
                    </a:lnTo>
                    <a:lnTo>
                      <a:pt x="403" y="485"/>
                    </a:lnTo>
                    <a:lnTo>
                      <a:pt x="403" y="487"/>
                    </a:lnTo>
                    <a:lnTo>
                      <a:pt x="401" y="493"/>
                    </a:lnTo>
                    <a:lnTo>
                      <a:pt x="405" y="494"/>
                    </a:lnTo>
                    <a:lnTo>
                      <a:pt x="407" y="496"/>
                    </a:lnTo>
                    <a:lnTo>
                      <a:pt x="409" y="496"/>
                    </a:lnTo>
                    <a:lnTo>
                      <a:pt x="405" y="485"/>
                    </a:lnTo>
                    <a:lnTo>
                      <a:pt x="405" y="484"/>
                    </a:lnTo>
                    <a:lnTo>
                      <a:pt x="409" y="484"/>
                    </a:lnTo>
                    <a:lnTo>
                      <a:pt x="410" y="485"/>
                    </a:lnTo>
                    <a:lnTo>
                      <a:pt x="414" y="487"/>
                    </a:lnTo>
                    <a:lnTo>
                      <a:pt x="414" y="484"/>
                    </a:lnTo>
                    <a:lnTo>
                      <a:pt x="414" y="482"/>
                    </a:lnTo>
                    <a:lnTo>
                      <a:pt x="412" y="482"/>
                    </a:lnTo>
                    <a:lnTo>
                      <a:pt x="412" y="480"/>
                    </a:lnTo>
                    <a:lnTo>
                      <a:pt x="410" y="480"/>
                    </a:lnTo>
                    <a:lnTo>
                      <a:pt x="409" y="480"/>
                    </a:lnTo>
                    <a:lnTo>
                      <a:pt x="405" y="471"/>
                    </a:lnTo>
                    <a:lnTo>
                      <a:pt x="405" y="464"/>
                    </a:lnTo>
                    <a:lnTo>
                      <a:pt x="412" y="471"/>
                    </a:lnTo>
                    <a:lnTo>
                      <a:pt x="412" y="469"/>
                    </a:lnTo>
                    <a:lnTo>
                      <a:pt x="412" y="466"/>
                    </a:lnTo>
                    <a:lnTo>
                      <a:pt x="412" y="464"/>
                    </a:lnTo>
                    <a:lnTo>
                      <a:pt x="414" y="455"/>
                    </a:lnTo>
                    <a:lnTo>
                      <a:pt x="412" y="451"/>
                    </a:lnTo>
                    <a:lnTo>
                      <a:pt x="410" y="444"/>
                    </a:lnTo>
                    <a:lnTo>
                      <a:pt x="407" y="444"/>
                    </a:lnTo>
                    <a:lnTo>
                      <a:pt x="401" y="439"/>
                    </a:lnTo>
                    <a:lnTo>
                      <a:pt x="400" y="433"/>
                    </a:lnTo>
                    <a:lnTo>
                      <a:pt x="403" y="433"/>
                    </a:lnTo>
                    <a:lnTo>
                      <a:pt x="405" y="428"/>
                    </a:lnTo>
                    <a:lnTo>
                      <a:pt x="405" y="423"/>
                    </a:lnTo>
                    <a:lnTo>
                      <a:pt x="401" y="425"/>
                    </a:lnTo>
                    <a:lnTo>
                      <a:pt x="401" y="423"/>
                    </a:lnTo>
                    <a:lnTo>
                      <a:pt x="400" y="419"/>
                    </a:lnTo>
                    <a:lnTo>
                      <a:pt x="394" y="423"/>
                    </a:lnTo>
                    <a:lnTo>
                      <a:pt x="394" y="414"/>
                    </a:lnTo>
                    <a:lnTo>
                      <a:pt x="391" y="414"/>
                    </a:lnTo>
                    <a:lnTo>
                      <a:pt x="385" y="417"/>
                    </a:lnTo>
                    <a:lnTo>
                      <a:pt x="383" y="416"/>
                    </a:lnTo>
                    <a:lnTo>
                      <a:pt x="387" y="410"/>
                    </a:lnTo>
                    <a:lnTo>
                      <a:pt x="383" y="410"/>
                    </a:lnTo>
                    <a:lnTo>
                      <a:pt x="380" y="410"/>
                    </a:lnTo>
                    <a:lnTo>
                      <a:pt x="378" y="410"/>
                    </a:lnTo>
                    <a:lnTo>
                      <a:pt x="378" y="416"/>
                    </a:lnTo>
                    <a:lnTo>
                      <a:pt x="373" y="401"/>
                    </a:lnTo>
                    <a:lnTo>
                      <a:pt x="369" y="399"/>
                    </a:lnTo>
                    <a:lnTo>
                      <a:pt x="369" y="398"/>
                    </a:lnTo>
                    <a:lnTo>
                      <a:pt x="369" y="396"/>
                    </a:lnTo>
                    <a:lnTo>
                      <a:pt x="367" y="394"/>
                    </a:lnTo>
                    <a:lnTo>
                      <a:pt x="369" y="392"/>
                    </a:lnTo>
                    <a:lnTo>
                      <a:pt x="367" y="391"/>
                    </a:lnTo>
                    <a:lnTo>
                      <a:pt x="367" y="387"/>
                    </a:lnTo>
                    <a:lnTo>
                      <a:pt x="367" y="385"/>
                    </a:lnTo>
                    <a:lnTo>
                      <a:pt x="364" y="383"/>
                    </a:lnTo>
                    <a:lnTo>
                      <a:pt x="358" y="385"/>
                    </a:lnTo>
                    <a:lnTo>
                      <a:pt x="357" y="385"/>
                    </a:lnTo>
                    <a:lnTo>
                      <a:pt x="358" y="380"/>
                    </a:lnTo>
                    <a:lnTo>
                      <a:pt x="358" y="374"/>
                    </a:lnTo>
                    <a:lnTo>
                      <a:pt x="360" y="373"/>
                    </a:lnTo>
                    <a:lnTo>
                      <a:pt x="362" y="374"/>
                    </a:lnTo>
                    <a:lnTo>
                      <a:pt x="367" y="371"/>
                    </a:lnTo>
                    <a:lnTo>
                      <a:pt x="369" y="371"/>
                    </a:lnTo>
                    <a:lnTo>
                      <a:pt x="367" y="367"/>
                    </a:lnTo>
                    <a:lnTo>
                      <a:pt x="364" y="362"/>
                    </a:lnTo>
                    <a:lnTo>
                      <a:pt x="358" y="362"/>
                    </a:lnTo>
                    <a:lnTo>
                      <a:pt x="357" y="360"/>
                    </a:lnTo>
                    <a:lnTo>
                      <a:pt x="353" y="355"/>
                    </a:lnTo>
                    <a:lnTo>
                      <a:pt x="358" y="355"/>
                    </a:lnTo>
                    <a:lnTo>
                      <a:pt x="358" y="351"/>
                    </a:lnTo>
                    <a:lnTo>
                      <a:pt x="360" y="351"/>
                    </a:lnTo>
                    <a:lnTo>
                      <a:pt x="367" y="358"/>
                    </a:lnTo>
                    <a:lnTo>
                      <a:pt x="369" y="358"/>
                    </a:lnTo>
                    <a:lnTo>
                      <a:pt x="367" y="351"/>
                    </a:lnTo>
                    <a:lnTo>
                      <a:pt x="369" y="351"/>
                    </a:lnTo>
                    <a:lnTo>
                      <a:pt x="366" y="348"/>
                    </a:lnTo>
                    <a:lnTo>
                      <a:pt x="367" y="346"/>
                    </a:lnTo>
                    <a:lnTo>
                      <a:pt x="371" y="348"/>
                    </a:lnTo>
                    <a:lnTo>
                      <a:pt x="375" y="349"/>
                    </a:lnTo>
                    <a:lnTo>
                      <a:pt x="375" y="353"/>
                    </a:lnTo>
                    <a:lnTo>
                      <a:pt x="373" y="357"/>
                    </a:lnTo>
                    <a:lnTo>
                      <a:pt x="378" y="358"/>
                    </a:lnTo>
                    <a:lnTo>
                      <a:pt x="389" y="365"/>
                    </a:lnTo>
                    <a:lnTo>
                      <a:pt x="391" y="371"/>
                    </a:lnTo>
                    <a:lnTo>
                      <a:pt x="396" y="371"/>
                    </a:lnTo>
                    <a:lnTo>
                      <a:pt x="400" y="369"/>
                    </a:lnTo>
                    <a:lnTo>
                      <a:pt x="398" y="374"/>
                    </a:lnTo>
                    <a:lnTo>
                      <a:pt x="400" y="383"/>
                    </a:lnTo>
                    <a:lnTo>
                      <a:pt x="405" y="392"/>
                    </a:lnTo>
                    <a:lnTo>
                      <a:pt x="410" y="389"/>
                    </a:lnTo>
                    <a:lnTo>
                      <a:pt x="410" y="392"/>
                    </a:lnTo>
                    <a:lnTo>
                      <a:pt x="409" y="398"/>
                    </a:lnTo>
                    <a:lnTo>
                      <a:pt x="412" y="401"/>
                    </a:lnTo>
                    <a:lnTo>
                      <a:pt x="417" y="399"/>
                    </a:lnTo>
                    <a:lnTo>
                      <a:pt x="419" y="407"/>
                    </a:lnTo>
                    <a:lnTo>
                      <a:pt x="423" y="403"/>
                    </a:lnTo>
                    <a:lnTo>
                      <a:pt x="425" y="410"/>
                    </a:lnTo>
                    <a:lnTo>
                      <a:pt x="426" y="412"/>
                    </a:lnTo>
                    <a:lnTo>
                      <a:pt x="430" y="398"/>
                    </a:lnTo>
                    <a:lnTo>
                      <a:pt x="434" y="398"/>
                    </a:lnTo>
                    <a:lnTo>
                      <a:pt x="430" y="383"/>
                    </a:lnTo>
                    <a:lnTo>
                      <a:pt x="430" y="380"/>
                    </a:lnTo>
                    <a:lnTo>
                      <a:pt x="437" y="385"/>
                    </a:lnTo>
                    <a:lnTo>
                      <a:pt x="441" y="385"/>
                    </a:lnTo>
                    <a:lnTo>
                      <a:pt x="443" y="380"/>
                    </a:lnTo>
                    <a:lnTo>
                      <a:pt x="446" y="378"/>
                    </a:lnTo>
                    <a:lnTo>
                      <a:pt x="446" y="371"/>
                    </a:lnTo>
                    <a:lnTo>
                      <a:pt x="452" y="369"/>
                    </a:lnTo>
                    <a:lnTo>
                      <a:pt x="450" y="365"/>
                    </a:lnTo>
                    <a:lnTo>
                      <a:pt x="443" y="367"/>
                    </a:lnTo>
                    <a:lnTo>
                      <a:pt x="444" y="362"/>
                    </a:lnTo>
                    <a:lnTo>
                      <a:pt x="448" y="364"/>
                    </a:lnTo>
                    <a:lnTo>
                      <a:pt x="448" y="358"/>
                    </a:lnTo>
                    <a:lnTo>
                      <a:pt x="443" y="358"/>
                    </a:lnTo>
                    <a:lnTo>
                      <a:pt x="446" y="357"/>
                    </a:lnTo>
                    <a:lnTo>
                      <a:pt x="453" y="360"/>
                    </a:lnTo>
                    <a:lnTo>
                      <a:pt x="457" y="360"/>
                    </a:lnTo>
                    <a:lnTo>
                      <a:pt x="459" y="358"/>
                    </a:lnTo>
                    <a:lnTo>
                      <a:pt x="457" y="355"/>
                    </a:lnTo>
                    <a:lnTo>
                      <a:pt x="459" y="349"/>
                    </a:lnTo>
                    <a:lnTo>
                      <a:pt x="460" y="349"/>
                    </a:lnTo>
                    <a:lnTo>
                      <a:pt x="462" y="346"/>
                    </a:lnTo>
                    <a:lnTo>
                      <a:pt x="460" y="340"/>
                    </a:lnTo>
                    <a:lnTo>
                      <a:pt x="455" y="335"/>
                    </a:lnTo>
                    <a:lnTo>
                      <a:pt x="452" y="333"/>
                    </a:lnTo>
                    <a:lnTo>
                      <a:pt x="450" y="330"/>
                    </a:lnTo>
                    <a:lnTo>
                      <a:pt x="446" y="331"/>
                    </a:lnTo>
                    <a:lnTo>
                      <a:pt x="443" y="330"/>
                    </a:lnTo>
                    <a:lnTo>
                      <a:pt x="439" y="331"/>
                    </a:lnTo>
                    <a:lnTo>
                      <a:pt x="432" y="335"/>
                    </a:lnTo>
                    <a:lnTo>
                      <a:pt x="434" y="324"/>
                    </a:lnTo>
                    <a:lnTo>
                      <a:pt x="437" y="321"/>
                    </a:lnTo>
                    <a:lnTo>
                      <a:pt x="435" y="319"/>
                    </a:lnTo>
                    <a:lnTo>
                      <a:pt x="434" y="317"/>
                    </a:lnTo>
                    <a:lnTo>
                      <a:pt x="430" y="319"/>
                    </a:lnTo>
                    <a:lnTo>
                      <a:pt x="421" y="321"/>
                    </a:lnTo>
                    <a:lnTo>
                      <a:pt x="417" y="321"/>
                    </a:lnTo>
                    <a:lnTo>
                      <a:pt x="419" y="319"/>
                    </a:lnTo>
                    <a:lnTo>
                      <a:pt x="417" y="317"/>
                    </a:lnTo>
                    <a:lnTo>
                      <a:pt x="417" y="315"/>
                    </a:lnTo>
                    <a:lnTo>
                      <a:pt x="421" y="315"/>
                    </a:lnTo>
                    <a:lnTo>
                      <a:pt x="421" y="314"/>
                    </a:lnTo>
                    <a:lnTo>
                      <a:pt x="414" y="299"/>
                    </a:lnTo>
                    <a:lnTo>
                      <a:pt x="410" y="296"/>
                    </a:lnTo>
                    <a:lnTo>
                      <a:pt x="403" y="297"/>
                    </a:lnTo>
                    <a:lnTo>
                      <a:pt x="403" y="296"/>
                    </a:lnTo>
                    <a:lnTo>
                      <a:pt x="403" y="292"/>
                    </a:lnTo>
                    <a:lnTo>
                      <a:pt x="405" y="290"/>
                    </a:lnTo>
                    <a:lnTo>
                      <a:pt x="405" y="287"/>
                    </a:lnTo>
                    <a:lnTo>
                      <a:pt x="392" y="289"/>
                    </a:lnTo>
                    <a:lnTo>
                      <a:pt x="389" y="292"/>
                    </a:lnTo>
                    <a:lnTo>
                      <a:pt x="387" y="289"/>
                    </a:lnTo>
                    <a:lnTo>
                      <a:pt x="383" y="289"/>
                    </a:lnTo>
                    <a:lnTo>
                      <a:pt x="385" y="285"/>
                    </a:lnTo>
                    <a:lnTo>
                      <a:pt x="387" y="283"/>
                    </a:lnTo>
                    <a:lnTo>
                      <a:pt x="385" y="278"/>
                    </a:lnTo>
                    <a:lnTo>
                      <a:pt x="376" y="280"/>
                    </a:lnTo>
                    <a:lnTo>
                      <a:pt x="375" y="278"/>
                    </a:lnTo>
                    <a:lnTo>
                      <a:pt x="378" y="271"/>
                    </a:lnTo>
                    <a:lnTo>
                      <a:pt x="375" y="269"/>
                    </a:lnTo>
                    <a:lnTo>
                      <a:pt x="353" y="263"/>
                    </a:lnTo>
                    <a:lnTo>
                      <a:pt x="351" y="262"/>
                    </a:lnTo>
                    <a:lnTo>
                      <a:pt x="357" y="262"/>
                    </a:lnTo>
                    <a:lnTo>
                      <a:pt x="357" y="258"/>
                    </a:lnTo>
                    <a:lnTo>
                      <a:pt x="362" y="258"/>
                    </a:lnTo>
                    <a:lnTo>
                      <a:pt x="358" y="256"/>
                    </a:lnTo>
                    <a:lnTo>
                      <a:pt x="358" y="255"/>
                    </a:lnTo>
                    <a:lnTo>
                      <a:pt x="353" y="249"/>
                    </a:lnTo>
                    <a:lnTo>
                      <a:pt x="355" y="246"/>
                    </a:lnTo>
                    <a:lnTo>
                      <a:pt x="360" y="246"/>
                    </a:lnTo>
                    <a:lnTo>
                      <a:pt x="360" y="244"/>
                    </a:lnTo>
                    <a:lnTo>
                      <a:pt x="353" y="238"/>
                    </a:lnTo>
                    <a:lnTo>
                      <a:pt x="348" y="238"/>
                    </a:lnTo>
                    <a:lnTo>
                      <a:pt x="348" y="235"/>
                    </a:lnTo>
                    <a:lnTo>
                      <a:pt x="351" y="235"/>
                    </a:lnTo>
                    <a:lnTo>
                      <a:pt x="353" y="235"/>
                    </a:lnTo>
                    <a:lnTo>
                      <a:pt x="357" y="235"/>
                    </a:lnTo>
                    <a:lnTo>
                      <a:pt x="355" y="231"/>
                    </a:lnTo>
                    <a:lnTo>
                      <a:pt x="366" y="237"/>
                    </a:lnTo>
                    <a:lnTo>
                      <a:pt x="369" y="237"/>
                    </a:lnTo>
                    <a:lnTo>
                      <a:pt x="375" y="235"/>
                    </a:lnTo>
                    <a:lnTo>
                      <a:pt x="380" y="237"/>
                    </a:lnTo>
                    <a:lnTo>
                      <a:pt x="380" y="235"/>
                    </a:lnTo>
                    <a:lnTo>
                      <a:pt x="380" y="231"/>
                    </a:lnTo>
                    <a:lnTo>
                      <a:pt x="371" y="224"/>
                    </a:lnTo>
                    <a:lnTo>
                      <a:pt x="360" y="224"/>
                    </a:lnTo>
                    <a:lnTo>
                      <a:pt x="355" y="221"/>
                    </a:lnTo>
                    <a:lnTo>
                      <a:pt x="353" y="224"/>
                    </a:lnTo>
                    <a:lnTo>
                      <a:pt x="349" y="219"/>
                    </a:lnTo>
                    <a:lnTo>
                      <a:pt x="346" y="217"/>
                    </a:lnTo>
                    <a:lnTo>
                      <a:pt x="342" y="219"/>
                    </a:lnTo>
                    <a:lnTo>
                      <a:pt x="346" y="215"/>
                    </a:lnTo>
                    <a:lnTo>
                      <a:pt x="351" y="215"/>
                    </a:lnTo>
                    <a:lnTo>
                      <a:pt x="357" y="213"/>
                    </a:lnTo>
                    <a:lnTo>
                      <a:pt x="358" y="210"/>
                    </a:lnTo>
                    <a:lnTo>
                      <a:pt x="362" y="208"/>
                    </a:lnTo>
                    <a:lnTo>
                      <a:pt x="369" y="212"/>
                    </a:lnTo>
                    <a:lnTo>
                      <a:pt x="371" y="206"/>
                    </a:lnTo>
                    <a:lnTo>
                      <a:pt x="358" y="187"/>
                    </a:lnTo>
                    <a:lnTo>
                      <a:pt x="353" y="185"/>
                    </a:lnTo>
                    <a:lnTo>
                      <a:pt x="351" y="188"/>
                    </a:lnTo>
                    <a:lnTo>
                      <a:pt x="351" y="194"/>
                    </a:lnTo>
                    <a:lnTo>
                      <a:pt x="348" y="197"/>
                    </a:lnTo>
                    <a:lnTo>
                      <a:pt x="344" y="201"/>
                    </a:lnTo>
                    <a:lnTo>
                      <a:pt x="341" y="201"/>
                    </a:lnTo>
                    <a:lnTo>
                      <a:pt x="346" y="194"/>
                    </a:lnTo>
                    <a:lnTo>
                      <a:pt x="346" y="190"/>
                    </a:lnTo>
                    <a:lnTo>
                      <a:pt x="335" y="190"/>
                    </a:lnTo>
                    <a:lnTo>
                      <a:pt x="332" y="192"/>
                    </a:lnTo>
                    <a:lnTo>
                      <a:pt x="330" y="190"/>
                    </a:lnTo>
                    <a:lnTo>
                      <a:pt x="333" y="187"/>
                    </a:lnTo>
                    <a:lnTo>
                      <a:pt x="342" y="183"/>
                    </a:lnTo>
                    <a:lnTo>
                      <a:pt x="344" y="178"/>
                    </a:lnTo>
                    <a:lnTo>
                      <a:pt x="348" y="181"/>
                    </a:lnTo>
                    <a:lnTo>
                      <a:pt x="349" y="170"/>
                    </a:lnTo>
                    <a:lnTo>
                      <a:pt x="339" y="167"/>
                    </a:lnTo>
                    <a:lnTo>
                      <a:pt x="335" y="163"/>
                    </a:lnTo>
                    <a:lnTo>
                      <a:pt x="332" y="161"/>
                    </a:lnTo>
                    <a:lnTo>
                      <a:pt x="326" y="165"/>
                    </a:lnTo>
                    <a:lnTo>
                      <a:pt x="323" y="169"/>
                    </a:lnTo>
                    <a:lnTo>
                      <a:pt x="321" y="170"/>
                    </a:lnTo>
                    <a:lnTo>
                      <a:pt x="317" y="174"/>
                    </a:lnTo>
                    <a:lnTo>
                      <a:pt x="317" y="172"/>
                    </a:lnTo>
                    <a:lnTo>
                      <a:pt x="319" y="169"/>
                    </a:lnTo>
                    <a:lnTo>
                      <a:pt x="323" y="165"/>
                    </a:lnTo>
                    <a:lnTo>
                      <a:pt x="324" y="158"/>
                    </a:lnTo>
                    <a:lnTo>
                      <a:pt x="323" y="160"/>
                    </a:lnTo>
                    <a:lnTo>
                      <a:pt x="319" y="161"/>
                    </a:lnTo>
                    <a:lnTo>
                      <a:pt x="315" y="163"/>
                    </a:lnTo>
                    <a:lnTo>
                      <a:pt x="310" y="169"/>
                    </a:lnTo>
                    <a:lnTo>
                      <a:pt x="310" y="165"/>
                    </a:lnTo>
                    <a:lnTo>
                      <a:pt x="315" y="154"/>
                    </a:lnTo>
                    <a:lnTo>
                      <a:pt x="314" y="149"/>
                    </a:lnTo>
                    <a:lnTo>
                      <a:pt x="310" y="147"/>
                    </a:lnTo>
                    <a:lnTo>
                      <a:pt x="307" y="153"/>
                    </a:lnTo>
                    <a:lnTo>
                      <a:pt x="301" y="153"/>
                    </a:lnTo>
                    <a:lnTo>
                      <a:pt x="299" y="149"/>
                    </a:lnTo>
                    <a:lnTo>
                      <a:pt x="290" y="147"/>
                    </a:lnTo>
                    <a:lnTo>
                      <a:pt x="299" y="145"/>
                    </a:lnTo>
                    <a:lnTo>
                      <a:pt x="303" y="147"/>
                    </a:lnTo>
                    <a:lnTo>
                      <a:pt x="307" y="140"/>
                    </a:lnTo>
                    <a:lnTo>
                      <a:pt x="305" y="133"/>
                    </a:lnTo>
                    <a:lnTo>
                      <a:pt x="301" y="126"/>
                    </a:lnTo>
                    <a:lnTo>
                      <a:pt x="289" y="120"/>
                    </a:lnTo>
                    <a:lnTo>
                      <a:pt x="283" y="115"/>
                    </a:lnTo>
                    <a:lnTo>
                      <a:pt x="281" y="120"/>
                    </a:lnTo>
                    <a:lnTo>
                      <a:pt x="278" y="124"/>
                    </a:lnTo>
                    <a:lnTo>
                      <a:pt x="274" y="122"/>
                    </a:lnTo>
                    <a:lnTo>
                      <a:pt x="271" y="124"/>
                    </a:lnTo>
                    <a:lnTo>
                      <a:pt x="273" y="133"/>
                    </a:lnTo>
                    <a:lnTo>
                      <a:pt x="273" y="135"/>
                    </a:lnTo>
                    <a:lnTo>
                      <a:pt x="271" y="133"/>
                    </a:lnTo>
                    <a:lnTo>
                      <a:pt x="267" y="133"/>
                    </a:lnTo>
                    <a:lnTo>
                      <a:pt x="267" y="131"/>
                    </a:lnTo>
                    <a:lnTo>
                      <a:pt x="265" y="129"/>
                    </a:lnTo>
                    <a:lnTo>
                      <a:pt x="265" y="122"/>
                    </a:lnTo>
                    <a:lnTo>
                      <a:pt x="264" y="122"/>
                    </a:lnTo>
                    <a:lnTo>
                      <a:pt x="258" y="127"/>
                    </a:lnTo>
                    <a:lnTo>
                      <a:pt x="267" y="111"/>
                    </a:lnTo>
                    <a:lnTo>
                      <a:pt x="267" y="110"/>
                    </a:lnTo>
                    <a:lnTo>
                      <a:pt x="258" y="113"/>
                    </a:lnTo>
                    <a:lnTo>
                      <a:pt x="255" y="111"/>
                    </a:lnTo>
                    <a:lnTo>
                      <a:pt x="249" y="119"/>
                    </a:lnTo>
                    <a:lnTo>
                      <a:pt x="247" y="120"/>
                    </a:lnTo>
                    <a:lnTo>
                      <a:pt x="247" y="115"/>
                    </a:lnTo>
                    <a:lnTo>
                      <a:pt x="242" y="117"/>
                    </a:lnTo>
                    <a:lnTo>
                      <a:pt x="253" y="108"/>
                    </a:lnTo>
                    <a:lnTo>
                      <a:pt x="255" y="104"/>
                    </a:lnTo>
                    <a:lnTo>
                      <a:pt x="255" y="97"/>
                    </a:lnTo>
                    <a:lnTo>
                      <a:pt x="247" y="95"/>
                    </a:lnTo>
                    <a:lnTo>
                      <a:pt x="242" y="95"/>
                    </a:lnTo>
                    <a:lnTo>
                      <a:pt x="240" y="93"/>
                    </a:lnTo>
                    <a:lnTo>
                      <a:pt x="244" y="88"/>
                    </a:lnTo>
                    <a:lnTo>
                      <a:pt x="240" y="77"/>
                    </a:lnTo>
                    <a:lnTo>
                      <a:pt x="237" y="76"/>
                    </a:lnTo>
                    <a:lnTo>
                      <a:pt x="239" y="72"/>
                    </a:lnTo>
                    <a:lnTo>
                      <a:pt x="231" y="70"/>
                    </a:lnTo>
                    <a:lnTo>
                      <a:pt x="226" y="70"/>
                    </a:lnTo>
                    <a:lnTo>
                      <a:pt x="208" y="61"/>
                    </a:lnTo>
                    <a:lnTo>
                      <a:pt x="201" y="61"/>
                    </a:lnTo>
                    <a:lnTo>
                      <a:pt x="192" y="65"/>
                    </a:lnTo>
                    <a:lnTo>
                      <a:pt x="185" y="72"/>
                    </a:lnTo>
                    <a:lnTo>
                      <a:pt x="185" y="77"/>
                    </a:lnTo>
                    <a:lnTo>
                      <a:pt x="190" y="81"/>
                    </a:lnTo>
                    <a:lnTo>
                      <a:pt x="187" y="83"/>
                    </a:lnTo>
                    <a:lnTo>
                      <a:pt x="181" y="83"/>
                    </a:lnTo>
                    <a:lnTo>
                      <a:pt x="178" y="88"/>
                    </a:lnTo>
                    <a:lnTo>
                      <a:pt x="172" y="79"/>
                    </a:lnTo>
                    <a:lnTo>
                      <a:pt x="169" y="85"/>
                    </a:lnTo>
                    <a:lnTo>
                      <a:pt x="165" y="83"/>
                    </a:lnTo>
                    <a:lnTo>
                      <a:pt x="165" y="74"/>
                    </a:lnTo>
                    <a:lnTo>
                      <a:pt x="160" y="90"/>
                    </a:lnTo>
                    <a:lnTo>
                      <a:pt x="158" y="88"/>
                    </a:lnTo>
                    <a:lnTo>
                      <a:pt x="156" y="93"/>
                    </a:lnTo>
                    <a:lnTo>
                      <a:pt x="153" y="101"/>
                    </a:lnTo>
                    <a:lnTo>
                      <a:pt x="147" y="104"/>
                    </a:lnTo>
                    <a:lnTo>
                      <a:pt x="149" y="101"/>
                    </a:lnTo>
                    <a:lnTo>
                      <a:pt x="147" y="97"/>
                    </a:lnTo>
                    <a:lnTo>
                      <a:pt x="147" y="95"/>
                    </a:lnTo>
                    <a:lnTo>
                      <a:pt x="153" y="95"/>
                    </a:lnTo>
                    <a:lnTo>
                      <a:pt x="151" y="92"/>
                    </a:lnTo>
                    <a:lnTo>
                      <a:pt x="149" y="92"/>
                    </a:lnTo>
                    <a:lnTo>
                      <a:pt x="156" y="61"/>
                    </a:lnTo>
                    <a:lnTo>
                      <a:pt x="153" y="58"/>
                    </a:lnTo>
                    <a:lnTo>
                      <a:pt x="149" y="51"/>
                    </a:lnTo>
                    <a:lnTo>
                      <a:pt x="149" y="49"/>
                    </a:lnTo>
                    <a:lnTo>
                      <a:pt x="153" y="47"/>
                    </a:lnTo>
                    <a:lnTo>
                      <a:pt x="153" y="43"/>
                    </a:lnTo>
                    <a:lnTo>
                      <a:pt x="151" y="40"/>
                    </a:lnTo>
                    <a:lnTo>
                      <a:pt x="145" y="36"/>
                    </a:lnTo>
                    <a:lnTo>
                      <a:pt x="140" y="33"/>
                    </a:lnTo>
                    <a:lnTo>
                      <a:pt x="144" y="29"/>
                    </a:lnTo>
                    <a:lnTo>
                      <a:pt x="142" y="13"/>
                    </a:lnTo>
                    <a:lnTo>
                      <a:pt x="138" y="6"/>
                    </a:lnTo>
                    <a:lnTo>
                      <a:pt x="119" y="8"/>
                    </a:lnTo>
                    <a:lnTo>
                      <a:pt x="115" y="9"/>
                    </a:lnTo>
                    <a:lnTo>
                      <a:pt x="111" y="11"/>
                    </a:lnTo>
                    <a:lnTo>
                      <a:pt x="99" y="20"/>
                    </a:lnTo>
                    <a:lnTo>
                      <a:pt x="104" y="24"/>
                    </a:lnTo>
                    <a:lnTo>
                      <a:pt x="102" y="31"/>
                    </a:lnTo>
                    <a:lnTo>
                      <a:pt x="101" y="24"/>
                    </a:lnTo>
                    <a:lnTo>
                      <a:pt x="95" y="20"/>
                    </a:lnTo>
                    <a:lnTo>
                      <a:pt x="90" y="24"/>
                    </a:lnTo>
                    <a:lnTo>
                      <a:pt x="90" y="27"/>
                    </a:lnTo>
                    <a:lnTo>
                      <a:pt x="92" y="34"/>
                    </a:lnTo>
                    <a:lnTo>
                      <a:pt x="90" y="33"/>
                    </a:lnTo>
                    <a:lnTo>
                      <a:pt x="86" y="27"/>
                    </a:lnTo>
                    <a:lnTo>
                      <a:pt x="81" y="29"/>
                    </a:lnTo>
                    <a:lnTo>
                      <a:pt x="79" y="33"/>
                    </a:lnTo>
                    <a:lnTo>
                      <a:pt x="85" y="38"/>
                    </a:lnTo>
                    <a:lnTo>
                      <a:pt x="101" y="45"/>
                    </a:lnTo>
                    <a:lnTo>
                      <a:pt x="101" y="47"/>
                    </a:lnTo>
                    <a:lnTo>
                      <a:pt x="79" y="40"/>
                    </a:lnTo>
                    <a:lnTo>
                      <a:pt x="77" y="43"/>
                    </a:lnTo>
                    <a:lnTo>
                      <a:pt x="76" y="42"/>
                    </a:lnTo>
                    <a:lnTo>
                      <a:pt x="74" y="43"/>
                    </a:lnTo>
                    <a:lnTo>
                      <a:pt x="77" y="45"/>
                    </a:lnTo>
                    <a:lnTo>
                      <a:pt x="81" y="47"/>
                    </a:lnTo>
                    <a:lnTo>
                      <a:pt x="86" y="52"/>
                    </a:lnTo>
                    <a:lnTo>
                      <a:pt x="92" y="54"/>
                    </a:lnTo>
                    <a:lnTo>
                      <a:pt x="97" y="59"/>
                    </a:lnTo>
                    <a:lnTo>
                      <a:pt x="94" y="59"/>
                    </a:lnTo>
                    <a:lnTo>
                      <a:pt x="83" y="51"/>
                    </a:lnTo>
                    <a:lnTo>
                      <a:pt x="76" y="49"/>
                    </a:lnTo>
                    <a:lnTo>
                      <a:pt x="72" y="51"/>
                    </a:lnTo>
                    <a:lnTo>
                      <a:pt x="70" y="52"/>
                    </a:lnTo>
                    <a:lnTo>
                      <a:pt x="70" y="61"/>
                    </a:lnTo>
                    <a:lnTo>
                      <a:pt x="74" y="68"/>
                    </a:lnTo>
                    <a:lnTo>
                      <a:pt x="72" y="72"/>
                    </a:lnTo>
                    <a:lnTo>
                      <a:pt x="74" y="77"/>
                    </a:lnTo>
                    <a:lnTo>
                      <a:pt x="79" y="79"/>
                    </a:lnTo>
                    <a:lnTo>
                      <a:pt x="83" y="79"/>
                    </a:lnTo>
                    <a:lnTo>
                      <a:pt x="85" y="77"/>
                    </a:lnTo>
                    <a:lnTo>
                      <a:pt x="85" y="79"/>
                    </a:lnTo>
                    <a:lnTo>
                      <a:pt x="83" y="85"/>
                    </a:lnTo>
                    <a:lnTo>
                      <a:pt x="81" y="88"/>
                    </a:lnTo>
                    <a:lnTo>
                      <a:pt x="76" y="88"/>
                    </a:lnTo>
                    <a:lnTo>
                      <a:pt x="74" y="95"/>
                    </a:lnTo>
                    <a:lnTo>
                      <a:pt x="67" y="101"/>
                    </a:lnTo>
                    <a:lnTo>
                      <a:pt x="68" y="102"/>
                    </a:lnTo>
                    <a:lnTo>
                      <a:pt x="72" y="106"/>
                    </a:lnTo>
                    <a:lnTo>
                      <a:pt x="72" y="111"/>
                    </a:lnTo>
                    <a:lnTo>
                      <a:pt x="76" y="117"/>
                    </a:lnTo>
                    <a:lnTo>
                      <a:pt x="83" y="119"/>
                    </a:lnTo>
                    <a:lnTo>
                      <a:pt x="86" y="119"/>
                    </a:lnTo>
                    <a:lnTo>
                      <a:pt x="88" y="122"/>
                    </a:lnTo>
                    <a:lnTo>
                      <a:pt x="86" y="131"/>
                    </a:lnTo>
                    <a:lnTo>
                      <a:pt x="85" y="133"/>
                    </a:lnTo>
                    <a:lnTo>
                      <a:pt x="85" y="147"/>
                    </a:lnTo>
                    <a:lnTo>
                      <a:pt x="83" y="153"/>
                    </a:lnTo>
                    <a:lnTo>
                      <a:pt x="81" y="151"/>
                    </a:lnTo>
                    <a:lnTo>
                      <a:pt x="83" y="144"/>
                    </a:lnTo>
                    <a:lnTo>
                      <a:pt x="81" y="142"/>
                    </a:lnTo>
                    <a:lnTo>
                      <a:pt x="79" y="144"/>
                    </a:lnTo>
                    <a:lnTo>
                      <a:pt x="76" y="142"/>
                    </a:lnTo>
                    <a:lnTo>
                      <a:pt x="67" y="145"/>
                    </a:lnTo>
                    <a:lnTo>
                      <a:pt x="61" y="151"/>
                    </a:lnTo>
                    <a:lnTo>
                      <a:pt x="56" y="149"/>
                    </a:lnTo>
                    <a:lnTo>
                      <a:pt x="67" y="140"/>
                    </a:lnTo>
                    <a:lnTo>
                      <a:pt x="74" y="138"/>
                    </a:lnTo>
                    <a:lnTo>
                      <a:pt x="76" y="136"/>
                    </a:lnTo>
                    <a:lnTo>
                      <a:pt x="79" y="135"/>
                    </a:lnTo>
                    <a:lnTo>
                      <a:pt x="83" y="136"/>
                    </a:lnTo>
                    <a:lnTo>
                      <a:pt x="81" y="131"/>
                    </a:lnTo>
                    <a:lnTo>
                      <a:pt x="81" y="127"/>
                    </a:lnTo>
                    <a:lnTo>
                      <a:pt x="76" y="126"/>
                    </a:lnTo>
                    <a:lnTo>
                      <a:pt x="61" y="106"/>
                    </a:lnTo>
                    <a:lnTo>
                      <a:pt x="58" y="97"/>
                    </a:lnTo>
                    <a:lnTo>
                      <a:pt x="61" y="79"/>
                    </a:lnTo>
                    <a:lnTo>
                      <a:pt x="54" y="67"/>
                    </a:lnTo>
                    <a:lnTo>
                      <a:pt x="56" y="58"/>
                    </a:lnTo>
                    <a:lnTo>
                      <a:pt x="61" y="45"/>
                    </a:lnTo>
                    <a:lnTo>
                      <a:pt x="63" y="36"/>
                    </a:lnTo>
                    <a:lnTo>
                      <a:pt x="85" y="8"/>
                    </a:lnTo>
                    <a:lnTo>
                      <a:pt x="85" y="6"/>
                    </a:lnTo>
                    <a:lnTo>
                      <a:pt x="79" y="2"/>
                    </a:lnTo>
                    <a:lnTo>
                      <a:pt x="56" y="0"/>
                    </a:lnTo>
                    <a:lnTo>
                      <a:pt x="34" y="13"/>
                    </a:lnTo>
                    <a:lnTo>
                      <a:pt x="24" y="22"/>
                    </a:lnTo>
                    <a:lnTo>
                      <a:pt x="22" y="29"/>
                    </a:lnTo>
                    <a:lnTo>
                      <a:pt x="18" y="34"/>
                    </a:lnTo>
                    <a:lnTo>
                      <a:pt x="17" y="36"/>
                    </a:lnTo>
                    <a:lnTo>
                      <a:pt x="13" y="43"/>
                    </a:lnTo>
                    <a:lnTo>
                      <a:pt x="15" y="47"/>
                    </a:lnTo>
                    <a:lnTo>
                      <a:pt x="11" y="51"/>
                    </a:lnTo>
                    <a:lnTo>
                      <a:pt x="11" y="58"/>
                    </a:lnTo>
                    <a:lnTo>
                      <a:pt x="15" y="59"/>
                    </a:lnTo>
                    <a:lnTo>
                      <a:pt x="9" y="59"/>
                    </a:lnTo>
                    <a:lnTo>
                      <a:pt x="8" y="67"/>
                    </a:lnTo>
                    <a:lnTo>
                      <a:pt x="6" y="68"/>
                    </a:lnTo>
                    <a:lnTo>
                      <a:pt x="6" y="76"/>
                    </a:lnTo>
                    <a:lnTo>
                      <a:pt x="2" y="79"/>
                    </a:lnTo>
                    <a:lnTo>
                      <a:pt x="4" y="90"/>
                    </a:lnTo>
                    <a:lnTo>
                      <a:pt x="9" y="90"/>
                    </a:lnTo>
                    <a:lnTo>
                      <a:pt x="6" y="92"/>
                    </a:lnTo>
                    <a:lnTo>
                      <a:pt x="2" y="95"/>
                    </a:lnTo>
                    <a:lnTo>
                      <a:pt x="0" y="101"/>
                    </a:lnTo>
                    <a:lnTo>
                      <a:pt x="4" y="111"/>
                    </a:lnTo>
                    <a:lnTo>
                      <a:pt x="2" y="117"/>
                    </a:lnTo>
                    <a:lnTo>
                      <a:pt x="2" y="129"/>
                    </a:lnTo>
                    <a:lnTo>
                      <a:pt x="4" y="135"/>
                    </a:lnTo>
                    <a:lnTo>
                      <a:pt x="34" y="138"/>
                    </a:lnTo>
                    <a:lnTo>
                      <a:pt x="43" y="147"/>
                    </a:lnTo>
                    <a:lnTo>
                      <a:pt x="49" y="151"/>
                    </a:lnTo>
                    <a:lnTo>
                      <a:pt x="40" y="154"/>
                    </a:lnTo>
                    <a:lnTo>
                      <a:pt x="31" y="154"/>
                    </a:lnTo>
                    <a:lnTo>
                      <a:pt x="22" y="149"/>
                    </a:lnTo>
                    <a:lnTo>
                      <a:pt x="11" y="147"/>
                    </a:lnTo>
                    <a:lnTo>
                      <a:pt x="13" y="151"/>
                    </a:lnTo>
                    <a:lnTo>
                      <a:pt x="11" y="156"/>
                    </a:lnTo>
                    <a:lnTo>
                      <a:pt x="26" y="176"/>
                    </a:lnTo>
                    <a:lnTo>
                      <a:pt x="34" y="183"/>
                    </a:lnTo>
                    <a:lnTo>
                      <a:pt x="31" y="183"/>
                    </a:lnTo>
                    <a:lnTo>
                      <a:pt x="36" y="185"/>
                    </a:lnTo>
                    <a:lnTo>
                      <a:pt x="38" y="183"/>
                    </a:lnTo>
                    <a:lnTo>
                      <a:pt x="42" y="183"/>
                    </a:lnTo>
                    <a:lnTo>
                      <a:pt x="49" y="185"/>
                    </a:lnTo>
                    <a:lnTo>
                      <a:pt x="56" y="183"/>
                    </a:lnTo>
                    <a:lnTo>
                      <a:pt x="58" y="178"/>
                    </a:lnTo>
                    <a:lnTo>
                      <a:pt x="58" y="185"/>
                    </a:lnTo>
                    <a:lnTo>
                      <a:pt x="61" y="192"/>
                    </a:lnTo>
                    <a:lnTo>
                      <a:pt x="67" y="197"/>
                    </a:lnTo>
                    <a:lnTo>
                      <a:pt x="74" y="199"/>
                    </a:lnTo>
                    <a:lnTo>
                      <a:pt x="77" y="199"/>
                    </a:lnTo>
                    <a:lnTo>
                      <a:pt x="74" y="195"/>
                    </a:lnTo>
                    <a:lnTo>
                      <a:pt x="77" y="195"/>
                    </a:lnTo>
                    <a:lnTo>
                      <a:pt x="106" y="203"/>
                    </a:lnTo>
                    <a:lnTo>
                      <a:pt x="106" y="201"/>
                    </a:lnTo>
                    <a:lnTo>
                      <a:pt x="113" y="197"/>
                    </a:lnTo>
                    <a:lnTo>
                      <a:pt x="124" y="204"/>
                    </a:lnTo>
                    <a:lnTo>
                      <a:pt x="128" y="204"/>
                    </a:lnTo>
                    <a:lnTo>
                      <a:pt x="128" y="206"/>
                    </a:lnTo>
                    <a:lnTo>
                      <a:pt x="129" y="204"/>
                    </a:lnTo>
                    <a:lnTo>
                      <a:pt x="131" y="206"/>
                    </a:lnTo>
                    <a:lnTo>
                      <a:pt x="135" y="203"/>
                    </a:lnTo>
                    <a:lnTo>
                      <a:pt x="138" y="201"/>
                    </a:lnTo>
                    <a:lnTo>
                      <a:pt x="142" y="203"/>
                    </a:lnTo>
                    <a:lnTo>
                      <a:pt x="145" y="210"/>
                    </a:lnTo>
                    <a:lnTo>
                      <a:pt x="149" y="210"/>
                    </a:lnTo>
                    <a:lnTo>
                      <a:pt x="147" y="206"/>
                    </a:lnTo>
                    <a:lnTo>
                      <a:pt x="142" y="199"/>
                    </a:lnTo>
                    <a:lnTo>
                      <a:pt x="135" y="195"/>
                    </a:lnTo>
                    <a:lnTo>
                      <a:pt x="136" y="192"/>
                    </a:lnTo>
                    <a:lnTo>
                      <a:pt x="156" y="199"/>
                    </a:lnTo>
                    <a:lnTo>
                      <a:pt x="160" y="197"/>
                    </a:lnTo>
                    <a:lnTo>
                      <a:pt x="162" y="199"/>
                    </a:lnTo>
                    <a:lnTo>
                      <a:pt x="163" y="199"/>
                    </a:lnTo>
                    <a:lnTo>
                      <a:pt x="167" y="206"/>
                    </a:lnTo>
                    <a:lnTo>
                      <a:pt x="181" y="203"/>
                    </a:lnTo>
                    <a:lnTo>
                      <a:pt x="183" y="201"/>
                    </a:lnTo>
                    <a:lnTo>
                      <a:pt x="178" y="183"/>
                    </a:lnTo>
                    <a:lnTo>
                      <a:pt x="174" y="183"/>
                    </a:lnTo>
                    <a:lnTo>
                      <a:pt x="170" y="181"/>
                    </a:lnTo>
                    <a:lnTo>
                      <a:pt x="174" y="178"/>
                    </a:lnTo>
                    <a:lnTo>
                      <a:pt x="181" y="179"/>
                    </a:lnTo>
                    <a:lnTo>
                      <a:pt x="192" y="190"/>
                    </a:lnTo>
                    <a:lnTo>
                      <a:pt x="194" y="187"/>
                    </a:lnTo>
                    <a:lnTo>
                      <a:pt x="197" y="188"/>
                    </a:lnTo>
                    <a:lnTo>
                      <a:pt x="201" y="188"/>
                    </a:lnTo>
                    <a:lnTo>
                      <a:pt x="201" y="206"/>
                    </a:lnTo>
                    <a:lnTo>
                      <a:pt x="203" y="210"/>
                    </a:lnTo>
                    <a:lnTo>
                      <a:pt x="206" y="204"/>
                    </a:lnTo>
                    <a:lnTo>
                      <a:pt x="208" y="206"/>
                    </a:lnTo>
                    <a:lnTo>
                      <a:pt x="212" y="206"/>
                    </a:lnTo>
                    <a:lnTo>
                      <a:pt x="213" y="208"/>
                    </a:lnTo>
                    <a:lnTo>
                      <a:pt x="213" y="212"/>
                    </a:lnTo>
                    <a:lnTo>
                      <a:pt x="210" y="215"/>
                    </a:lnTo>
                    <a:lnTo>
                      <a:pt x="213" y="215"/>
                    </a:lnTo>
                    <a:lnTo>
                      <a:pt x="231" y="231"/>
                    </a:lnTo>
                    <a:lnTo>
                      <a:pt x="233" y="238"/>
                    </a:lnTo>
                    <a:lnTo>
                      <a:pt x="226" y="244"/>
                    </a:lnTo>
                    <a:lnTo>
                      <a:pt x="221" y="242"/>
                    </a:lnTo>
                    <a:lnTo>
                      <a:pt x="217" y="242"/>
                    </a:lnTo>
                    <a:lnTo>
                      <a:pt x="217" y="249"/>
                    </a:lnTo>
                    <a:lnTo>
                      <a:pt x="217" y="258"/>
                    </a:lnTo>
                    <a:lnTo>
                      <a:pt x="231" y="251"/>
                    </a:lnTo>
                    <a:lnTo>
                      <a:pt x="233" y="246"/>
                    </a:lnTo>
                    <a:lnTo>
                      <a:pt x="239" y="247"/>
                    </a:lnTo>
                    <a:lnTo>
                      <a:pt x="242" y="244"/>
                    </a:lnTo>
                    <a:lnTo>
                      <a:pt x="249" y="242"/>
                    </a:lnTo>
                    <a:lnTo>
                      <a:pt x="255" y="244"/>
                    </a:lnTo>
                    <a:lnTo>
                      <a:pt x="246" y="246"/>
                    </a:lnTo>
                    <a:lnTo>
                      <a:pt x="247" y="247"/>
                    </a:lnTo>
                    <a:lnTo>
                      <a:pt x="246" y="251"/>
                    </a:lnTo>
                    <a:lnTo>
                      <a:pt x="256" y="265"/>
                    </a:lnTo>
                    <a:lnTo>
                      <a:pt x="258" y="263"/>
                    </a:lnTo>
                    <a:lnTo>
                      <a:pt x="255" y="260"/>
                    </a:lnTo>
                    <a:lnTo>
                      <a:pt x="256" y="256"/>
                    </a:lnTo>
                    <a:lnTo>
                      <a:pt x="262" y="258"/>
                    </a:lnTo>
                    <a:lnTo>
                      <a:pt x="260" y="269"/>
                    </a:lnTo>
                    <a:lnTo>
                      <a:pt x="262" y="274"/>
                    </a:lnTo>
                    <a:lnTo>
                      <a:pt x="267" y="278"/>
                    </a:lnTo>
                    <a:lnTo>
                      <a:pt x="271" y="274"/>
                    </a:lnTo>
                    <a:lnTo>
                      <a:pt x="276" y="281"/>
                    </a:lnTo>
                    <a:lnTo>
                      <a:pt x="278" y="294"/>
                    </a:lnTo>
                    <a:lnTo>
                      <a:pt x="280" y="296"/>
                    </a:lnTo>
                    <a:lnTo>
                      <a:pt x="281" y="303"/>
                    </a:lnTo>
                    <a:lnTo>
                      <a:pt x="283" y="306"/>
                    </a:lnTo>
                    <a:lnTo>
                      <a:pt x="285" y="317"/>
                    </a:lnTo>
                    <a:lnTo>
                      <a:pt x="287" y="319"/>
                    </a:lnTo>
                    <a:lnTo>
                      <a:pt x="285" y="323"/>
                    </a:lnTo>
                    <a:lnTo>
                      <a:pt x="283" y="326"/>
                    </a:lnTo>
                    <a:lnTo>
                      <a:pt x="278" y="328"/>
                    </a:lnTo>
                    <a:lnTo>
                      <a:pt x="276" y="330"/>
                    </a:lnTo>
                    <a:lnTo>
                      <a:pt x="276" y="340"/>
                    </a:lnTo>
                    <a:lnTo>
                      <a:pt x="274" y="342"/>
                    </a:lnTo>
                    <a:lnTo>
                      <a:pt x="271" y="342"/>
                    </a:lnTo>
                    <a:lnTo>
                      <a:pt x="253" y="364"/>
                    </a:lnTo>
                    <a:lnTo>
                      <a:pt x="253" y="367"/>
                    </a:lnTo>
                    <a:lnTo>
                      <a:pt x="256" y="373"/>
                    </a:lnTo>
                    <a:lnTo>
                      <a:pt x="262" y="378"/>
                    </a:lnTo>
                    <a:lnTo>
                      <a:pt x="264" y="383"/>
                    </a:lnTo>
                    <a:lnTo>
                      <a:pt x="265" y="383"/>
                    </a:lnTo>
                    <a:lnTo>
                      <a:pt x="265" y="391"/>
                    </a:lnTo>
                    <a:lnTo>
                      <a:pt x="260" y="389"/>
                    </a:lnTo>
                    <a:lnTo>
                      <a:pt x="260" y="391"/>
                    </a:lnTo>
                    <a:lnTo>
                      <a:pt x="256" y="387"/>
                    </a:lnTo>
                    <a:lnTo>
                      <a:pt x="255" y="391"/>
                    </a:lnTo>
                    <a:lnTo>
                      <a:pt x="253" y="391"/>
                    </a:lnTo>
                    <a:lnTo>
                      <a:pt x="247" y="394"/>
                    </a:lnTo>
                    <a:lnTo>
                      <a:pt x="240" y="394"/>
                    </a:lnTo>
                    <a:lnTo>
                      <a:pt x="240" y="398"/>
                    </a:lnTo>
                    <a:lnTo>
                      <a:pt x="239" y="398"/>
                    </a:lnTo>
                    <a:lnTo>
                      <a:pt x="233" y="396"/>
                    </a:lnTo>
                    <a:lnTo>
                      <a:pt x="224" y="396"/>
                    </a:lnTo>
                    <a:lnTo>
                      <a:pt x="219" y="394"/>
                    </a:lnTo>
                    <a:lnTo>
                      <a:pt x="213" y="394"/>
                    </a:lnTo>
                    <a:lnTo>
                      <a:pt x="210" y="392"/>
                    </a:lnTo>
                    <a:lnTo>
                      <a:pt x="208" y="391"/>
                    </a:lnTo>
                    <a:lnTo>
                      <a:pt x="205" y="391"/>
                    </a:lnTo>
                    <a:lnTo>
                      <a:pt x="208" y="394"/>
                    </a:lnTo>
                    <a:lnTo>
                      <a:pt x="205" y="394"/>
                    </a:lnTo>
                    <a:lnTo>
                      <a:pt x="205" y="401"/>
                    </a:lnTo>
                    <a:lnTo>
                      <a:pt x="201" y="403"/>
                    </a:lnTo>
                    <a:lnTo>
                      <a:pt x="196" y="407"/>
                    </a:lnTo>
                    <a:lnTo>
                      <a:pt x="194" y="412"/>
                    </a:lnTo>
                    <a:lnTo>
                      <a:pt x="194" y="421"/>
                    </a:lnTo>
                    <a:lnTo>
                      <a:pt x="196" y="426"/>
                    </a:lnTo>
                    <a:lnTo>
                      <a:pt x="199" y="430"/>
                    </a:lnTo>
                    <a:lnTo>
                      <a:pt x="203" y="430"/>
                    </a:lnTo>
                    <a:lnTo>
                      <a:pt x="206" y="435"/>
                    </a:lnTo>
                    <a:lnTo>
                      <a:pt x="208" y="433"/>
                    </a:lnTo>
                    <a:lnTo>
                      <a:pt x="215" y="435"/>
                    </a:lnTo>
                    <a:lnTo>
                      <a:pt x="215" y="437"/>
                    </a:lnTo>
                    <a:lnTo>
                      <a:pt x="217" y="437"/>
                    </a:lnTo>
                    <a:lnTo>
                      <a:pt x="224" y="435"/>
                    </a:lnTo>
                    <a:lnTo>
                      <a:pt x="222" y="432"/>
                    </a:lnTo>
                    <a:lnTo>
                      <a:pt x="228" y="432"/>
                    </a:lnTo>
                    <a:lnTo>
                      <a:pt x="230" y="430"/>
                    </a:lnTo>
                    <a:lnTo>
                      <a:pt x="230" y="428"/>
                    </a:lnTo>
                    <a:lnTo>
                      <a:pt x="228" y="425"/>
                    </a:lnTo>
                    <a:lnTo>
                      <a:pt x="233" y="423"/>
                    </a:lnTo>
                    <a:lnTo>
                      <a:pt x="237" y="423"/>
                    </a:lnTo>
                    <a:lnTo>
                      <a:pt x="239" y="426"/>
                    </a:lnTo>
                    <a:lnTo>
                      <a:pt x="239" y="428"/>
                    </a:lnTo>
                    <a:lnTo>
                      <a:pt x="246" y="428"/>
                    </a:lnTo>
                    <a:lnTo>
                      <a:pt x="249" y="430"/>
                    </a:lnTo>
                    <a:lnTo>
                      <a:pt x="249" y="426"/>
                    </a:lnTo>
                    <a:lnTo>
                      <a:pt x="251" y="425"/>
                    </a:lnTo>
                    <a:lnTo>
                      <a:pt x="251" y="426"/>
                    </a:lnTo>
                    <a:lnTo>
                      <a:pt x="249" y="421"/>
                    </a:lnTo>
                    <a:lnTo>
                      <a:pt x="244" y="419"/>
                    </a:lnTo>
                    <a:lnTo>
                      <a:pt x="244" y="416"/>
                    </a:lnTo>
                    <a:lnTo>
                      <a:pt x="247" y="416"/>
                    </a:lnTo>
                    <a:lnTo>
                      <a:pt x="249" y="414"/>
                    </a:lnTo>
                    <a:lnTo>
                      <a:pt x="249" y="419"/>
                    </a:lnTo>
                    <a:lnTo>
                      <a:pt x="253" y="417"/>
                    </a:lnTo>
                    <a:lnTo>
                      <a:pt x="253" y="419"/>
                    </a:lnTo>
                    <a:lnTo>
                      <a:pt x="255" y="421"/>
                    </a:lnTo>
                    <a:lnTo>
                      <a:pt x="256" y="421"/>
                    </a:lnTo>
                    <a:lnTo>
                      <a:pt x="260" y="419"/>
                    </a:lnTo>
                    <a:lnTo>
                      <a:pt x="264" y="425"/>
                    </a:lnTo>
                    <a:lnTo>
                      <a:pt x="265" y="423"/>
                    </a:lnTo>
                    <a:lnTo>
                      <a:pt x="267" y="423"/>
                    </a:lnTo>
                    <a:lnTo>
                      <a:pt x="269" y="425"/>
                    </a:lnTo>
                    <a:lnTo>
                      <a:pt x="269" y="426"/>
                    </a:lnTo>
                    <a:lnTo>
                      <a:pt x="271" y="433"/>
                    </a:lnTo>
                    <a:lnTo>
                      <a:pt x="273" y="433"/>
                    </a:lnTo>
                    <a:lnTo>
                      <a:pt x="274" y="437"/>
                    </a:lnTo>
                    <a:lnTo>
                      <a:pt x="276" y="441"/>
                    </a:lnTo>
                    <a:lnTo>
                      <a:pt x="276" y="442"/>
                    </a:lnTo>
                    <a:lnTo>
                      <a:pt x="276" y="444"/>
                    </a:lnTo>
                    <a:lnTo>
                      <a:pt x="276" y="446"/>
                    </a:lnTo>
                    <a:lnTo>
                      <a:pt x="278" y="446"/>
                    </a:lnTo>
                    <a:lnTo>
                      <a:pt x="280" y="446"/>
                    </a:lnTo>
                    <a:lnTo>
                      <a:pt x="281" y="451"/>
                    </a:lnTo>
                    <a:lnTo>
                      <a:pt x="283" y="451"/>
                    </a:lnTo>
                    <a:lnTo>
                      <a:pt x="285" y="450"/>
                    </a:lnTo>
                    <a:lnTo>
                      <a:pt x="287" y="451"/>
                    </a:lnTo>
                    <a:lnTo>
                      <a:pt x="287" y="453"/>
                    </a:lnTo>
                    <a:lnTo>
                      <a:pt x="289" y="457"/>
                    </a:lnTo>
                    <a:lnTo>
                      <a:pt x="290" y="457"/>
                    </a:lnTo>
                    <a:lnTo>
                      <a:pt x="292" y="455"/>
                    </a:lnTo>
                    <a:lnTo>
                      <a:pt x="294" y="451"/>
                    </a:lnTo>
                    <a:lnTo>
                      <a:pt x="296" y="455"/>
                    </a:lnTo>
                    <a:lnTo>
                      <a:pt x="299" y="457"/>
                    </a:lnTo>
                    <a:lnTo>
                      <a:pt x="299" y="459"/>
                    </a:lnTo>
                    <a:lnTo>
                      <a:pt x="303" y="459"/>
                    </a:lnTo>
                    <a:lnTo>
                      <a:pt x="299" y="464"/>
                    </a:lnTo>
                    <a:lnTo>
                      <a:pt x="294" y="466"/>
                    </a:lnTo>
                    <a:lnTo>
                      <a:pt x="290" y="462"/>
                    </a:lnTo>
                    <a:lnTo>
                      <a:pt x="298" y="476"/>
                    </a:lnTo>
                    <a:lnTo>
                      <a:pt x="301" y="476"/>
                    </a:lnTo>
                    <a:lnTo>
                      <a:pt x="303" y="480"/>
                    </a:lnTo>
                    <a:lnTo>
                      <a:pt x="303" y="48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0" name="Freeform 3890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1" name="Freeform 3891"/>
              <p:cNvSpPr>
                <a:spLocks/>
              </p:cNvSpPr>
              <p:nvPr/>
            </p:nvSpPr>
            <p:spPr bwMode="auto">
              <a:xfrm>
                <a:off x="1072" y="728"/>
                <a:ext cx="18" cy="15"/>
              </a:xfrm>
              <a:custGeom>
                <a:avLst/>
                <a:gdLst>
                  <a:gd name="T0" fmla="*/ 11 w 18"/>
                  <a:gd name="T1" fmla="*/ 2 h 15"/>
                  <a:gd name="T2" fmla="*/ 14 w 18"/>
                  <a:gd name="T3" fmla="*/ 0 h 15"/>
                  <a:gd name="T4" fmla="*/ 18 w 18"/>
                  <a:gd name="T5" fmla="*/ 4 h 15"/>
                  <a:gd name="T6" fmla="*/ 14 w 18"/>
                  <a:gd name="T7" fmla="*/ 9 h 15"/>
                  <a:gd name="T8" fmla="*/ 5 w 18"/>
                  <a:gd name="T9" fmla="*/ 15 h 15"/>
                  <a:gd name="T10" fmla="*/ 0 w 18"/>
                  <a:gd name="T11" fmla="*/ 13 h 15"/>
                  <a:gd name="T12" fmla="*/ 0 w 18"/>
                  <a:gd name="T13" fmla="*/ 11 h 15"/>
                  <a:gd name="T14" fmla="*/ 4 w 18"/>
                  <a:gd name="T15" fmla="*/ 9 h 15"/>
                  <a:gd name="T16" fmla="*/ 9 w 18"/>
                  <a:gd name="T17" fmla="*/ 4 h 15"/>
                  <a:gd name="T18" fmla="*/ 11 w 18"/>
                  <a:gd name="T19" fmla="*/ 2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8"/>
                  <a:gd name="T31" fmla="*/ 0 h 15"/>
                  <a:gd name="T32" fmla="*/ 18 w 18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8" h="15">
                    <a:moveTo>
                      <a:pt x="11" y="2"/>
                    </a:moveTo>
                    <a:lnTo>
                      <a:pt x="14" y="0"/>
                    </a:lnTo>
                    <a:lnTo>
                      <a:pt x="18" y="4"/>
                    </a:lnTo>
                    <a:lnTo>
                      <a:pt x="14" y="9"/>
                    </a:lnTo>
                    <a:lnTo>
                      <a:pt x="5" y="15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4" y="9"/>
                    </a:lnTo>
                    <a:lnTo>
                      <a:pt x="9" y="4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2" name="Freeform 3892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3" name="Freeform 3893"/>
              <p:cNvSpPr>
                <a:spLocks/>
              </p:cNvSpPr>
              <p:nvPr/>
            </p:nvSpPr>
            <p:spPr bwMode="auto">
              <a:xfrm>
                <a:off x="1308" y="1190"/>
                <a:ext cx="8" cy="23"/>
              </a:xfrm>
              <a:custGeom>
                <a:avLst/>
                <a:gdLst>
                  <a:gd name="T0" fmla="*/ 6 w 8"/>
                  <a:gd name="T1" fmla="*/ 2 h 23"/>
                  <a:gd name="T2" fmla="*/ 6 w 8"/>
                  <a:gd name="T3" fmla="*/ 2 h 23"/>
                  <a:gd name="T4" fmla="*/ 8 w 8"/>
                  <a:gd name="T5" fmla="*/ 18 h 23"/>
                  <a:gd name="T6" fmla="*/ 6 w 8"/>
                  <a:gd name="T7" fmla="*/ 23 h 23"/>
                  <a:gd name="T8" fmla="*/ 4 w 8"/>
                  <a:gd name="T9" fmla="*/ 23 h 23"/>
                  <a:gd name="T10" fmla="*/ 0 w 8"/>
                  <a:gd name="T11" fmla="*/ 18 h 23"/>
                  <a:gd name="T12" fmla="*/ 0 w 8"/>
                  <a:gd name="T13" fmla="*/ 4 h 23"/>
                  <a:gd name="T14" fmla="*/ 2 w 8"/>
                  <a:gd name="T15" fmla="*/ 0 h 23"/>
                  <a:gd name="T16" fmla="*/ 6 w 8"/>
                  <a:gd name="T17" fmla="*/ 2 h 2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23"/>
                  <a:gd name="T29" fmla="*/ 8 w 8"/>
                  <a:gd name="T30" fmla="*/ 23 h 2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23">
                    <a:moveTo>
                      <a:pt x="6" y="2"/>
                    </a:moveTo>
                    <a:lnTo>
                      <a:pt x="6" y="2"/>
                    </a:lnTo>
                    <a:lnTo>
                      <a:pt x="8" y="18"/>
                    </a:lnTo>
                    <a:lnTo>
                      <a:pt x="6" y="23"/>
                    </a:lnTo>
                    <a:lnTo>
                      <a:pt x="4" y="23"/>
                    </a:lnTo>
                    <a:lnTo>
                      <a:pt x="0" y="18"/>
                    </a:lnTo>
                    <a:lnTo>
                      <a:pt x="0" y="4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4" name="Freeform 3894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5" name="Freeform 3895"/>
              <p:cNvSpPr>
                <a:spLocks/>
              </p:cNvSpPr>
              <p:nvPr/>
            </p:nvSpPr>
            <p:spPr bwMode="auto">
              <a:xfrm>
                <a:off x="1503" y="1407"/>
                <a:ext cx="13" cy="3"/>
              </a:xfrm>
              <a:custGeom>
                <a:avLst/>
                <a:gdLst>
                  <a:gd name="T0" fmla="*/ 13 w 13"/>
                  <a:gd name="T1" fmla="*/ 2 h 3"/>
                  <a:gd name="T2" fmla="*/ 11 w 13"/>
                  <a:gd name="T3" fmla="*/ 0 h 3"/>
                  <a:gd name="T4" fmla="*/ 13 w 13"/>
                  <a:gd name="T5" fmla="*/ 0 h 3"/>
                  <a:gd name="T6" fmla="*/ 13 w 13"/>
                  <a:gd name="T7" fmla="*/ 2 h 3"/>
                  <a:gd name="T8" fmla="*/ 11 w 13"/>
                  <a:gd name="T9" fmla="*/ 3 h 3"/>
                  <a:gd name="T10" fmla="*/ 9 w 13"/>
                  <a:gd name="T11" fmla="*/ 3 h 3"/>
                  <a:gd name="T12" fmla="*/ 2 w 13"/>
                  <a:gd name="T13" fmla="*/ 2 h 3"/>
                  <a:gd name="T14" fmla="*/ 0 w 13"/>
                  <a:gd name="T15" fmla="*/ 2 h 3"/>
                  <a:gd name="T16" fmla="*/ 2 w 13"/>
                  <a:gd name="T17" fmla="*/ 0 h 3"/>
                  <a:gd name="T18" fmla="*/ 6 w 13"/>
                  <a:gd name="T19" fmla="*/ 0 h 3"/>
                  <a:gd name="T20" fmla="*/ 11 w 13"/>
                  <a:gd name="T21" fmla="*/ 0 h 3"/>
                  <a:gd name="T22" fmla="*/ 13 w 13"/>
                  <a:gd name="T23" fmla="*/ 2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3"/>
                  <a:gd name="T38" fmla="*/ 13 w 13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3">
                    <a:moveTo>
                      <a:pt x="13" y="2"/>
                    </a:move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1" y="3"/>
                    </a:lnTo>
                    <a:lnTo>
                      <a:pt x="9" y="3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6" name="Freeform 3896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7" name="Freeform 3897"/>
              <p:cNvSpPr>
                <a:spLocks/>
              </p:cNvSpPr>
              <p:nvPr/>
            </p:nvSpPr>
            <p:spPr bwMode="auto">
              <a:xfrm>
                <a:off x="1672" y="1849"/>
                <a:ext cx="37" cy="25"/>
              </a:xfrm>
              <a:custGeom>
                <a:avLst/>
                <a:gdLst>
                  <a:gd name="T0" fmla="*/ 32 w 37"/>
                  <a:gd name="T1" fmla="*/ 18 h 25"/>
                  <a:gd name="T2" fmla="*/ 34 w 37"/>
                  <a:gd name="T3" fmla="*/ 16 h 25"/>
                  <a:gd name="T4" fmla="*/ 37 w 37"/>
                  <a:gd name="T5" fmla="*/ 16 h 25"/>
                  <a:gd name="T6" fmla="*/ 36 w 37"/>
                  <a:gd name="T7" fmla="*/ 14 h 25"/>
                  <a:gd name="T8" fmla="*/ 28 w 37"/>
                  <a:gd name="T9" fmla="*/ 14 h 25"/>
                  <a:gd name="T10" fmla="*/ 23 w 37"/>
                  <a:gd name="T11" fmla="*/ 16 h 25"/>
                  <a:gd name="T12" fmla="*/ 10 w 37"/>
                  <a:gd name="T13" fmla="*/ 12 h 25"/>
                  <a:gd name="T14" fmla="*/ 9 w 37"/>
                  <a:gd name="T15" fmla="*/ 12 h 25"/>
                  <a:gd name="T16" fmla="*/ 7 w 37"/>
                  <a:gd name="T17" fmla="*/ 12 h 25"/>
                  <a:gd name="T18" fmla="*/ 3 w 37"/>
                  <a:gd name="T19" fmla="*/ 7 h 25"/>
                  <a:gd name="T20" fmla="*/ 5 w 37"/>
                  <a:gd name="T21" fmla="*/ 3 h 25"/>
                  <a:gd name="T22" fmla="*/ 5 w 37"/>
                  <a:gd name="T23" fmla="*/ 0 h 25"/>
                  <a:gd name="T24" fmla="*/ 0 w 37"/>
                  <a:gd name="T25" fmla="*/ 5 h 25"/>
                  <a:gd name="T26" fmla="*/ 0 w 37"/>
                  <a:gd name="T27" fmla="*/ 9 h 25"/>
                  <a:gd name="T28" fmla="*/ 3 w 37"/>
                  <a:gd name="T29" fmla="*/ 11 h 25"/>
                  <a:gd name="T30" fmla="*/ 3 w 37"/>
                  <a:gd name="T31" fmla="*/ 12 h 25"/>
                  <a:gd name="T32" fmla="*/ 5 w 37"/>
                  <a:gd name="T33" fmla="*/ 16 h 25"/>
                  <a:gd name="T34" fmla="*/ 9 w 37"/>
                  <a:gd name="T35" fmla="*/ 16 h 25"/>
                  <a:gd name="T36" fmla="*/ 10 w 37"/>
                  <a:gd name="T37" fmla="*/ 18 h 25"/>
                  <a:gd name="T38" fmla="*/ 16 w 37"/>
                  <a:gd name="T39" fmla="*/ 21 h 25"/>
                  <a:gd name="T40" fmla="*/ 19 w 37"/>
                  <a:gd name="T41" fmla="*/ 21 h 25"/>
                  <a:gd name="T42" fmla="*/ 19 w 37"/>
                  <a:gd name="T43" fmla="*/ 19 h 25"/>
                  <a:gd name="T44" fmla="*/ 21 w 37"/>
                  <a:gd name="T45" fmla="*/ 19 h 25"/>
                  <a:gd name="T46" fmla="*/ 23 w 37"/>
                  <a:gd name="T47" fmla="*/ 19 h 25"/>
                  <a:gd name="T48" fmla="*/ 23 w 37"/>
                  <a:gd name="T49" fmla="*/ 23 h 25"/>
                  <a:gd name="T50" fmla="*/ 23 w 37"/>
                  <a:gd name="T51" fmla="*/ 23 h 25"/>
                  <a:gd name="T52" fmla="*/ 27 w 37"/>
                  <a:gd name="T53" fmla="*/ 25 h 25"/>
                  <a:gd name="T54" fmla="*/ 30 w 37"/>
                  <a:gd name="T55" fmla="*/ 25 h 25"/>
                  <a:gd name="T56" fmla="*/ 30 w 37"/>
                  <a:gd name="T57" fmla="*/ 23 h 25"/>
                  <a:gd name="T58" fmla="*/ 30 w 37"/>
                  <a:gd name="T59" fmla="*/ 19 h 25"/>
                  <a:gd name="T60" fmla="*/ 32 w 37"/>
                  <a:gd name="T61" fmla="*/ 18 h 2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7"/>
                  <a:gd name="T94" fmla="*/ 0 h 25"/>
                  <a:gd name="T95" fmla="*/ 37 w 37"/>
                  <a:gd name="T96" fmla="*/ 25 h 25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7" h="25">
                    <a:moveTo>
                      <a:pt x="32" y="18"/>
                    </a:moveTo>
                    <a:lnTo>
                      <a:pt x="34" y="16"/>
                    </a:lnTo>
                    <a:lnTo>
                      <a:pt x="37" y="16"/>
                    </a:lnTo>
                    <a:lnTo>
                      <a:pt x="36" y="14"/>
                    </a:lnTo>
                    <a:lnTo>
                      <a:pt x="28" y="14"/>
                    </a:lnTo>
                    <a:lnTo>
                      <a:pt x="23" y="16"/>
                    </a:lnTo>
                    <a:lnTo>
                      <a:pt x="10" y="12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3" y="7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3" y="11"/>
                    </a:lnTo>
                    <a:lnTo>
                      <a:pt x="3" y="12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10" y="18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23" y="19"/>
                    </a:lnTo>
                    <a:lnTo>
                      <a:pt x="23" y="23"/>
                    </a:lnTo>
                    <a:lnTo>
                      <a:pt x="27" y="25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9"/>
                    </a:lnTo>
                    <a:lnTo>
                      <a:pt x="3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8" name="Freeform 3898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9" name="Freeform 3899"/>
              <p:cNvSpPr>
                <a:spLocks/>
              </p:cNvSpPr>
              <p:nvPr/>
            </p:nvSpPr>
            <p:spPr bwMode="auto">
              <a:xfrm>
                <a:off x="1806" y="168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0" name="Freeform 3900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1" name="Freeform 3901"/>
              <p:cNvSpPr>
                <a:spLocks/>
              </p:cNvSpPr>
              <p:nvPr/>
            </p:nvSpPr>
            <p:spPr bwMode="auto">
              <a:xfrm>
                <a:off x="442" y="1017"/>
                <a:ext cx="1369" cy="946"/>
              </a:xfrm>
              <a:custGeom>
                <a:avLst/>
                <a:gdLst>
                  <a:gd name="T0" fmla="*/ 1197 w 1369"/>
                  <a:gd name="T1" fmla="*/ 757 h 946"/>
                  <a:gd name="T2" fmla="*/ 1230 w 1369"/>
                  <a:gd name="T3" fmla="*/ 791 h 946"/>
                  <a:gd name="T4" fmla="*/ 1267 w 1369"/>
                  <a:gd name="T5" fmla="*/ 859 h 946"/>
                  <a:gd name="T6" fmla="*/ 1221 w 1369"/>
                  <a:gd name="T7" fmla="*/ 905 h 946"/>
                  <a:gd name="T8" fmla="*/ 1228 w 1369"/>
                  <a:gd name="T9" fmla="*/ 860 h 946"/>
                  <a:gd name="T10" fmla="*/ 1126 w 1369"/>
                  <a:gd name="T11" fmla="*/ 873 h 946"/>
                  <a:gd name="T12" fmla="*/ 938 w 1369"/>
                  <a:gd name="T13" fmla="*/ 946 h 946"/>
                  <a:gd name="T14" fmla="*/ 963 w 1369"/>
                  <a:gd name="T15" fmla="*/ 884 h 946"/>
                  <a:gd name="T16" fmla="*/ 934 w 1369"/>
                  <a:gd name="T17" fmla="*/ 853 h 946"/>
                  <a:gd name="T18" fmla="*/ 848 w 1369"/>
                  <a:gd name="T19" fmla="*/ 787 h 946"/>
                  <a:gd name="T20" fmla="*/ 757 w 1369"/>
                  <a:gd name="T21" fmla="*/ 796 h 946"/>
                  <a:gd name="T22" fmla="*/ 279 w 1369"/>
                  <a:gd name="T23" fmla="*/ 775 h 946"/>
                  <a:gd name="T24" fmla="*/ 245 w 1369"/>
                  <a:gd name="T25" fmla="*/ 748 h 946"/>
                  <a:gd name="T26" fmla="*/ 218 w 1369"/>
                  <a:gd name="T27" fmla="*/ 724 h 946"/>
                  <a:gd name="T28" fmla="*/ 192 w 1369"/>
                  <a:gd name="T29" fmla="*/ 673 h 946"/>
                  <a:gd name="T30" fmla="*/ 175 w 1369"/>
                  <a:gd name="T31" fmla="*/ 603 h 946"/>
                  <a:gd name="T32" fmla="*/ 70 w 1369"/>
                  <a:gd name="T33" fmla="*/ 504 h 946"/>
                  <a:gd name="T34" fmla="*/ 43 w 1369"/>
                  <a:gd name="T35" fmla="*/ 134 h 946"/>
                  <a:gd name="T36" fmla="*/ 104 w 1369"/>
                  <a:gd name="T37" fmla="*/ 137 h 946"/>
                  <a:gd name="T38" fmla="*/ 181 w 1369"/>
                  <a:gd name="T39" fmla="*/ 86 h 946"/>
                  <a:gd name="T40" fmla="*/ 158 w 1369"/>
                  <a:gd name="T41" fmla="*/ 121 h 946"/>
                  <a:gd name="T42" fmla="*/ 240 w 1369"/>
                  <a:gd name="T43" fmla="*/ 125 h 946"/>
                  <a:gd name="T44" fmla="*/ 261 w 1369"/>
                  <a:gd name="T45" fmla="*/ 93 h 946"/>
                  <a:gd name="T46" fmla="*/ 347 w 1369"/>
                  <a:gd name="T47" fmla="*/ 128 h 946"/>
                  <a:gd name="T48" fmla="*/ 426 w 1369"/>
                  <a:gd name="T49" fmla="*/ 173 h 946"/>
                  <a:gd name="T50" fmla="*/ 474 w 1369"/>
                  <a:gd name="T51" fmla="*/ 196 h 946"/>
                  <a:gd name="T52" fmla="*/ 521 w 1369"/>
                  <a:gd name="T53" fmla="*/ 211 h 946"/>
                  <a:gd name="T54" fmla="*/ 541 w 1369"/>
                  <a:gd name="T55" fmla="*/ 180 h 946"/>
                  <a:gd name="T56" fmla="*/ 535 w 1369"/>
                  <a:gd name="T57" fmla="*/ 170 h 946"/>
                  <a:gd name="T58" fmla="*/ 567 w 1369"/>
                  <a:gd name="T59" fmla="*/ 154 h 946"/>
                  <a:gd name="T60" fmla="*/ 625 w 1369"/>
                  <a:gd name="T61" fmla="*/ 195 h 946"/>
                  <a:gd name="T62" fmla="*/ 700 w 1369"/>
                  <a:gd name="T63" fmla="*/ 191 h 946"/>
                  <a:gd name="T64" fmla="*/ 712 w 1369"/>
                  <a:gd name="T65" fmla="*/ 175 h 946"/>
                  <a:gd name="T66" fmla="*/ 732 w 1369"/>
                  <a:gd name="T67" fmla="*/ 184 h 946"/>
                  <a:gd name="T68" fmla="*/ 754 w 1369"/>
                  <a:gd name="T69" fmla="*/ 132 h 946"/>
                  <a:gd name="T70" fmla="*/ 714 w 1369"/>
                  <a:gd name="T71" fmla="*/ 50 h 946"/>
                  <a:gd name="T72" fmla="*/ 768 w 1369"/>
                  <a:gd name="T73" fmla="*/ 34 h 946"/>
                  <a:gd name="T74" fmla="*/ 779 w 1369"/>
                  <a:gd name="T75" fmla="*/ 112 h 946"/>
                  <a:gd name="T76" fmla="*/ 832 w 1369"/>
                  <a:gd name="T77" fmla="*/ 130 h 946"/>
                  <a:gd name="T78" fmla="*/ 900 w 1369"/>
                  <a:gd name="T79" fmla="*/ 152 h 946"/>
                  <a:gd name="T80" fmla="*/ 942 w 1369"/>
                  <a:gd name="T81" fmla="*/ 130 h 946"/>
                  <a:gd name="T82" fmla="*/ 958 w 1369"/>
                  <a:gd name="T83" fmla="*/ 220 h 946"/>
                  <a:gd name="T84" fmla="*/ 884 w 1369"/>
                  <a:gd name="T85" fmla="*/ 248 h 946"/>
                  <a:gd name="T86" fmla="*/ 866 w 1369"/>
                  <a:gd name="T87" fmla="*/ 298 h 946"/>
                  <a:gd name="T88" fmla="*/ 807 w 1369"/>
                  <a:gd name="T89" fmla="*/ 363 h 946"/>
                  <a:gd name="T90" fmla="*/ 791 w 1369"/>
                  <a:gd name="T91" fmla="*/ 356 h 946"/>
                  <a:gd name="T92" fmla="*/ 761 w 1369"/>
                  <a:gd name="T93" fmla="*/ 417 h 946"/>
                  <a:gd name="T94" fmla="*/ 777 w 1369"/>
                  <a:gd name="T95" fmla="*/ 558 h 946"/>
                  <a:gd name="T96" fmla="*/ 931 w 1369"/>
                  <a:gd name="T97" fmla="*/ 626 h 946"/>
                  <a:gd name="T98" fmla="*/ 983 w 1369"/>
                  <a:gd name="T99" fmla="*/ 724 h 946"/>
                  <a:gd name="T100" fmla="*/ 983 w 1369"/>
                  <a:gd name="T101" fmla="*/ 642 h 946"/>
                  <a:gd name="T102" fmla="*/ 1019 w 1369"/>
                  <a:gd name="T103" fmla="*/ 490 h 946"/>
                  <a:gd name="T104" fmla="*/ 1013 w 1369"/>
                  <a:gd name="T105" fmla="*/ 426 h 946"/>
                  <a:gd name="T106" fmla="*/ 1094 w 1369"/>
                  <a:gd name="T107" fmla="*/ 420 h 946"/>
                  <a:gd name="T108" fmla="*/ 1137 w 1369"/>
                  <a:gd name="T109" fmla="*/ 452 h 946"/>
                  <a:gd name="T110" fmla="*/ 1147 w 1369"/>
                  <a:gd name="T111" fmla="*/ 508 h 946"/>
                  <a:gd name="T112" fmla="*/ 1176 w 1369"/>
                  <a:gd name="T113" fmla="*/ 535 h 946"/>
                  <a:gd name="T114" fmla="*/ 1228 w 1369"/>
                  <a:gd name="T115" fmla="*/ 479 h 946"/>
                  <a:gd name="T116" fmla="*/ 1251 w 1369"/>
                  <a:gd name="T117" fmla="*/ 519 h 946"/>
                  <a:gd name="T118" fmla="*/ 1267 w 1369"/>
                  <a:gd name="T119" fmla="*/ 560 h 946"/>
                  <a:gd name="T120" fmla="*/ 1292 w 1369"/>
                  <a:gd name="T121" fmla="*/ 621 h 946"/>
                  <a:gd name="T122" fmla="*/ 1308 w 1369"/>
                  <a:gd name="T123" fmla="*/ 655 h 946"/>
                  <a:gd name="T124" fmla="*/ 1346 w 1369"/>
                  <a:gd name="T125" fmla="*/ 665 h 94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369"/>
                  <a:gd name="T190" fmla="*/ 0 h 946"/>
                  <a:gd name="T191" fmla="*/ 1369 w 1369"/>
                  <a:gd name="T192" fmla="*/ 946 h 94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369" h="946">
                    <a:moveTo>
                      <a:pt x="1364" y="701"/>
                    </a:moveTo>
                    <a:lnTo>
                      <a:pt x="1369" y="707"/>
                    </a:lnTo>
                    <a:lnTo>
                      <a:pt x="1364" y="714"/>
                    </a:lnTo>
                    <a:lnTo>
                      <a:pt x="1359" y="717"/>
                    </a:lnTo>
                    <a:lnTo>
                      <a:pt x="1353" y="723"/>
                    </a:lnTo>
                    <a:lnTo>
                      <a:pt x="1350" y="723"/>
                    </a:lnTo>
                    <a:lnTo>
                      <a:pt x="1350" y="724"/>
                    </a:lnTo>
                    <a:lnTo>
                      <a:pt x="1339" y="724"/>
                    </a:lnTo>
                    <a:lnTo>
                      <a:pt x="1325" y="728"/>
                    </a:lnTo>
                    <a:lnTo>
                      <a:pt x="1321" y="730"/>
                    </a:lnTo>
                    <a:lnTo>
                      <a:pt x="1319" y="735"/>
                    </a:lnTo>
                    <a:lnTo>
                      <a:pt x="1317" y="735"/>
                    </a:lnTo>
                    <a:lnTo>
                      <a:pt x="1308" y="748"/>
                    </a:lnTo>
                    <a:lnTo>
                      <a:pt x="1305" y="749"/>
                    </a:lnTo>
                    <a:lnTo>
                      <a:pt x="1301" y="753"/>
                    </a:lnTo>
                    <a:lnTo>
                      <a:pt x="1300" y="755"/>
                    </a:lnTo>
                    <a:lnTo>
                      <a:pt x="1298" y="755"/>
                    </a:lnTo>
                    <a:lnTo>
                      <a:pt x="1296" y="753"/>
                    </a:lnTo>
                    <a:lnTo>
                      <a:pt x="1298" y="749"/>
                    </a:lnTo>
                    <a:lnTo>
                      <a:pt x="1296" y="751"/>
                    </a:lnTo>
                    <a:lnTo>
                      <a:pt x="1294" y="755"/>
                    </a:lnTo>
                    <a:lnTo>
                      <a:pt x="1274" y="758"/>
                    </a:lnTo>
                    <a:lnTo>
                      <a:pt x="1273" y="758"/>
                    </a:lnTo>
                    <a:lnTo>
                      <a:pt x="1273" y="757"/>
                    </a:lnTo>
                    <a:lnTo>
                      <a:pt x="1269" y="755"/>
                    </a:lnTo>
                    <a:lnTo>
                      <a:pt x="1251" y="753"/>
                    </a:lnTo>
                    <a:lnTo>
                      <a:pt x="1246" y="755"/>
                    </a:lnTo>
                    <a:lnTo>
                      <a:pt x="1228" y="753"/>
                    </a:lnTo>
                    <a:lnTo>
                      <a:pt x="1219" y="755"/>
                    </a:lnTo>
                    <a:lnTo>
                      <a:pt x="1214" y="753"/>
                    </a:lnTo>
                    <a:lnTo>
                      <a:pt x="1208" y="755"/>
                    </a:lnTo>
                    <a:lnTo>
                      <a:pt x="1205" y="755"/>
                    </a:lnTo>
                    <a:lnTo>
                      <a:pt x="1203" y="755"/>
                    </a:lnTo>
                    <a:lnTo>
                      <a:pt x="1197" y="755"/>
                    </a:lnTo>
                    <a:lnTo>
                      <a:pt x="1197" y="757"/>
                    </a:lnTo>
                    <a:lnTo>
                      <a:pt x="1196" y="758"/>
                    </a:lnTo>
                    <a:lnTo>
                      <a:pt x="1194" y="757"/>
                    </a:lnTo>
                    <a:lnTo>
                      <a:pt x="1192" y="758"/>
                    </a:lnTo>
                    <a:lnTo>
                      <a:pt x="1190" y="760"/>
                    </a:lnTo>
                    <a:lnTo>
                      <a:pt x="1187" y="766"/>
                    </a:lnTo>
                    <a:lnTo>
                      <a:pt x="1181" y="776"/>
                    </a:lnTo>
                    <a:lnTo>
                      <a:pt x="1181" y="778"/>
                    </a:lnTo>
                    <a:lnTo>
                      <a:pt x="1171" y="778"/>
                    </a:lnTo>
                    <a:lnTo>
                      <a:pt x="1167" y="782"/>
                    </a:lnTo>
                    <a:lnTo>
                      <a:pt x="1165" y="782"/>
                    </a:lnTo>
                    <a:lnTo>
                      <a:pt x="1165" y="783"/>
                    </a:lnTo>
                    <a:lnTo>
                      <a:pt x="1160" y="789"/>
                    </a:lnTo>
                    <a:lnTo>
                      <a:pt x="1156" y="789"/>
                    </a:lnTo>
                    <a:lnTo>
                      <a:pt x="1149" y="803"/>
                    </a:lnTo>
                    <a:lnTo>
                      <a:pt x="1146" y="805"/>
                    </a:lnTo>
                    <a:lnTo>
                      <a:pt x="1142" y="805"/>
                    </a:lnTo>
                    <a:lnTo>
                      <a:pt x="1142" y="810"/>
                    </a:lnTo>
                    <a:lnTo>
                      <a:pt x="1137" y="823"/>
                    </a:lnTo>
                    <a:lnTo>
                      <a:pt x="1135" y="823"/>
                    </a:lnTo>
                    <a:lnTo>
                      <a:pt x="1121" y="837"/>
                    </a:lnTo>
                    <a:lnTo>
                      <a:pt x="1124" y="835"/>
                    </a:lnTo>
                    <a:lnTo>
                      <a:pt x="1128" y="834"/>
                    </a:lnTo>
                    <a:lnTo>
                      <a:pt x="1129" y="832"/>
                    </a:lnTo>
                    <a:lnTo>
                      <a:pt x="1156" y="800"/>
                    </a:lnTo>
                    <a:lnTo>
                      <a:pt x="1160" y="800"/>
                    </a:lnTo>
                    <a:lnTo>
                      <a:pt x="1162" y="798"/>
                    </a:lnTo>
                    <a:lnTo>
                      <a:pt x="1194" y="782"/>
                    </a:lnTo>
                    <a:lnTo>
                      <a:pt x="1210" y="778"/>
                    </a:lnTo>
                    <a:lnTo>
                      <a:pt x="1219" y="780"/>
                    </a:lnTo>
                    <a:lnTo>
                      <a:pt x="1230" y="785"/>
                    </a:lnTo>
                    <a:lnTo>
                      <a:pt x="1231" y="791"/>
                    </a:lnTo>
                    <a:lnTo>
                      <a:pt x="1230" y="789"/>
                    </a:lnTo>
                    <a:lnTo>
                      <a:pt x="1230" y="791"/>
                    </a:lnTo>
                    <a:lnTo>
                      <a:pt x="1231" y="792"/>
                    </a:lnTo>
                    <a:lnTo>
                      <a:pt x="1231" y="796"/>
                    </a:lnTo>
                    <a:lnTo>
                      <a:pt x="1215" y="809"/>
                    </a:lnTo>
                    <a:lnTo>
                      <a:pt x="1210" y="809"/>
                    </a:lnTo>
                    <a:lnTo>
                      <a:pt x="1206" y="805"/>
                    </a:lnTo>
                    <a:lnTo>
                      <a:pt x="1196" y="809"/>
                    </a:lnTo>
                    <a:lnTo>
                      <a:pt x="1194" y="809"/>
                    </a:lnTo>
                    <a:lnTo>
                      <a:pt x="1197" y="809"/>
                    </a:lnTo>
                    <a:lnTo>
                      <a:pt x="1206" y="812"/>
                    </a:lnTo>
                    <a:lnTo>
                      <a:pt x="1208" y="816"/>
                    </a:lnTo>
                    <a:lnTo>
                      <a:pt x="1208" y="817"/>
                    </a:lnTo>
                    <a:lnTo>
                      <a:pt x="1217" y="812"/>
                    </a:lnTo>
                    <a:lnTo>
                      <a:pt x="1219" y="812"/>
                    </a:lnTo>
                    <a:lnTo>
                      <a:pt x="1219" y="814"/>
                    </a:lnTo>
                    <a:lnTo>
                      <a:pt x="1221" y="814"/>
                    </a:lnTo>
                    <a:lnTo>
                      <a:pt x="1223" y="816"/>
                    </a:lnTo>
                    <a:lnTo>
                      <a:pt x="1223" y="819"/>
                    </a:lnTo>
                    <a:lnTo>
                      <a:pt x="1219" y="826"/>
                    </a:lnTo>
                    <a:lnTo>
                      <a:pt x="1215" y="830"/>
                    </a:lnTo>
                    <a:lnTo>
                      <a:pt x="1215" y="832"/>
                    </a:lnTo>
                    <a:lnTo>
                      <a:pt x="1217" y="830"/>
                    </a:lnTo>
                    <a:lnTo>
                      <a:pt x="1223" y="832"/>
                    </a:lnTo>
                    <a:lnTo>
                      <a:pt x="1221" y="837"/>
                    </a:lnTo>
                    <a:lnTo>
                      <a:pt x="1226" y="848"/>
                    </a:lnTo>
                    <a:lnTo>
                      <a:pt x="1228" y="850"/>
                    </a:lnTo>
                    <a:lnTo>
                      <a:pt x="1231" y="851"/>
                    </a:lnTo>
                    <a:lnTo>
                      <a:pt x="1239" y="853"/>
                    </a:lnTo>
                    <a:lnTo>
                      <a:pt x="1239" y="855"/>
                    </a:lnTo>
                    <a:lnTo>
                      <a:pt x="1237" y="857"/>
                    </a:lnTo>
                    <a:lnTo>
                      <a:pt x="1237" y="859"/>
                    </a:lnTo>
                    <a:lnTo>
                      <a:pt x="1255" y="862"/>
                    </a:lnTo>
                    <a:lnTo>
                      <a:pt x="1257" y="864"/>
                    </a:lnTo>
                    <a:lnTo>
                      <a:pt x="1262" y="864"/>
                    </a:lnTo>
                    <a:lnTo>
                      <a:pt x="1267" y="859"/>
                    </a:lnTo>
                    <a:lnTo>
                      <a:pt x="1269" y="862"/>
                    </a:lnTo>
                    <a:lnTo>
                      <a:pt x="1269" y="864"/>
                    </a:lnTo>
                    <a:lnTo>
                      <a:pt x="1271" y="864"/>
                    </a:lnTo>
                    <a:lnTo>
                      <a:pt x="1273" y="864"/>
                    </a:lnTo>
                    <a:lnTo>
                      <a:pt x="1276" y="864"/>
                    </a:lnTo>
                    <a:lnTo>
                      <a:pt x="1280" y="868"/>
                    </a:lnTo>
                    <a:lnTo>
                      <a:pt x="1278" y="869"/>
                    </a:lnTo>
                    <a:lnTo>
                      <a:pt x="1278" y="871"/>
                    </a:lnTo>
                    <a:lnTo>
                      <a:pt x="1282" y="871"/>
                    </a:lnTo>
                    <a:lnTo>
                      <a:pt x="1283" y="873"/>
                    </a:lnTo>
                    <a:lnTo>
                      <a:pt x="1282" y="873"/>
                    </a:lnTo>
                    <a:lnTo>
                      <a:pt x="1278" y="873"/>
                    </a:lnTo>
                    <a:lnTo>
                      <a:pt x="1276" y="875"/>
                    </a:lnTo>
                    <a:lnTo>
                      <a:pt x="1274" y="875"/>
                    </a:lnTo>
                    <a:lnTo>
                      <a:pt x="1262" y="882"/>
                    </a:lnTo>
                    <a:lnTo>
                      <a:pt x="1260" y="882"/>
                    </a:lnTo>
                    <a:lnTo>
                      <a:pt x="1260" y="884"/>
                    </a:lnTo>
                    <a:lnTo>
                      <a:pt x="1257" y="882"/>
                    </a:lnTo>
                    <a:lnTo>
                      <a:pt x="1253" y="885"/>
                    </a:lnTo>
                    <a:lnTo>
                      <a:pt x="1251" y="885"/>
                    </a:lnTo>
                    <a:lnTo>
                      <a:pt x="1249" y="885"/>
                    </a:lnTo>
                    <a:lnTo>
                      <a:pt x="1246" y="887"/>
                    </a:lnTo>
                    <a:lnTo>
                      <a:pt x="1242" y="885"/>
                    </a:lnTo>
                    <a:lnTo>
                      <a:pt x="1242" y="889"/>
                    </a:lnTo>
                    <a:lnTo>
                      <a:pt x="1242" y="891"/>
                    </a:lnTo>
                    <a:lnTo>
                      <a:pt x="1239" y="891"/>
                    </a:lnTo>
                    <a:lnTo>
                      <a:pt x="1237" y="889"/>
                    </a:lnTo>
                    <a:lnTo>
                      <a:pt x="1237" y="887"/>
                    </a:lnTo>
                    <a:lnTo>
                      <a:pt x="1235" y="891"/>
                    </a:lnTo>
                    <a:lnTo>
                      <a:pt x="1233" y="889"/>
                    </a:lnTo>
                    <a:lnTo>
                      <a:pt x="1231" y="891"/>
                    </a:lnTo>
                    <a:lnTo>
                      <a:pt x="1231" y="896"/>
                    </a:lnTo>
                    <a:lnTo>
                      <a:pt x="1228" y="898"/>
                    </a:lnTo>
                    <a:lnTo>
                      <a:pt x="1224" y="903"/>
                    </a:lnTo>
                    <a:lnTo>
                      <a:pt x="1221" y="905"/>
                    </a:lnTo>
                    <a:lnTo>
                      <a:pt x="1219" y="909"/>
                    </a:lnTo>
                    <a:lnTo>
                      <a:pt x="1217" y="909"/>
                    </a:lnTo>
                    <a:lnTo>
                      <a:pt x="1215" y="909"/>
                    </a:lnTo>
                    <a:lnTo>
                      <a:pt x="1214" y="912"/>
                    </a:lnTo>
                    <a:lnTo>
                      <a:pt x="1212" y="914"/>
                    </a:lnTo>
                    <a:lnTo>
                      <a:pt x="1208" y="912"/>
                    </a:lnTo>
                    <a:lnTo>
                      <a:pt x="1206" y="909"/>
                    </a:lnTo>
                    <a:lnTo>
                      <a:pt x="1205" y="907"/>
                    </a:lnTo>
                    <a:lnTo>
                      <a:pt x="1203" y="907"/>
                    </a:lnTo>
                    <a:lnTo>
                      <a:pt x="1201" y="898"/>
                    </a:lnTo>
                    <a:lnTo>
                      <a:pt x="1201" y="894"/>
                    </a:lnTo>
                    <a:lnTo>
                      <a:pt x="1205" y="889"/>
                    </a:lnTo>
                    <a:lnTo>
                      <a:pt x="1205" y="891"/>
                    </a:lnTo>
                    <a:lnTo>
                      <a:pt x="1201" y="893"/>
                    </a:lnTo>
                    <a:lnTo>
                      <a:pt x="1201" y="891"/>
                    </a:lnTo>
                    <a:lnTo>
                      <a:pt x="1206" y="887"/>
                    </a:lnTo>
                    <a:lnTo>
                      <a:pt x="1208" y="887"/>
                    </a:lnTo>
                    <a:lnTo>
                      <a:pt x="1212" y="885"/>
                    </a:lnTo>
                    <a:lnTo>
                      <a:pt x="1210" y="884"/>
                    </a:lnTo>
                    <a:lnTo>
                      <a:pt x="1228" y="873"/>
                    </a:lnTo>
                    <a:lnTo>
                      <a:pt x="1230" y="875"/>
                    </a:lnTo>
                    <a:lnTo>
                      <a:pt x="1230" y="877"/>
                    </a:lnTo>
                    <a:lnTo>
                      <a:pt x="1233" y="878"/>
                    </a:lnTo>
                    <a:lnTo>
                      <a:pt x="1235" y="875"/>
                    </a:lnTo>
                    <a:lnTo>
                      <a:pt x="1239" y="873"/>
                    </a:lnTo>
                    <a:lnTo>
                      <a:pt x="1246" y="871"/>
                    </a:lnTo>
                    <a:lnTo>
                      <a:pt x="1246" y="869"/>
                    </a:lnTo>
                    <a:lnTo>
                      <a:pt x="1237" y="871"/>
                    </a:lnTo>
                    <a:lnTo>
                      <a:pt x="1230" y="869"/>
                    </a:lnTo>
                    <a:lnTo>
                      <a:pt x="1226" y="871"/>
                    </a:lnTo>
                    <a:lnTo>
                      <a:pt x="1223" y="871"/>
                    </a:lnTo>
                    <a:lnTo>
                      <a:pt x="1223" y="868"/>
                    </a:lnTo>
                    <a:lnTo>
                      <a:pt x="1230" y="860"/>
                    </a:lnTo>
                    <a:lnTo>
                      <a:pt x="1228" y="860"/>
                    </a:lnTo>
                    <a:lnTo>
                      <a:pt x="1226" y="859"/>
                    </a:lnTo>
                    <a:lnTo>
                      <a:pt x="1224" y="864"/>
                    </a:lnTo>
                    <a:lnTo>
                      <a:pt x="1221" y="864"/>
                    </a:lnTo>
                    <a:lnTo>
                      <a:pt x="1208" y="873"/>
                    </a:lnTo>
                    <a:lnTo>
                      <a:pt x="1205" y="873"/>
                    </a:lnTo>
                    <a:lnTo>
                      <a:pt x="1203" y="873"/>
                    </a:lnTo>
                    <a:lnTo>
                      <a:pt x="1199" y="877"/>
                    </a:lnTo>
                    <a:lnTo>
                      <a:pt x="1190" y="877"/>
                    </a:lnTo>
                    <a:lnTo>
                      <a:pt x="1189" y="877"/>
                    </a:lnTo>
                    <a:lnTo>
                      <a:pt x="1187" y="875"/>
                    </a:lnTo>
                    <a:lnTo>
                      <a:pt x="1185" y="877"/>
                    </a:lnTo>
                    <a:lnTo>
                      <a:pt x="1181" y="877"/>
                    </a:lnTo>
                    <a:lnTo>
                      <a:pt x="1180" y="875"/>
                    </a:lnTo>
                    <a:lnTo>
                      <a:pt x="1178" y="871"/>
                    </a:lnTo>
                    <a:lnTo>
                      <a:pt x="1178" y="868"/>
                    </a:lnTo>
                    <a:lnTo>
                      <a:pt x="1174" y="864"/>
                    </a:lnTo>
                    <a:lnTo>
                      <a:pt x="1174" y="834"/>
                    </a:lnTo>
                    <a:lnTo>
                      <a:pt x="1165" y="826"/>
                    </a:lnTo>
                    <a:lnTo>
                      <a:pt x="1163" y="826"/>
                    </a:lnTo>
                    <a:lnTo>
                      <a:pt x="1162" y="828"/>
                    </a:lnTo>
                    <a:lnTo>
                      <a:pt x="1156" y="830"/>
                    </a:lnTo>
                    <a:lnTo>
                      <a:pt x="1153" y="828"/>
                    </a:lnTo>
                    <a:lnTo>
                      <a:pt x="1151" y="826"/>
                    </a:lnTo>
                    <a:lnTo>
                      <a:pt x="1149" y="825"/>
                    </a:lnTo>
                    <a:lnTo>
                      <a:pt x="1147" y="823"/>
                    </a:lnTo>
                    <a:lnTo>
                      <a:pt x="1146" y="825"/>
                    </a:lnTo>
                    <a:lnTo>
                      <a:pt x="1133" y="855"/>
                    </a:lnTo>
                    <a:lnTo>
                      <a:pt x="1131" y="866"/>
                    </a:lnTo>
                    <a:lnTo>
                      <a:pt x="1128" y="869"/>
                    </a:lnTo>
                    <a:lnTo>
                      <a:pt x="1128" y="871"/>
                    </a:lnTo>
                    <a:lnTo>
                      <a:pt x="1129" y="873"/>
                    </a:lnTo>
                    <a:lnTo>
                      <a:pt x="1128" y="873"/>
                    </a:lnTo>
                    <a:lnTo>
                      <a:pt x="1126" y="871"/>
                    </a:lnTo>
                    <a:lnTo>
                      <a:pt x="1126" y="873"/>
                    </a:lnTo>
                    <a:lnTo>
                      <a:pt x="1126" y="875"/>
                    </a:lnTo>
                    <a:lnTo>
                      <a:pt x="1122" y="873"/>
                    </a:lnTo>
                    <a:lnTo>
                      <a:pt x="1119" y="875"/>
                    </a:lnTo>
                    <a:lnTo>
                      <a:pt x="1117" y="875"/>
                    </a:lnTo>
                    <a:lnTo>
                      <a:pt x="1115" y="877"/>
                    </a:lnTo>
                    <a:lnTo>
                      <a:pt x="1113" y="880"/>
                    </a:lnTo>
                    <a:lnTo>
                      <a:pt x="1058" y="880"/>
                    </a:lnTo>
                    <a:lnTo>
                      <a:pt x="1047" y="887"/>
                    </a:lnTo>
                    <a:lnTo>
                      <a:pt x="1047" y="889"/>
                    </a:lnTo>
                    <a:lnTo>
                      <a:pt x="1042" y="894"/>
                    </a:lnTo>
                    <a:lnTo>
                      <a:pt x="1027" y="900"/>
                    </a:lnTo>
                    <a:lnTo>
                      <a:pt x="1026" y="898"/>
                    </a:lnTo>
                    <a:lnTo>
                      <a:pt x="1022" y="898"/>
                    </a:lnTo>
                    <a:lnTo>
                      <a:pt x="1022" y="900"/>
                    </a:lnTo>
                    <a:lnTo>
                      <a:pt x="1024" y="900"/>
                    </a:lnTo>
                    <a:lnTo>
                      <a:pt x="1026" y="903"/>
                    </a:lnTo>
                    <a:lnTo>
                      <a:pt x="1026" y="905"/>
                    </a:lnTo>
                    <a:lnTo>
                      <a:pt x="1024" y="905"/>
                    </a:lnTo>
                    <a:lnTo>
                      <a:pt x="1022" y="903"/>
                    </a:lnTo>
                    <a:lnTo>
                      <a:pt x="1008" y="903"/>
                    </a:lnTo>
                    <a:lnTo>
                      <a:pt x="992" y="907"/>
                    </a:lnTo>
                    <a:lnTo>
                      <a:pt x="981" y="918"/>
                    </a:lnTo>
                    <a:lnTo>
                      <a:pt x="988" y="919"/>
                    </a:lnTo>
                    <a:lnTo>
                      <a:pt x="993" y="919"/>
                    </a:lnTo>
                    <a:lnTo>
                      <a:pt x="997" y="928"/>
                    </a:lnTo>
                    <a:lnTo>
                      <a:pt x="983" y="927"/>
                    </a:lnTo>
                    <a:lnTo>
                      <a:pt x="974" y="930"/>
                    </a:lnTo>
                    <a:lnTo>
                      <a:pt x="968" y="934"/>
                    </a:lnTo>
                    <a:lnTo>
                      <a:pt x="959" y="932"/>
                    </a:lnTo>
                    <a:lnTo>
                      <a:pt x="952" y="934"/>
                    </a:lnTo>
                    <a:lnTo>
                      <a:pt x="952" y="936"/>
                    </a:lnTo>
                    <a:lnTo>
                      <a:pt x="949" y="939"/>
                    </a:lnTo>
                    <a:lnTo>
                      <a:pt x="945" y="941"/>
                    </a:lnTo>
                    <a:lnTo>
                      <a:pt x="938" y="946"/>
                    </a:lnTo>
                    <a:lnTo>
                      <a:pt x="934" y="946"/>
                    </a:lnTo>
                    <a:lnTo>
                      <a:pt x="933" y="946"/>
                    </a:lnTo>
                    <a:lnTo>
                      <a:pt x="927" y="946"/>
                    </a:lnTo>
                    <a:lnTo>
                      <a:pt x="927" y="943"/>
                    </a:lnTo>
                    <a:lnTo>
                      <a:pt x="929" y="939"/>
                    </a:lnTo>
                    <a:lnTo>
                      <a:pt x="931" y="937"/>
                    </a:lnTo>
                    <a:lnTo>
                      <a:pt x="931" y="939"/>
                    </a:lnTo>
                    <a:lnTo>
                      <a:pt x="934" y="939"/>
                    </a:lnTo>
                    <a:lnTo>
                      <a:pt x="938" y="939"/>
                    </a:lnTo>
                    <a:lnTo>
                      <a:pt x="940" y="936"/>
                    </a:lnTo>
                    <a:lnTo>
                      <a:pt x="938" y="936"/>
                    </a:lnTo>
                    <a:lnTo>
                      <a:pt x="938" y="934"/>
                    </a:lnTo>
                    <a:lnTo>
                      <a:pt x="936" y="932"/>
                    </a:lnTo>
                    <a:lnTo>
                      <a:pt x="940" y="923"/>
                    </a:lnTo>
                    <a:lnTo>
                      <a:pt x="942" y="923"/>
                    </a:lnTo>
                    <a:lnTo>
                      <a:pt x="943" y="921"/>
                    </a:lnTo>
                    <a:lnTo>
                      <a:pt x="943" y="919"/>
                    </a:lnTo>
                    <a:lnTo>
                      <a:pt x="947" y="919"/>
                    </a:lnTo>
                    <a:lnTo>
                      <a:pt x="949" y="916"/>
                    </a:lnTo>
                    <a:lnTo>
                      <a:pt x="949" y="898"/>
                    </a:lnTo>
                    <a:lnTo>
                      <a:pt x="956" y="887"/>
                    </a:lnTo>
                    <a:lnTo>
                      <a:pt x="956" y="884"/>
                    </a:lnTo>
                    <a:lnTo>
                      <a:pt x="952" y="877"/>
                    </a:lnTo>
                    <a:lnTo>
                      <a:pt x="950" y="875"/>
                    </a:lnTo>
                    <a:lnTo>
                      <a:pt x="952" y="873"/>
                    </a:lnTo>
                    <a:lnTo>
                      <a:pt x="956" y="875"/>
                    </a:lnTo>
                    <a:lnTo>
                      <a:pt x="959" y="882"/>
                    </a:lnTo>
                    <a:lnTo>
                      <a:pt x="961" y="882"/>
                    </a:lnTo>
                    <a:lnTo>
                      <a:pt x="961" y="880"/>
                    </a:lnTo>
                    <a:lnTo>
                      <a:pt x="961" y="884"/>
                    </a:lnTo>
                    <a:lnTo>
                      <a:pt x="963" y="884"/>
                    </a:lnTo>
                    <a:lnTo>
                      <a:pt x="963" y="889"/>
                    </a:lnTo>
                    <a:lnTo>
                      <a:pt x="965" y="885"/>
                    </a:lnTo>
                    <a:lnTo>
                      <a:pt x="967" y="885"/>
                    </a:lnTo>
                    <a:lnTo>
                      <a:pt x="967" y="889"/>
                    </a:lnTo>
                    <a:lnTo>
                      <a:pt x="972" y="891"/>
                    </a:lnTo>
                    <a:lnTo>
                      <a:pt x="977" y="891"/>
                    </a:lnTo>
                    <a:lnTo>
                      <a:pt x="977" y="889"/>
                    </a:lnTo>
                    <a:lnTo>
                      <a:pt x="977" y="887"/>
                    </a:lnTo>
                    <a:lnTo>
                      <a:pt x="976" y="884"/>
                    </a:lnTo>
                    <a:lnTo>
                      <a:pt x="977" y="884"/>
                    </a:lnTo>
                    <a:lnTo>
                      <a:pt x="977" y="882"/>
                    </a:lnTo>
                    <a:lnTo>
                      <a:pt x="979" y="884"/>
                    </a:lnTo>
                    <a:lnTo>
                      <a:pt x="981" y="884"/>
                    </a:lnTo>
                    <a:lnTo>
                      <a:pt x="983" y="884"/>
                    </a:lnTo>
                    <a:lnTo>
                      <a:pt x="981" y="882"/>
                    </a:lnTo>
                    <a:lnTo>
                      <a:pt x="979" y="880"/>
                    </a:lnTo>
                    <a:lnTo>
                      <a:pt x="977" y="877"/>
                    </a:lnTo>
                    <a:lnTo>
                      <a:pt x="977" y="873"/>
                    </a:lnTo>
                    <a:lnTo>
                      <a:pt x="977" y="871"/>
                    </a:lnTo>
                    <a:lnTo>
                      <a:pt x="976" y="871"/>
                    </a:lnTo>
                    <a:lnTo>
                      <a:pt x="974" y="871"/>
                    </a:lnTo>
                    <a:lnTo>
                      <a:pt x="972" y="868"/>
                    </a:lnTo>
                    <a:lnTo>
                      <a:pt x="968" y="866"/>
                    </a:lnTo>
                    <a:lnTo>
                      <a:pt x="967" y="860"/>
                    </a:lnTo>
                    <a:lnTo>
                      <a:pt x="956" y="857"/>
                    </a:lnTo>
                    <a:lnTo>
                      <a:pt x="952" y="859"/>
                    </a:lnTo>
                    <a:lnTo>
                      <a:pt x="952" y="857"/>
                    </a:lnTo>
                    <a:lnTo>
                      <a:pt x="952" y="855"/>
                    </a:lnTo>
                    <a:lnTo>
                      <a:pt x="949" y="855"/>
                    </a:lnTo>
                    <a:lnTo>
                      <a:pt x="940" y="855"/>
                    </a:lnTo>
                    <a:lnTo>
                      <a:pt x="938" y="853"/>
                    </a:lnTo>
                    <a:lnTo>
                      <a:pt x="936" y="853"/>
                    </a:lnTo>
                    <a:lnTo>
                      <a:pt x="934" y="853"/>
                    </a:lnTo>
                    <a:lnTo>
                      <a:pt x="933" y="851"/>
                    </a:lnTo>
                    <a:lnTo>
                      <a:pt x="929" y="853"/>
                    </a:lnTo>
                    <a:lnTo>
                      <a:pt x="916" y="850"/>
                    </a:lnTo>
                    <a:lnTo>
                      <a:pt x="913" y="850"/>
                    </a:lnTo>
                    <a:lnTo>
                      <a:pt x="911" y="850"/>
                    </a:lnTo>
                    <a:lnTo>
                      <a:pt x="911" y="848"/>
                    </a:lnTo>
                    <a:lnTo>
                      <a:pt x="909" y="844"/>
                    </a:lnTo>
                    <a:lnTo>
                      <a:pt x="908" y="843"/>
                    </a:lnTo>
                    <a:lnTo>
                      <a:pt x="908" y="844"/>
                    </a:lnTo>
                    <a:lnTo>
                      <a:pt x="908" y="846"/>
                    </a:lnTo>
                    <a:lnTo>
                      <a:pt x="906" y="846"/>
                    </a:lnTo>
                    <a:lnTo>
                      <a:pt x="906" y="844"/>
                    </a:lnTo>
                    <a:lnTo>
                      <a:pt x="906" y="843"/>
                    </a:lnTo>
                    <a:lnTo>
                      <a:pt x="906" y="841"/>
                    </a:lnTo>
                    <a:lnTo>
                      <a:pt x="904" y="839"/>
                    </a:lnTo>
                    <a:lnTo>
                      <a:pt x="906" y="837"/>
                    </a:lnTo>
                    <a:lnTo>
                      <a:pt x="902" y="835"/>
                    </a:lnTo>
                    <a:lnTo>
                      <a:pt x="902" y="830"/>
                    </a:lnTo>
                    <a:lnTo>
                      <a:pt x="902" y="826"/>
                    </a:lnTo>
                    <a:lnTo>
                      <a:pt x="899" y="821"/>
                    </a:lnTo>
                    <a:lnTo>
                      <a:pt x="897" y="819"/>
                    </a:lnTo>
                    <a:lnTo>
                      <a:pt x="899" y="810"/>
                    </a:lnTo>
                    <a:lnTo>
                      <a:pt x="886" y="812"/>
                    </a:lnTo>
                    <a:lnTo>
                      <a:pt x="882" y="809"/>
                    </a:lnTo>
                    <a:lnTo>
                      <a:pt x="875" y="792"/>
                    </a:lnTo>
                    <a:lnTo>
                      <a:pt x="872" y="792"/>
                    </a:lnTo>
                    <a:lnTo>
                      <a:pt x="868" y="791"/>
                    </a:lnTo>
                    <a:lnTo>
                      <a:pt x="865" y="791"/>
                    </a:lnTo>
                    <a:lnTo>
                      <a:pt x="865" y="803"/>
                    </a:lnTo>
                    <a:lnTo>
                      <a:pt x="859" y="791"/>
                    </a:lnTo>
                    <a:lnTo>
                      <a:pt x="848" y="787"/>
                    </a:lnTo>
                    <a:lnTo>
                      <a:pt x="847" y="787"/>
                    </a:lnTo>
                    <a:lnTo>
                      <a:pt x="847" y="789"/>
                    </a:lnTo>
                    <a:lnTo>
                      <a:pt x="847" y="794"/>
                    </a:lnTo>
                    <a:lnTo>
                      <a:pt x="843" y="796"/>
                    </a:lnTo>
                    <a:lnTo>
                      <a:pt x="843" y="800"/>
                    </a:lnTo>
                    <a:lnTo>
                      <a:pt x="841" y="800"/>
                    </a:lnTo>
                    <a:lnTo>
                      <a:pt x="841" y="798"/>
                    </a:lnTo>
                    <a:lnTo>
                      <a:pt x="843" y="792"/>
                    </a:lnTo>
                    <a:lnTo>
                      <a:pt x="843" y="791"/>
                    </a:lnTo>
                    <a:lnTo>
                      <a:pt x="838" y="801"/>
                    </a:lnTo>
                    <a:lnTo>
                      <a:pt x="836" y="801"/>
                    </a:lnTo>
                    <a:lnTo>
                      <a:pt x="836" y="800"/>
                    </a:lnTo>
                    <a:lnTo>
                      <a:pt x="836" y="796"/>
                    </a:lnTo>
                    <a:lnTo>
                      <a:pt x="831" y="801"/>
                    </a:lnTo>
                    <a:lnTo>
                      <a:pt x="829" y="805"/>
                    </a:lnTo>
                    <a:lnTo>
                      <a:pt x="829" y="807"/>
                    </a:lnTo>
                    <a:lnTo>
                      <a:pt x="827" y="809"/>
                    </a:lnTo>
                    <a:lnTo>
                      <a:pt x="822" y="810"/>
                    </a:lnTo>
                    <a:lnTo>
                      <a:pt x="820" y="810"/>
                    </a:lnTo>
                    <a:lnTo>
                      <a:pt x="816" y="809"/>
                    </a:lnTo>
                    <a:lnTo>
                      <a:pt x="809" y="809"/>
                    </a:lnTo>
                    <a:lnTo>
                      <a:pt x="804" y="807"/>
                    </a:lnTo>
                    <a:lnTo>
                      <a:pt x="800" y="807"/>
                    </a:lnTo>
                    <a:lnTo>
                      <a:pt x="797" y="809"/>
                    </a:lnTo>
                    <a:lnTo>
                      <a:pt x="795" y="809"/>
                    </a:lnTo>
                    <a:lnTo>
                      <a:pt x="791" y="807"/>
                    </a:lnTo>
                    <a:lnTo>
                      <a:pt x="789" y="805"/>
                    </a:lnTo>
                    <a:lnTo>
                      <a:pt x="779" y="800"/>
                    </a:lnTo>
                    <a:lnTo>
                      <a:pt x="779" y="798"/>
                    </a:lnTo>
                    <a:lnTo>
                      <a:pt x="772" y="796"/>
                    </a:lnTo>
                    <a:lnTo>
                      <a:pt x="764" y="794"/>
                    </a:lnTo>
                    <a:lnTo>
                      <a:pt x="763" y="796"/>
                    </a:lnTo>
                    <a:lnTo>
                      <a:pt x="759" y="796"/>
                    </a:lnTo>
                    <a:lnTo>
                      <a:pt x="757" y="796"/>
                    </a:lnTo>
                    <a:lnTo>
                      <a:pt x="757" y="794"/>
                    </a:lnTo>
                    <a:lnTo>
                      <a:pt x="752" y="792"/>
                    </a:lnTo>
                    <a:lnTo>
                      <a:pt x="746" y="792"/>
                    </a:lnTo>
                    <a:lnTo>
                      <a:pt x="745" y="792"/>
                    </a:lnTo>
                    <a:lnTo>
                      <a:pt x="741" y="787"/>
                    </a:lnTo>
                    <a:lnTo>
                      <a:pt x="741" y="785"/>
                    </a:lnTo>
                    <a:lnTo>
                      <a:pt x="737" y="776"/>
                    </a:lnTo>
                    <a:lnTo>
                      <a:pt x="734" y="776"/>
                    </a:lnTo>
                    <a:lnTo>
                      <a:pt x="734" y="787"/>
                    </a:lnTo>
                    <a:lnTo>
                      <a:pt x="292" y="787"/>
                    </a:lnTo>
                    <a:lnTo>
                      <a:pt x="292" y="785"/>
                    </a:lnTo>
                    <a:lnTo>
                      <a:pt x="290" y="783"/>
                    </a:lnTo>
                    <a:lnTo>
                      <a:pt x="288" y="783"/>
                    </a:lnTo>
                    <a:lnTo>
                      <a:pt x="288" y="782"/>
                    </a:lnTo>
                    <a:lnTo>
                      <a:pt x="292" y="782"/>
                    </a:lnTo>
                    <a:lnTo>
                      <a:pt x="295" y="782"/>
                    </a:lnTo>
                    <a:lnTo>
                      <a:pt x="295" y="780"/>
                    </a:lnTo>
                    <a:lnTo>
                      <a:pt x="294" y="780"/>
                    </a:lnTo>
                    <a:lnTo>
                      <a:pt x="294" y="778"/>
                    </a:lnTo>
                    <a:lnTo>
                      <a:pt x="290" y="780"/>
                    </a:lnTo>
                    <a:lnTo>
                      <a:pt x="286" y="780"/>
                    </a:lnTo>
                    <a:lnTo>
                      <a:pt x="286" y="778"/>
                    </a:lnTo>
                    <a:lnTo>
                      <a:pt x="285" y="776"/>
                    </a:lnTo>
                    <a:lnTo>
                      <a:pt x="286" y="776"/>
                    </a:lnTo>
                    <a:lnTo>
                      <a:pt x="286" y="769"/>
                    </a:lnTo>
                    <a:lnTo>
                      <a:pt x="285" y="767"/>
                    </a:lnTo>
                    <a:lnTo>
                      <a:pt x="285" y="769"/>
                    </a:lnTo>
                    <a:lnTo>
                      <a:pt x="281" y="773"/>
                    </a:lnTo>
                    <a:lnTo>
                      <a:pt x="279" y="775"/>
                    </a:lnTo>
                    <a:lnTo>
                      <a:pt x="278" y="773"/>
                    </a:lnTo>
                    <a:lnTo>
                      <a:pt x="278" y="771"/>
                    </a:lnTo>
                    <a:lnTo>
                      <a:pt x="279" y="769"/>
                    </a:lnTo>
                    <a:lnTo>
                      <a:pt x="278" y="769"/>
                    </a:lnTo>
                    <a:lnTo>
                      <a:pt x="278" y="767"/>
                    </a:lnTo>
                    <a:lnTo>
                      <a:pt x="276" y="767"/>
                    </a:lnTo>
                    <a:lnTo>
                      <a:pt x="276" y="766"/>
                    </a:lnTo>
                    <a:lnTo>
                      <a:pt x="276" y="764"/>
                    </a:lnTo>
                    <a:lnTo>
                      <a:pt x="274" y="762"/>
                    </a:lnTo>
                    <a:lnTo>
                      <a:pt x="274" y="760"/>
                    </a:lnTo>
                    <a:lnTo>
                      <a:pt x="272" y="760"/>
                    </a:lnTo>
                    <a:lnTo>
                      <a:pt x="274" y="764"/>
                    </a:lnTo>
                    <a:lnTo>
                      <a:pt x="274" y="766"/>
                    </a:lnTo>
                    <a:lnTo>
                      <a:pt x="272" y="762"/>
                    </a:lnTo>
                    <a:lnTo>
                      <a:pt x="270" y="766"/>
                    </a:lnTo>
                    <a:lnTo>
                      <a:pt x="269" y="766"/>
                    </a:lnTo>
                    <a:lnTo>
                      <a:pt x="265" y="766"/>
                    </a:lnTo>
                    <a:lnTo>
                      <a:pt x="261" y="762"/>
                    </a:lnTo>
                    <a:lnTo>
                      <a:pt x="260" y="758"/>
                    </a:lnTo>
                    <a:lnTo>
                      <a:pt x="261" y="757"/>
                    </a:lnTo>
                    <a:lnTo>
                      <a:pt x="263" y="757"/>
                    </a:lnTo>
                    <a:lnTo>
                      <a:pt x="261" y="755"/>
                    </a:lnTo>
                    <a:lnTo>
                      <a:pt x="261" y="753"/>
                    </a:lnTo>
                    <a:lnTo>
                      <a:pt x="261" y="751"/>
                    </a:lnTo>
                    <a:lnTo>
                      <a:pt x="261" y="749"/>
                    </a:lnTo>
                    <a:lnTo>
                      <a:pt x="260" y="751"/>
                    </a:lnTo>
                    <a:lnTo>
                      <a:pt x="258" y="751"/>
                    </a:lnTo>
                    <a:lnTo>
                      <a:pt x="256" y="751"/>
                    </a:lnTo>
                    <a:lnTo>
                      <a:pt x="256" y="748"/>
                    </a:lnTo>
                    <a:lnTo>
                      <a:pt x="252" y="749"/>
                    </a:lnTo>
                    <a:lnTo>
                      <a:pt x="249" y="748"/>
                    </a:lnTo>
                    <a:lnTo>
                      <a:pt x="247" y="749"/>
                    </a:lnTo>
                    <a:lnTo>
                      <a:pt x="245" y="748"/>
                    </a:lnTo>
                    <a:lnTo>
                      <a:pt x="245" y="749"/>
                    </a:lnTo>
                    <a:lnTo>
                      <a:pt x="244" y="749"/>
                    </a:lnTo>
                    <a:lnTo>
                      <a:pt x="244" y="748"/>
                    </a:lnTo>
                    <a:lnTo>
                      <a:pt x="235" y="748"/>
                    </a:lnTo>
                    <a:lnTo>
                      <a:pt x="233" y="746"/>
                    </a:lnTo>
                    <a:lnTo>
                      <a:pt x="240" y="744"/>
                    </a:lnTo>
                    <a:lnTo>
                      <a:pt x="242" y="744"/>
                    </a:lnTo>
                    <a:lnTo>
                      <a:pt x="238" y="744"/>
                    </a:lnTo>
                    <a:lnTo>
                      <a:pt x="238" y="741"/>
                    </a:lnTo>
                    <a:lnTo>
                      <a:pt x="236" y="739"/>
                    </a:lnTo>
                    <a:lnTo>
                      <a:pt x="235" y="739"/>
                    </a:lnTo>
                    <a:lnTo>
                      <a:pt x="236" y="739"/>
                    </a:lnTo>
                    <a:lnTo>
                      <a:pt x="238" y="739"/>
                    </a:lnTo>
                    <a:lnTo>
                      <a:pt x="236" y="737"/>
                    </a:lnTo>
                    <a:lnTo>
                      <a:pt x="231" y="735"/>
                    </a:lnTo>
                    <a:lnTo>
                      <a:pt x="229" y="737"/>
                    </a:lnTo>
                    <a:lnTo>
                      <a:pt x="227" y="737"/>
                    </a:lnTo>
                    <a:lnTo>
                      <a:pt x="224" y="737"/>
                    </a:lnTo>
                    <a:lnTo>
                      <a:pt x="222" y="737"/>
                    </a:lnTo>
                    <a:lnTo>
                      <a:pt x="224" y="739"/>
                    </a:lnTo>
                    <a:lnTo>
                      <a:pt x="222" y="739"/>
                    </a:lnTo>
                    <a:lnTo>
                      <a:pt x="215" y="735"/>
                    </a:lnTo>
                    <a:lnTo>
                      <a:pt x="213" y="733"/>
                    </a:lnTo>
                    <a:lnTo>
                      <a:pt x="213" y="732"/>
                    </a:lnTo>
                    <a:lnTo>
                      <a:pt x="213" y="730"/>
                    </a:lnTo>
                    <a:lnTo>
                      <a:pt x="215" y="728"/>
                    </a:lnTo>
                    <a:lnTo>
                      <a:pt x="217" y="728"/>
                    </a:lnTo>
                    <a:lnTo>
                      <a:pt x="218" y="728"/>
                    </a:lnTo>
                    <a:lnTo>
                      <a:pt x="217" y="726"/>
                    </a:lnTo>
                    <a:lnTo>
                      <a:pt x="215" y="726"/>
                    </a:lnTo>
                    <a:lnTo>
                      <a:pt x="213" y="726"/>
                    </a:lnTo>
                    <a:lnTo>
                      <a:pt x="217" y="724"/>
                    </a:lnTo>
                    <a:lnTo>
                      <a:pt x="218" y="724"/>
                    </a:lnTo>
                    <a:lnTo>
                      <a:pt x="220" y="724"/>
                    </a:lnTo>
                    <a:lnTo>
                      <a:pt x="217" y="723"/>
                    </a:lnTo>
                    <a:lnTo>
                      <a:pt x="217" y="721"/>
                    </a:lnTo>
                    <a:lnTo>
                      <a:pt x="218" y="719"/>
                    </a:lnTo>
                    <a:lnTo>
                      <a:pt x="217" y="717"/>
                    </a:lnTo>
                    <a:lnTo>
                      <a:pt x="213" y="721"/>
                    </a:lnTo>
                    <a:lnTo>
                      <a:pt x="211" y="721"/>
                    </a:lnTo>
                    <a:lnTo>
                      <a:pt x="211" y="715"/>
                    </a:lnTo>
                    <a:lnTo>
                      <a:pt x="211" y="710"/>
                    </a:lnTo>
                    <a:lnTo>
                      <a:pt x="209" y="710"/>
                    </a:lnTo>
                    <a:lnTo>
                      <a:pt x="211" y="705"/>
                    </a:lnTo>
                    <a:lnTo>
                      <a:pt x="211" y="703"/>
                    </a:lnTo>
                    <a:lnTo>
                      <a:pt x="209" y="703"/>
                    </a:lnTo>
                    <a:lnTo>
                      <a:pt x="209" y="699"/>
                    </a:lnTo>
                    <a:lnTo>
                      <a:pt x="206" y="701"/>
                    </a:lnTo>
                    <a:lnTo>
                      <a:pt x="204" y="701"/>
                    </a:lnTo>
                    <a:lnTo>
                      <a:pt x="204" y="699"/>
                    </a:lnTo>
                    <a:lnTo>
                      <a:pt x="204" y="698"/>
                    </a:lnTo>
                    <a:lnTo>
                      <a:pt x="204" y="696"/>
                    </a:lnTo>
                    <a:lnTo>
                      <a:pt x="202" y="696"/>
                    </a:lnTo>
                    <a:lnTo>
                      <a:pt x="199" y="698"/>
                    </a:lnTo>
                    <a:lnTo>
                      <a:pt x="197" y="696"/>
                    </a:lnTo>
                    <a:lnTo>
                      <a:pt x="195" y="696"/>
                    </a:lnTo>
                    <a:lnTo>
                      <a:pt x="195" y="692"/>
                    </a:lnTo>
                    <a:lnTo>
                      <a:pt x="193" y="690"/>
                    </a:lnTo>
                    <a:lnTo>
                      <a:pt x="192" y="689"/>
                    </a:lnTo>
                    <a:lnTo>
                      <a:pt x="192" y="687"/>
                    </a:lnTo>
                    <a:lnTo>
                      <a:pt x="190" y="683"/>
                    </a:lnTo>
                    <a:lnTo>
                      <a:pt x="192" y="680"/>
                    </a:lnTo>
                    <a:lnTo>
                      <a:pt x="192" y="673"/>
                    </a:lnTo>
                    <a:lnTo>
                      <a:pt x="190" y="671"/>
                    </a:lnTo>
                    <a:lnTo>
                      <a:pt x="188" y="673"/>
                    </a:lnTo>
                    <a:lnTo>
                      <a:pt x="186" y="671"/>
                    </a:lnTo>
                    <a:lnTo>
                      <a:pt x="175" y="658"/>
                    </a:lnTo>
                    <a:lnTo>
                      <a:pt x="174" y="656"/>
                    </a:lnTo>
                    <a:lnTo>
                      <a:pt x="175" y="655"/>
                    </a:lnTo>
                    <a:lnTo>
                      <a:pt x="175" y="653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74" y="651"/>
                    </a:lnTo>
                    <a:lnTo>
                      <a:pt x="172" y="651"/>
                    </a:lnTo>
                    <a:lnTo>
                      <a:pt x="170" y="647"/>
                    </a:lnTo>
                    <a:lnTo>
                      <a:pt x="168" y="646"/>
                    </a:lnTo>
                    <a:lnTo>
                      <a:pt x="168" y="642"/>
                    </a:lnTo>
                    <a:lnTo>
                      <a:pt x="170" y="639"/>
                    </a:lnTo>
                    <a:lnTo>
                      <a:pt x="172" y="637"/>
                    </a:lnTo>
                    <a:lnTo>
                      <a:pt x="174" y="639"/>
                    </a:lnTo>
                    <a:lnTo>
                      <a:pt x="175" y="639"/>
                    </a:lnTo>
                    <a:lnTo>
                      <a:pt x="174" y="637"/>
                    </a:lnTo>
                    <a:lnTo>
                      <a:pt x="174" y="635"/>
                    </a:lnTo>
                    <a:lnTo>
                      <a:pt x="174" y="631"/>
                    </a:lnTo>
                    <a:lnTo>
                      <a:pt x="175" y="631"/>
                    </a:lnTo>
                    <a:lnTo>
                      <a:pt x="175" y="630"/>
                    </a:lnTo>
                    <a:lnTo>
                      <a:pt x="175" y="628"/>
                    </a:lnTo>
                    <a:lnTo>
                      <a:pt x="174" y="628"/>
                    </a:lnTo>
                    <a:lnTo>
                      <a:pt x="175" y="626"/>
                    </a:lnTo>
                    <a:lnTo>
                      <a:pt x="175" y="624"/>
                    </a:lnTo>
                    <a:lnTo>
                      <a:pt x="175" y="622"/>
                    </a:lnTo>
                    <a:lnTo>
                      <a:pt x="175" y="617"/>
                    </a:lnTo>
                    <a:lnTo>
                      <a:pt x="175" y="605"/>
                    </a:lnTo>
                    <a:lnTo>
                      <a:pt x="175" y="603"/>
                    </a:lnTo>
                    <a:lnTo>
                      <a:pt x="174" y="599"/>
                    </a:lnTo>
                    <a:lnTo>
                      <a:pt x="168" y="599"/>
                    </a:lnTo>
                    <a:lnTo>
                      <a:pt x="159" y="590"/>
                    </a:lnTo>
                    <a:lnTo>
                      <a:pt x="149" y="588"/>
                    </a:lnTo>
                    <a:lnTo>
                      <a:pt x="147" y="585"/>
                    </a:lnTo>
                    <a:lnTo>
                      <a:pt x="143" y="581"/>
                    </a:lnTo>
                    <a:lnTo>
                      <a:pt x="141" y="572"/>
                    </a:lnTo>
                    <a:lnTo>
                      <a:pt x="138" y="571"/>
                    </a:lnTo>
                    <a:lnTo>
                      <a:pt x="138" y="569"/>
                    </a:lnTo>
                    <a:lnTo>
                      <a:pt x="138" y="567"/>
                    </a:lnTo>
                    <a:lnTo>
                      <a:pt x="133" y="560"/>
                    </a:lnTo>
                    <a:lnTo>
                      <a:pt x="131" y="554"/>
                    </a:lnTo>
                    <a:lnTo>
                      <a:pt x="111" y="519"/>
                    </a:lnTo>
                    <a:lnTo>
                      <a:pt x="106" y="517"/>
                    </a:lnTo>
                    <a:lnTo>
                      <a:pt x="104" y="515"/>
                    </a:lnTo>
                    <a:lnTo>
                      <a:pt x="104" y="513"/>
                    </a:lnTo>
                    <a:lnTo>
                      <a:pt x="104" y="510"/>
                    </a:lnTo>
                    <a:lnTo>
                      <a:pt x="100" y="506"/>
                    </a:lnTo>
                    <a:lnTo>
                      <a:pt x="95" y="497"/>
                    </a:lnTo>
                    <a:lnTo>
                      <a:pt x="93" y="497"/>
                    </a:lnTo>
                    <a:lnTo>
                      <a:pt x="93" y="495"/>
                    </a:lnTo>
                    <a:lnTo>
                      <a:pt x="90" y="490"/>
                    </a:lnTo>
                    <a:lnTo>
                      <a:pt x="88" y="488"/>
                    </a:lnTo>
                    <a:lnTo>
                      <a:pt x="81" y="494"/>
                    </a:lnTo>
                    <a:lnTo>
                      <a:pt x="75" y="494"/>
                    </a:lnTo>
                    <a:lnTo>
                      <a:pt x="73" y="495"/>
                    </a:lnTo>
                    <a:lnTo>
                      <a:pt x="73" y="499"/>
                    </a:lnTo>
                    <a:lnTo>
                      <a:pt x="72" y="501"/>
                    </a:lnTo>
                    <a:lnTo>
                      <a:pt x="70" y="501"/>
                    </a:lnTo>
                    <a:lnTo>
                      <a:pt x="70" y="503"/>
                    </a:lnTo>
                    <a:lnTo>
                      <a:pt x="70" y="504"/>
                    </a:lnTo>
                    <a:lnTo>
                      <a:pt x="68" y="508"/>
                    </a:lnTo>
                    <a:lnTo>
                      <a:pt x="63" y="510"/>
                    </a:lnTo>
                    <a:lnTo>
                      <a:pt x="59" y="513"/>
                    </a:lnTo>
                    <a:lnTo>
                      <a:pt x="56" y="515"/>
                    </a:lnTo>
                    <a:lnTo>
                      <a:pt x="54" y="513"/>
                    </a:lnTo>
                    <a:lnTo>
                      <a:pt x="50" y="504"/>
                    </a:lnTo>
                    <a:lnTo>
                      <a:pt x="45" y="501"/>
                    </a:lnTo>
                    <a:lnTo>
                      <a:pt x="50" y="497"/>
                    </a:lnTo>
                    <a:lnTo>
                      <a:pt x="50" y="495"/>
                    </a:lnTo>
                    <a:lnTo>
                      <a:pt x="45" y="492"/>
                    </a:lnTo>
                    <a:lnTo>
                      <a:pt x="48" y="495"/>
                    </a:lnTo>
                    <a:lnTo>
                      <a:pt x="48" y="497"/>
                    </a:lnTo>
                    <a:lnTo>
                      <a:pt x="45" y="495"/>
                    </a:lnTo>
                    <a:lnTo>
                      <a:pt x="43" y="499"/>
                    </a:lnTo>
                    <a:lnTo>
                      <a:pt x="27" y="479"/>
                    </a:lnTo>
                    <a:lnTo>
                      <a:pt x="29" y="479"/>
                    </a:lnTo>
                    <a:lnTo>
                      <a:pt x="29" y="470"/>
                    </a:lnTo>
                    <a:lnTo>
                      <a:pt x="20" y="470"/>
                    </a:lnTo>
                    <a:lnTo>
                      <a:pt x="16" y="476"/>
                    </a:lnTo>
                    <a:lnTo>
                      <a:pt x="14" y="474"/>
                    </a:lnTo>
                    <a:lnTo>
                      <a:pt x="9" y="472"/>
                    </a:lnTo>
                    <a:lnTo>
                      <a:pt x="5" y="474"/>
                    </a:lnTo>
                    <a:lnTo>
                      <a:pt x="0" y="470"/>
                    </a:lnTo>
                    <a:lnTo>
                      <a:pt x="0" y="109"/>
                    </a:lnTo>
                    <a:lnTo>
                      <a:pt x="0" y="111"/>
                    </a:lnTo>
                    <a:lnTo>
                      <a:pt x="5" y="112"/>
                    </a:lnTo>
                    <a:lnTo>
                      <a:pt x="20" y="112"/>
                    </a:lnTo>
                    <a:lnTo>
                      <a:pt x="22" y="116"/>
                    </a:lnTo>
                    <a:lnTo>
                      <a:pt x="27" y="116"/>
                    </a:lnTo>
                    <a:lnTo>
                      <a:pt x="38" y="132"/>
                    </a:lnTo>
                    <a:lnTo>
                      <a:pt x="39" y="132"/>
                    </a:lnTo>
                    <a:lnTo>
                      <a:pt x="41" y="132"/>
                    </a:lnTo>
                    <a:lnTo>
                      <a:pt x="41" y="130"/>
                    </a:lnTo>
                    <a:lnTo>
                      <a:pt x="43" y="134"/>
                    </a:lnTo>
                    <a:lnTo>
                      <a:pt x="48" y="139"/>
                    </a:lnTo>
                    <a:lnTo>
                      <a:pt x="52" y="141"/>
                    </a:lnTo>
                    <a:lnTo>
                      <a:pt x="56" y="145"/>
                    </a:lnTo>
                    <a:lnTo>
                      <a:pt x="57" y="145"/>
                    </a:lnTo>
                    <a:lnTo>
                      <a:pt x="61" y="145"/>
                    </a:lnTo>
                    <a:lnTo>
                      <a:pt x="66" y="148"/>
                    </a:lnTo>
                    <a:lnTo>
                      <a:pt x="68" y="148"/>
                    </a:lnTo>
                    <a:lnTo>
                      <a:pt x="70" y="146"/>
                    </a:lnTo>
                    <a:lnTo>
                      <a:pt x="72" y="148"/>
                    </a:lnTo>
                    <a:lnTo>
                      <a:pt x="72" y="146"/>
                    </a:lnTo>
                    <a:lnTo>
                      <a:pt x="70" y="145"/>
                    </a:lnTo>
                    <a:lnTo>
                      <a:pt x="77" y="146"/>
                    </a:lnTo>
                    <a:lnTo>
                      <a:pt x="79" y="148"/>
                    </a:lnTo>
                    <a:lnTo>
                      <a:pt x="81" y="148"/>
                    </a:lnTo>
                    <a:lnTo>
                      <a:pt x="90" y="157"/>
                    </a:lnTo>
                    <a:lnTo>
                      <a:pt x="91" y="157"/>
                    </a:lnTo>
                    <a:lnTo>
                      <a:pt x="93" y="157"/>
                    </a:lnTo>
                    <a:lnTo>
                      <a:pt x="93" y="155"/>
                    </a:lnTo>
                    <a:lnTo>
                      <a:pt x="90" y="152"/>
                    </a:lnTo>
                    <a:lnTo>
                      <a:pt x="88" y="148"/>
                    </a:lnTo>
                    <a:lnTo>
                      <a:pt x="88" y="146"/>
                    </a:lnTo>
                    <a:lnTo>
                      <a:pt x="90" y="146"/>
                    </a:lnTo>
                    <a:lnTo>
                      <a:pt x="93" y="148"/>
                    </a:lnTo>
                    <a:lnTo>
                      <a:pt x="97" y="148"/>
                    </a:lnTo>
                    <a:lnTo>
                      <a:pt x="99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2" y="155"/>
                    </a:lnTo>
                    <a:lnTo>
                      <a:pt x="107" y="161"/>
                    </a:lnTo>
                    <a:lnTo>
                      <a:pt x="107" y="162"/>
                    </a:lnTo>
                    <a:lnTo>
                      <a:pt x="109" y="159"/>
                    </a:lnTo>
                    <a:lnTo>
                      <a:pt x="109" y="155"/>
                    </a:lnTo>
                    <a:lnTo>
                      <a:pt x="102" y="141"/>
                    </a:lnTo>
                    <a:lnTo>
                      <a:pt x="102" y="139"/>
                    </a:lnTo>
                    <a:lnTo>
                      <a:pt x="104" y="137"/>
                    </a:lnTo>
                    <a:lnTo>
                      <a:pt x="107" y="134"/>
                    </a:lnTo>
                    <a:lnTo>
                      <a:pt x="111" y="130"/>
                    </a:lnTo>
                    <a:lnTo>
                      <a:pt x="113" y="127"/>
                    </a:lnTo>
                    <a:lnTo>
                      <a:pt x="115" y="128"/>
                    </a:lnTo>
                    <a:lnTo>
                      <a:pt x="116" y="127"/>
                    </a:lnTo>
                    <a:lnTo>
                      <a:pt x="124" y="125"/>
                    </a:lnTo>
                    <a:lnTo>
                      <a:pt x="125" y="123"/>
                    </a:lnTo>
                    <a:lnTo>
                      <a:pt x="127" y="121"/>
                    </a:lnTo>
                    <a:lnTo>
                      <a:pt x="127" y="114"/>
                    </a:lnTo>
                    <a:lnTo>
                      <a:pt x="131" y="112"/>
                    </a:lnTo>
                    <a:lnTo>
                      <a:pt x="131" y="114"/>
                    </a:lnTo>
                    <a:lnTo>
                      <a:pt x="133" y="114"/>
                    </a:lnTo>
                    <a:lnTo>
                      <a:pt x="133" y="111"/>
                    </a:lnTo>
                    <a:lnTo>
                      <a:pt x="134" y="109"/>
                    </a:lnTo>
                    <a:lnTo>
                      <a:pt x="136" y="109"/>
                    </a:lnTo>
                    <a:lnTo>
                      <a:pt x="136" y="111"/>
                    </a:lnTo>
                    <a:lnTo>
                      <a:pt x="141" y="111"/>
                    </a:lnTo>
                    <a:lnTo>
                      <a:pt x="143" y="109"/>
                    </a:lnTo>
                    <a:lnTo>
                      <a:pt x="143" y="107"/>
                    </a:lnTo>
                    <a:lnTo>
                      <a:pt x="145" y="107"/>
                    </a:lnTo>
                    <a:lnTo>
                      <a:pt x="152" y="102"/>
                    </a:lnTo>
                    <a:lnTo>
                      <a:pt x="152" y="100"/>
                    </a:lnTo>
                    <a:lnTo>
                      <a:pt x="158" y="102"/>
                    </a:lnTo>
                    <a:lnTo>
                      <a:pt x="159" y="98"/>
                    </a:lnTo>
                    <a:lnTo>
                      <a:pt x="161" y="94"/>
                    </a:lnTo>
                    <a:lnTo>
                      <a:pt x="161" y="93"/>
                    </a:lnTo>
                    <a:lnTo>
                      <a:pt x="165" y="91"/>
                    </a:lnTo>
                    <a:lnTo>
                      <a:pt x="167" y="89"/>
                    </a:lnTo>
                    <a:lnTo>
                      <a:pt x="170" y="91"/>
                    </a:lnTo>
                    <a:lnTo>
                      <a:pt x="172" y="91"/>
                    </a:lnTo>
                    <a:lnTo>
                      <a:pt x="174" y="93"/>
                    </a:lnTo>
                    <a:lnTo>
                      <a:pt x="177" y="93"/>
                    </a:lnTo>
                    <a:lnTo>
                      <a:pt x="177" y="89"/>
                    </a:lnTo>
                    <a:lnTo>
                      <a:pt x="179" y="87"/>
                    </a:lnTo>
                    <a:lnTo>
                      <a:pt x="181" y="86"/>
                    </a:lnTo>
                    <a:lnTo>
                      <a:pt x="181" y="87"/>
                    </a:lnTo>
                    <a:lnTo>
                      <a:pt x="183" y="89"/>
                    </a:lnTo>
                    <a:lnTo>
                      <a:pt x="184" y="93"/>
                    </a:lnTo>
                    <a:lnTo>
                      <a:pt x="183" y="94"/>
                    </a:lnTo>
                    <a:lnTo>
                      <a:pt x="181" y="98"/>
                    </a:lnTo>
                    <a:lnTo>
                      <a:pt x="170" y="105"/>
                    </a:lnTo>
                    <a:lnTo>
                      <a:pt x="167" y="109"/>
                    </a:lnTo>
                    <a:lnTo>
                      <a:pt x="165" y="111"/>
                    </a:lnTo>
                    <a:lnTo>
                      <a:pt x="159" y="118"/>
                    </a:lnTo>
                    <a:lnTo>
                      <a:pt x="156" y="116"/>
                    </a:lnTo>
                    <a:lnTo>
                      <a:pt x="145" y="118"/>
                    </a:lnTo>
                    <a:lnTo>
                      <a:pt x="141" y="121"/>
                    </a:lnTo>
                    <a:lnTo>
                      <a:pt x="141" y="125"/>
                    </a:lnTo>
                    <a:lnTo>
                      <a:pt x="143" y="123"/>
                    </a:lnTo>
                    <a:lnTo>
                      <a:pt x="138" y="128"/>
                    </a:lnTo>
                    <a:lnTo>
                      <a:pt x="138" y="130"/>
                    </a:lnTo>
                    <a:lnTo>
                      <a:pt x="136" y="130"/>
                    </a:lnTo>
                    <a:lnTo>
                      <a:pt x="134" y="136"/>
                    </a:lnTo>
                    <a:lnTo>
                      <a:pt x="133" y="132"/>
                    </a:lnTo>
                    <a:lnTo>
                      <a:pt x="129" y="137"/>
                    </a:lnTo>
                    <a:lnTo>
                      <a:pt x="129" y="139"/>
                    </a:lnTo>
                    <a:lnTo>
                      <a:pt x="131" y="139"/>
                    </a:lnTo>
                    <a:lnTo>
                      <a:pt x="133" y="137"/>
                    </a:lnTo>
                    <a:lnTo>
                      <a:pt x="141" y="134"/>
                    </a:lnTo>
                    <a:lnTo>
                      <a:pt x="147" y="127"/>
                    </a:lnTo>
                    <a:lnTo>
                      <a:pt x="145" y="125"/>
                    </a:lnTo>
                    <a:lnTo>
                      <a:pt x="149" y="123"/>
                    </a:lnTo>
                    <a:lnTo>
                      <a:pt x="150" y="123"/>
                    </a:lnTo>
                    <a:lnTo>
                      <a:pt x="150" y="127"/>
                    </a:lnTo>
                    <a:lnTo>
                      <a:pt x="152" y="123"/>
                    </a:lnTo>
                    <a:lnTo>
                      <a:pt x="154" y="127"/>
                    </a:lnTo>
                    <a:lnTo>
                      <a:pt x="156" y="121"/>
                    </a:lnTo>
                    <a:lnTo>
                      <a:pt x="158" y="121"/>
                    </a:lnTo>
                    <a:lnTo>
                      <a:pt x="159" y="123"/>
                    </a:lnTo>
                    <a:lnTo>
                      <a:pt x="159" y="134"/>
                    </a:lnTo>
                    <a:lnTo>
                      <a:pt x="168" y="114"/>
                    </a:lnTo>
                    <a:lnTo>
                      <a:pt x="170" y="111"/>
                    </a:lnTo>
                    <a:lnTo>
                      <a:pt x="177" y="109"/>
                    </a:lnTo>
                    <a:lnTo>
                      <a:pt x="179" y="105"/>
                    </a:lnTo>
                    <a:lnTo>
                      <a:pt x="188" y="103"/>
                    </a:lnTo>
                    <a:lnTo>
                      <a:pt x="193" y="98"/>
                    </a:lnTo>
                    <a:lnTo>
                      <a:pt x="193" y="103"/>
                    </a:lnTo>
                    <a:lnTo>
                      <a:pt x="192" y="103"/>
                    </a:lnTo>
                    <a:lnTo>
                      <a:pt x="188" y="111"/>
                    </a:lnTo>
                    <a:lnTo>
                      <a:pt x="195" y="105"/>
                    </a:lnTo>
                    <a:lnTo>
                      <a:pt x="202" y="100"/>
                    </a:lnTo>
                    <a:lnTo>
                      <a:pt x="202" y="94"/>
                    </a:lnTo>
                    <a:lnTo>
                      <a:pt x="202" y="93"/>
                    </a:lnTo>
                    <a:lnTo>
                      <a:pt x="204" y="91"/>
                    </a:lnTo>
                    <a:lnTo>
                      <a:pt x="211" y="87"/>
                    </a:lnTo>
                    <a:lnTo>
                      <a:pt x="213" y="86"/>
                    </a:lnTo>
                    <a:lnTo>
                      <a:pt x="208" y="84"/>
                    </a:lnTo>
                    <a:lnTo>
                      <a:pt x="206" y="82"/>
                    </a:lnTo>
                    <a:lnTo>
                      <a:pt x="208" y="82"/>
                    </a:lnTo>
                    <a:lnTo>
                      <a:pt x="208" y="78"/>
                    </a:lnTo>
                    <a:lnTo>
                      <a:pt x="206" y="77"/>
                    </a:lnTo>
                    <a:lnTo>
                      <a:pt x="204" y="78"/>
                    </a:lnTo>
                    <a:lnTo>
                      <a:pt x="204" y="75"/>
                    </a:lnTo>
                    <a:lnTo>
                      <a:pt x="206" y="73"/>
                    </a:lnTo>
                    <a:lnTo>
                      <a:pt x="206" y="71"/>
                    </a:lnTo>
                    <a:lnTo>
                      <a:pt x="209" y="73"/>
                    </a:lnTo>
                    <a:lnTo>
                      <a:pt x="220" y="87"/>
                    </a:lnTo>
                    <a:lnTo>
                      <a:pt x="222" y="94"/>
                    </a:lnTo>
                    <a:lnTo>
                      <a:pt x="229" y="114"/>
                    </a:lnTo>
                    <a:lnTo>
                      <a:pt x="233" y="116"/>
                    </a:lnTo>
                    <a:lnTo>
                      <a:pt x="235" y="120"/>
                    </a:lnTo>
                    <a:lnTo>
                      <a:pt x="240" y="125"/>
                    </a:lnTo>
                    <a:lnTo>
                      <a:pt x="242" y="127"/>
                    </a:lnTo>
                    <a:lnTo>
                      <a:pt x="249" y="127"/>
                    </a:lnTo>
                    <a:lnTo>
                      <a:pt x="249" y="125"/>
                    </a:lnTo>
                    <a:lnTo>
                      <a:pt x="252" y="125"/>
                    </a:lnTo>
                    <a:lnTo>
                      <a:pt x="252" y="123"/>
                    </a:lnTo>
                    <a:lnTo>
                      <a:pt x="251" y="121"/>
                    </a:lnTo>
                    <a:lnTo>
                      <a:pt x="245" y="123"/>
                    </a:lnTo>
                    <a:lnTo>
                      <a:pt x="245" y="120"/>
                    </a:lnTo>
                    <a:lnTo>
                      <a:pt x="251" y="120"/>
                    </a:lnTo>
                    <a:lnTo>
                      <a:pt x="252" y="118"/>
                    </a:lnTo>
                    <a:lnTo>
                      <a:pt x="251" y="118"/>
                    </a:lnTo>
                    <a:lnTo>
                      <a:pt x="249" y="114"/>
                    </a:lnTo>
                    <a:lnTo>
                      <a:pt x="251" y="112"/>
                    </a:lnTo>
                    <a:lnTo>
                      <a:pt x="254" y="111"/>
                    </a:lnTo>
                    <a:lnTo>
                      <a:pt x="254" y="109"/>
                    </a:lnTo>
                    <a:lnTo>
                      <a:pt x="252" y="107"/>
                    </a:lnTo>
                    <a:lnTo>
                      <a:pt x="252" y="103"/>
                    </a:lnTo>
                    <a:lnTo>
                      <a:pt x="252" y="107"/>
                    </a:lnTo>
                    <a:lnTo>
                      <a:pt x="258" y="100"/>
                    </a:lnTo>
                    <a:lnTo>
                      <a:pt x="258" y="96"/>
                    </a:lnTo>
                    <a:lnTo>
                      <a:pt x="256" y="98"/>
                    </a:lnTo>
                    <a:lnTo>
                      <a:pt x="254" y="100"/>
                    </a:lnTo>
                    <a:lnTo>
                      <a:pt x="252" y="100"/>
                    </a:lnTo>
                    <a:lnTo>
                      <a:pt x="252" y="96"/>
                    </a:lnTo>
                    <a:lnTo>
                      <a:pt x="254" y="94"/>
                    </a:lnTo>
                    <a:lnTo>
                      <a:pt x="256" y="94"/>
                    </a:lnTo>
                    <a:lnTo>
                      <a:pt x="260" y="94"/>
                    </a:lnTo>
                    <a:lnTo>
                      <a:pt x="261" y="98"/>
                    </a:lnTo>
                    <a:lnTo>
                      <a:pt x="263" y="96"/>
                    </a:lnTo>
                    <a:lnTo>
                      <a:pt x="265" y="96"/>
                    </a:lnTo>
                    <a:lnTo>
                      <a:pt x="265" y="93"/>
                    </a:lnTo>
                    <a:lnTo>
                      <a:pt x="261" y="93"/>
                    </a:lnTo>
                    <a:lnTo>
                      <a:pt x="260" y="91"/>
                    </a:lnTo>
                    <a:lnTo>
                      <a:pt x="265" y="91"/>
                    </a:lnTo>
                    <a:lnTo>
                      <a:pt x="265" y="93"/>
                    </a:lnTo>
                    <a:lnTo>
                      <a:pt x="265" y="94"/>
                    </a:lnTo>
                    <a:lnTo>
                      <a:pt x="265" y="105"/>
                    </a:lnTo>
                    <a:lnTo>
                      <a:pt x="263" y="107"/>
                    </a:lnTo>
                    <a:lnTo>
                      <a:pt x="265" y="111"/>
                    </a:lnTo>
                    <a:lnTo>
                      <a:pt x="267" y="111"/>
                    </a:lnTo>
                    <a:lnTo>
                      <a:pt x="269" y="109"/>
                    </a:lnTo>
                    <a:lnTo>
                      <a:pt x="272" y="111"/>
                    </a:lnTo>
                    <a:lnTo>
                      <a:pt x="265" y="125"/>
                    </a:lnTo>
                    <a:lnTo>
                      <a:pt x="263" y="121"/>
                    </a:lnTo>
                    <a:lnTo>
                      <a:pt x="263" y="125"/>
                    </a:lnTo>
                    <a:lnTo>
                      <a:pt x="263" y="127"/>
                    </a:lnTo>
                    <a:lnTo>
                      <a:pt x="270" y="127"/>
                    </a:lnTo>
                    <a:lnTo>
                      <a:pt x="272" y="125"/>
                    </a:lnTo>
                    <a:lnTo>
                      <a:pt x="274" y="127"/>
                    </a:lnTo>
                    <a:lnTo>
                      <a:pt x="278" y="127"/>
                    </a:lnTo>
                    <a:lnTo>
                      <a:pt x="281" y="125"/>
                    </a:lnTo>
                    <a:lnTo>
                      <a:pt x="281" y="121"/>
                    </a:lnTo>
                    <a:lnTo>
                      <a:pt x="285" y="120"/>
                    </a:lnTo>
                    <a:lnTo>
                      <a:pt x="286" y="105"/>
                    </a:lnTo>
                    <a:lnTo>
                      <a:pt x="288" y="105"/>
                    </a:lnTo>
                    <a:lnTo>
                      <a:pt x="294" y="103"/>
                    </a:lnTo>
                    <a:lnTo>
                      <a:pt x="297" y="105"/>
                    </a:lnTo>
                    <a:lnTo>
                      <a:pt x="301" y="105"/>
                    </a:lnTo>
                    <a:lnTo>
                      <a:pt x="301" y="107"/>
                    </a:lnTo>
                    <a:lnTo>
                      <a:pt x="308" y="105"/>
                    </a:lnTo>
                    <a:lnTo>
                      <a:pt x="313" y="107"/>
                    </a:lnTo>
                    <a:lnTo>
                      <a:pt x="324" y="114"/>
                    </a:lnTo>
                    <a:lnTo>
                      <a:pt x="329" y="123"/>
                    </a:lnTo>
                    <a:lnTo>
                      <a:pt x="335" y="125"/>
                    </a:lnTo>
                    <a:lnTo>
                      <a:pt x="340" y="127"/>
                    </a:lnTo>
                    <a:lnTo>
                      <a:pt x="344" y="128"/>
                    </a:lnTo>
                    <a:lnTo>
                      <a:pt x="347" y="128"/>
                    </a:lnTo>
                    <a:lnTo>
                      <a:pt x="353" y="130"/>
                    </a:lnTo>
                    <a:lnTo>
                      <a:pt x="354" y="130"/>
                    </a:lnTo>
                    <a:lnTo>
                      <a:pt x="356" y="132"/>
                    </a:lnTo>
                    <a:lnTo>
                      <a:pt x="358" y="136"/>
                    </a:lnTo>
                    <a:lnTo>
                      <a:pt x="374" y="145"/>
                    </a:lnTo>
                    <a:lnTo>
                      <a:pt x="380" y="145"/>
                    </a:lnTo>
                    <a:lnTo>
                      <a:pt x="381" y="146"/>
                    </a:lnTo>
                    <a:lnTo>
                      <a:pt x="385" y="146"/>
                    </a:lnTo>
                    <a:lnTo>
                      <a:pt x="385" y="145"/>
                    </a:lnTo>
                    <a:lnTo>
                      <a:pt x="394" y="146"/>
                    </a:lnTo>
                    <a:lnTo>
                      <a:pt x="397" y="146"/>
                    </a:lnTo>
                    <a:lnTo>
                      <a:pt x="401" y="150"/>
                    </a:lnTo>
                    <a:lnTo>
                      <a:pt x="401" y="148"/>
                    </a:lnTo>
                    <a:lnTo>
                      <a:pt x="396" y="143"/>
                    </a:lnTo>
                    <a:lnTo>
                      <a:pt x="399" y="143"/>
                    </a:lnTo>
                    <a:lnTo>
                      <a:pt x="401" y="145"/>
                    </a:lnTo>
                    <a:lnTo>
                      <a:pt x="405" y="145"/>
                    </a:lnTo>
                    <a:lnTo>
                      <a:pt x="405" y="143"/>
                    </a:lnTo>
                    <a:lnTo>
                      <a:pt x="412" y="145"/>
                    </a:lnTo>
                    <a:lnTo>
                      <a:pt x="415" y="148"/>
                    </a:lnTo>
                    <a:lnTo>
                      <a:pt x="415" y="150"/>
                    </a:lnTo>
                    <a:lnTo>
                      <a:pt x="419" y="148"/>
                    </a:lnTo>
                    <a:lnTo>
                      <a:pt x="419" y="152"/>
                    </a:lnTo>
                    <a:lnTo>
                      <a:pt x="424" y="155"/>
                    </a:lnTo>
                    <a:lnTo>
                      <a:pt x="430" y="162"/>
                    </a:lnTo>
                    <a:lnTo>
                      <a:pt x="430" y="168"/>
                    </a:lnTo>
                    <a:lnTo>
                      <a:pt x="431" y="166"/>
                    </a:lnTo>
                    <a:lnTo>
                      <a:pt x="431" y="170"/>
                    </a:lnTo>
                    <a:lnTo>
                      <a:pt x="431" y="171"/>
                    </a:lnTo>
                    <a:lnTo>
                      <a:pt x="431" y="173"/>
                    </a:lnTo>
                    <a:lnTo>
                      <a:pt x="430" y="173"/>
                    </a:lnTo>
                    <a:lnTo>
                      <a:pt x="428" y="175"/>
                    </a:lnTo>
                    <a:lnTo>
                      <a:pt x="426" y="175"/>
                    </a:lnTo>
                    <a:lnTo>
                      <a:pt x="426" y="173"/>
                    </a:lnTo>
                    <a:lnTo>
                      <a:pt x="421" y="175"/>
                    </a:lnTo>
                    <a:lnTo>
                      <a:pt x="415" y="173"/>
                    </a:lnTo>
                    <a:lnTo>
                      <a:pt x="419" y="175"/>
                    </a:lnTo>
                    <a:lnTo>
                      <a:pt x="417" y="179"/>
                    </a:lnTo>
                    <a:lnTo>
                      <a:pt x="412" y="177"/>
                    </a:lnTo>
                    <a:lnTo>
                      <a:pt x="412" y="179"/>
                    </a:lnTo>
                    <a:lnTo>
                      <a:pt x="412" y="180"/>
                    </a:lnTo>
                    <a:lnTo>
                      <a:pt x="412" y="184"/>
                    </a:lnTo>
                    <a:lnTo>
                      <a:pt x="406" y="188"/>
                    </a:lnTo>
                    <a:lnTo>
                      <a:pt x="408" y="189"/>
                    </a:lnTo>
                    <a:lnTo>
                      <a:pt x="410" y="189"/>
                    </a:lnTo>
                    <a:lnTo>
                      <a:pt x="412" y="189"/>
                    </a:lnTo>
                    <a:lnTo>
                      <a:pt x="410" y="191"/>
                    </a:lnTo>
                    <a:lnTo>
                      <a:pt x="421" y="195"/>
                    </a:lnTo>
                    <a:lnTo>
                      <a:pt x="422" y="193"/>
                    </a:lnTo>
                    <a:lnTo>
                      <a:pt x="424" y="195"/>
                    </a:lnTo>
                    <a:lnTo>
                      <a:pt x="426" y="196"/>
                    </a:lnTo>
                    <a:lnTo>
                      <a:pt x="430" y="195"/>
                    </a:lnTo>
                    <a:lnTo>
                      <a:pt x="433" y="196"/>
                    </a:lnTo>
                    <a:lnTo>
                      <a:pt x="439" y="196"/>
                    </a:lnTo>
                    <a:lnTo>
                      <a:pt x="442" y="198"/>
                    </a:lnTo>
                    <a:lnTo>
                      <a:pt x="448" y="196"/>
                    </a:lnTo>
                    <a:lnTo>
                      <a:pt x="451" y="198"/>
                    </a:lnTo>
                    <a:lnTo>
                      <a:pt x="458" y="198"/>
                    </a:lnTo>
                    <a:lnTo>
                      <a:pt x="460" y="195"/>
                    </a:lnTo>
                    <a:lnTo>
                      <a:pt x="465" y="195"/>
                    </a:lnTo>
                    <a:lnTo>
                      <a:pt x="464" y="198"/>
                    </a:lnTo>
                    <a:lnTo>
                      <a:pt x="467" y="198"/>
                    </a:lnTo>
                    <a:lnTo>
                      <a:pt x="465" y="196"/>
                    </a:lnTo>
                    <a:lnTo>
                      <a:pt x="467" y="195"/>
                    </a:lnTo>
                    <a:lnTo>
                      <a:pt x="469" y="196"/>
                    </a:lnTo>
                    <a:lnTo>
                      <a:pt x="471" y="196"/>
                    </a:lnTo>
                    <a:lnTo>
                      <a:pt x="473" y="195"/>
                    </a:lnTo>
                    <a:lnTo>
                      <a:pt x="474" y="196"/>
                    </a:lnTo>
                    <a:lnTo>
                      <a:pt x="476" y="191"/>
                    </a:lnTo>
                    <a:lnTo>
                      <a:pt x="478" y="189"/>
                    </a:lnTo>
                    <a:lnTo>
                      <a:pt x="478" y="195"/>
                    </a:lnTo>
                    <a:lnTo>
                      <a:pt x="482" y="195"/>
                    </a:lnTo>
                    <a:lnTo>
                      <a:pt x="483" y="195"/>
                    </a:lnTo>
                    <a:lnTo>
                      <a:pt x="487" y="189"/>
                    </a:lnTo>
                    <a:lnTo>
                      <a:pt x="491" y="186"/>
                    </a:lnTo>
                    <a:lnTo>
                      <a:pt x="494" y="186"/>
                    </a:lnTo>
                    <a:lnTo>
                      <a:pt x="496" y="184"/>
                    </a:lnTo>
                    <a:lnTo>
                      <a:pt x="498" y="188"/>
                    </a:lnTo>
                    <a:lnTo>
                      <a:pt x="496" y="189"/>
                    </a:lnTo>
                    <a:lnTo>
                      <a:pt x="498" y="191"/>
                    </a:lnTo>
                    <a:lnTo>
                      <a:pt x="499" y="189"/>
                    </a:lnTo>
                    <a:lnTo>
                      <a:pt x="501" y="193"/>
                    </a:lnTo>
                    <a:lnTo>
                      <a:pt x="501" y="195"/>
                    </a:lnTo>
                    <a:lnTo>
                      <a:pt x="499" y="195"/>
                    </a:lnTo>
                    <a:lnTo>
                      <a:pt x="505" y="196"/>
                    </a:lnTo>
                    <a:lnTo>
                      <a:pt x="505" y="195"/>
                    </a:lnTo>
                    <a:lnTo>
                      <a:pt x="514" y="195"/>
                    </a:lnTo>
                    <a:lnTo>
                      <a:pt x="512" y="198"/>
                    </a:lnTo>
                    <a:lnTo>
                      <a:pt x="514" y="200"/>
                    </a:lnTo>
                    <a:lnTo>
                      <a:pt x="512" y="202"/>
                    </a:lnTo>
                    <a:lnTo>
                      <a:pt x="514" y="204"/>
                    </a:lnTo>
                    <a:lnTo>
                      <a:pt x="514" y="207"/>
                    </a:lnTo>
                    <a:lnTo>
                      <a:pt x="516" y="209"/>
                    </a:lnTo>
                    <a:lnTo>
                      <a:pt x="516" y="207"/>
                    </a:lnTo>
                    <a:lnTo>
                      <a:pt x="516" y="209"/>
                    </a:lnTo>
                    <a:lnTo>
                      <a:pt x="517" y="205"/>
                    </a:lnTo>
                    <a:lnTo>
                      <a:pt x="517" y="200"/>
                    </a:lnTo>
                    <a:lnTo>
                      <a:pt x="519" y="200"/>
                    </a:lnTo>
                    <a:lnTo>
                      <a:pt x="519" y="204"/>
                    </a:lnTo>
                    <a:lnTo>
                      <a:pt x="519" y="207"/>
                    </a:lnTo>
                    <a:lnTo>
                      <a:pt x="519" y="209"/>
                    </a:lnTo>
                    <a:lnTo>
                      <a:pt x="521" y="211"/>
                    </a:lnTo>
                    <a:lnTo>
                      <a:pt x="523" y="209"/>
                    </a:lnTo>
                    <a:lnTo>
                      <a:pt x="525" y="213"/>
                    </a:lnTo>
                    <a:lnTo>
                      <a:pt x="528" y="213"/>
                    </a:lnTo>
                    <a:lnTo>
                      <a:pt x="530" y="222"/>
                    </a:lnTo>
                    <a:lnTo>
                      <a:pt x="528" y="223"/>
                    </a:lnTo>
                    <a:lnTo>
                      <a:pt x="526" y="223"/>
                    </a:lnTo>
                    <a:lnTo>
                      <a:pt x="523" y="225"/>
                    </a:lnTo>
                    <a:lnTo>
                      <a:pt x="523" y="223"/>
                    </a:lnTo>
                    <a:lnTo>
                      <a:pt x="523" y="227"/>
                    </a:lnTo>
                    <a:lnTo>
                      <a:pt x="530" y="236"/>
                    </a:lnTo>
                    <a:lnTo>
                      <a:pt x="532" y="238"/>
                    </a:lnTo>
                    <a:lnTo>
                      <a:pt x="532" y="230"/>
                    </a:lnTo>
                    <a:lnTo>
                      <a:pt x="533" y="230"/>
                    </a:lnTo>
                    <a:lnTo>
                      <a:pt x="535" y="232"/>
                    </a:lnTo>
                    <a:lnTo>
                      <a:pt x="539" y="229"/>
                    </a:lnTo>
                    <a:lnTo>
                      <a:pt x="541" y="230"/>
                    </a:lnTo>
                    <a:lnTo>
                      <a:pt x="537" y="225"/>
                    </a:lnTo>
                    <a:lnTo>
                      <a:pt x="541" y="222"/>
                    </a:lnTo>
                    <a:lnTo>
                      <a:pt x="537" y="222"/>
                    </a:lnTo>
                    <a:lnTo>
                      <a:pt x="532" y="211"/>
                    </a:lnTo>
                    <a:lnTo>
                      <a:pt x="533" y="209"/>
                    </a:lnTo>
                    <a:lnTo>
                      <a:pt x="533" y="204"/>
                    </a:lnTo>
                    <a:lnTo>
                      <a:pt x="532" y="202"/>
                    </a:lnTo>
                    <a:lnTo>
                      <a:pt x="532" y="200"/>
                    </a:lnTo>
                    <a:lnTo>
                      <a:pt x="528" y="198"/>
                    </a:lnTo>
                    <a:lnTo>
                      <a:pt x="526" y="195"/>
                    </a:lnTo>
                    <a:lnTo>
                      <a:pt x="530" y="191"/>
                    </a:lnTo>
                    <a:lnTo>
                      <a:pt x="532" y="191"/>
                    </a:lnTo>
                    <a:lnTo>
                      <a:pt x="532" y="189"/>
                    </a:lnTo>
                    <a:lnTo>
                      <a:pt x="533" y="188"/>
                    </a:lnTo>
                    <a:lnTo>
                      <a:pt x="532" y="188"/>
                    </a:lnTo>
                    <a:lnTo>
                      <a:pt x="533" y="182"/>
                    </a:lnTo>
                    <a:lnTo>
                      <a:pt x="537" y="182"/>
                    </a:lnTo>
                    <a:lnTo>
                      <a:pt x="541" y="180"/>
                    </a:lnTo>
                    <a:lnTo>
                      <a:pt x="541" y="179"/>
                    </a:lnTo>
                    <a:lnTo>
                      <a:pt x="541" y="180"/>
                    </a:lnTo>
                    <a:lnTo>
                      <a:pt x="548" y="180"/>
                    </a:lnTo>
                    <a:lnTo>
                      <a:pt x="548" y="177"/>
                    </a:lnTo>
                    <a:lnTo>
                      <a:pt x="550" y="175"/>
                    </a:lnTo>
                    <a:lnTo>
                      <a:pt x="553" y="175"/>
                    </a:lnTo>
                    <a:lnTo>
                      <a:pt x="553" y="171"/>
                    </a:lnTo>
                    <a:lnTo>
                      <a:pt x="555" y="170"/>
                    </a:lnTo>
                    <a:lnTo>
                      <a:pt x="555" y="173"/>
                    </a:lnTo>
                    <a:lnTo>
                      <a:pt x="557" y="168"/>
                    </a:lnTo>
                    <a:lnTo>
                      <a:pt x="559" y="166"/>
                    </a:lnTo>
                    <a:lnTo>
                      <a:pt x="559" y="164"/>
                    </a:lnTo>
                    <a:lnTo>
                      <a:pt x="562" y="162"/>
                    </a:lnTo>
                    <a:lnTo>
                      <a:pt x="560" y="161"/>
                    </a:lnTo>
                    <a:lnTo>
                      <a:pt x="562" y="159"/>
                    </a:lnTo>
                    <a:lnTo>
                      <a:pt x="562" y="155"/>
                    </a:lnTo>
                    <a:lnTo>
                      <a:pt x="560" y="157"/>
                    </a:lnTo>
                    <a:lnTo>
                      <a:pt x="560" y="155"/>
                    </a:lnTo>
                    <a:lnTo>
                      <a:pt x="550" y="161"/>
                    </a:lnTo>
                    <a:lnTo>
                      <a:pt x="553" y="162"/>
                    </a:lnTo>
                    <a:lnTo>
                      <a:pt x="548" y="164"/>
                    </a:lnTo>
                    <a:lnTo>
                      <a:pt x="550" y="168"/>
                    </a:lnTo>
                    <a:lnTo>
                      <a:pt x="550" y="166"/>
                    </a:lnTo>
                    <a:lnTo>
                      <a:pt x="550" y="171"/>
                    </a:lnTo>
                    <a:lnTo>
                      <a:pt x="550" y="173"/>
                    </a:lnTo>
                    <a:lnTo>
                      <a:pt x="548" y="171"/>
                    </a:lnTo>
                    <a:lnTo>
                      <a:pt x="550" y="170"/>
                    </a:lnTo>
                    <a:lnTo>
                      <a:pt x="548" y="170"/>
                    </a:lnTo>
                    <a:lnTo>
                      <a:pt x="548" y="168"/>
                    </a:lnTo>
                    <a:lnTo>
                      <a:pt x="544" y="168"/>
                    </a:lnTo>
                    <a:lnTo>
                      <a:pt x="542" y="170"/>
                    </a:lnTo>
                    <a:lnTo>
                      <a:pt x="541" y="173"/>
                    </a:lnTo>
                    <a:lnTo>
                      <a:pt x="541" y="171"/>
                    </a:lnTo>
                    <a:lnTo>
                      <a:pt x="535" y="170"/>
                    </a:lnTo>
                    <a:lnTo>
                      <a:pt x="532" y="170"/>
                    </a:lnTo>
                    <a:lnTo>
                      <a:pt x="530" y="171"/>
                    </a:lnTo>
                    <a:lnTo>
                      <a:pt x="530" y="175"/>
                    </a:lnTo>
                    <a:lnTo>
                      <a:pt x="532" y="175"/>
                    </a:lnTo>
                    <a:lnTo>
                      <a:pt x="532" y="177"/>
                    </a:lnTo>
                    <a:lnTo>
                      <a:pt x="533" y="177"/>
                    </a:lnTo>
                    <a:lnTo>
                      <a:pt x="530" y="177"/>
                    </a:lnTo>
                    <a:lnTo>
                      <a:pt x="528" y="179"/>
                    </a:lnTo>
                    <a:lnTo>
                      <a:pt x="526" y="179"/>
                    </a:lnTo>
                    <a:lnTo>
                      <a:pt x="528" y="177"/>
                    </a:lnTo>
                    <a:lnTo>
                      <a:pt x="523" y="179"/>
                    </a:lnTo>
                    <a:lnTo>
                      <a:pt x="523" y="177"/>
                    </a:lnTo>
                    <a:lnTo>
                      <a:pt x="521" y="177"/>
                    </a:lnTo>
                    <a:lnTo>
                      <a:pt x="521" y="175"/>
                    </a:lnTo>
                    <a:lnTo>
                      <a:pt x="519" y="175"/>
                    </a:lnTo>
                    <a:lnTo>
                      <a:pt x="519" y="173"/>
                    </a:lnTo>
                    <a:lnTo>
                      <a:pt x="516" y="175"/>
                    </a:lnTo>
                    <a:lnTo>
                      <a:pt x="516" y="173"/>
                    </a:lnTo>
                    <a:lnTo>
                      <a:pt x="516" y="170"/>
                    </a:lnTo>
                    <a:lnTo>
                      <a:pt x="519" y="166"/>
                    </a:lnTo>
                    <a:lnTo>
                      <a:pt x="519" y="164"/>
                    </a:lnTo>
                    <a:lnTo>
                      <a:pt x="521" y="159"/>
                    </a:lnTo>
                    <a:lnTo>
                      <a:pt x="523" y="157"/>
                    </a:lnTo>
                    <a:lnTo>
                      <a:pt x="532" y="155"/>
                    </a:lnTo>
                    <a:lnTo>
                      <a:pt x="544" y="152"/>
                    </a:lnTo>
                    <a:lnTo>
                      <a:pt x="546" y="148"/>
                    </a:lnTo>
                    <a:lnTo>
                      <a:pt x="550" y="146"/>
                    </a:lnTo>
                    <a:lnTo>
                      <a:pt x="550" y="145"/>
                    </a:lnTo>
                    <a:lnTo>
                      <a:pt x="555" y="145"/>
                    </a:lnTo>
                    <a:lnTo>
                      <a:pt x="557" y="143"/>
                    </a:lnTo>
                    <a:lnTo>
                      <a:pt x="560" y="145"/>
                    </a:lnTo>
                    <a:lnTo>
                      <a:pt x="560" y="146"/>
                    </a:lnTo>
                    <a:lnTo>
                      <a:pt x="562" y="146"/>
                    </a:lnTo>
                    <a:lnTo>
                      <a:pt x="564" y="150"/>
                    </a:lnTo>
                    <a:lnTo>
                      <a:pt x="567" y="154"/>
                    </a:lnTo>
                    <a:lnTo>
                      <a:pt x="566" y="155"/>
                    </a:lnTo>
                    <a:lnTo>
                      <a:pt x="567" y="157"/>
                    </a:lnTo>
                    <a:lnTo>
                      <a:pt x="567" y="161"/>
                    </a:lnTo>
                    <a:lnTo>
                      <a:pt x="571" y="161"/>
                    </a:lnTo>
                    <a:lnTo>
                      <a:pt x="571" y="164"/>
                    </a:lnTo>
                    <a:lnTo>
                      <a:pt x="567" y="164"/>
                    </a:lnTo>
                    <a:lnTo>
                      <a:pt x="566" y="164"/>
                    </a:lnTo>
                    <a:lnTo>
                      <a:pt x="566" y="166"/>
                    </a:lnTo>
                    <a:lnTo>
                      <a:pt x="567" y="166"/>
                    </a:lnTo>
                    <a:lnTo>
                      <a:pt x="571" y="168"/>
                    </a:lnTo>
                    <a:lnTo>
                      <a:pt x="573" y="170"/>
                    </a:lnTo>
                    <a:lnTo>
                      <a:pt x="573" y="171"/>
                    </a:lnTo>
                    <a:lnTo>
                      <a:pt x="576" y="173"/>
                    </a:lnTo>
                    <a:lnTo>
                      <a:pt x="582" y="175"/>
                    </a:lnTo>
                    <a:lnTo>
                      <a:pt x="580" y="175"/>
                    </a:lnTo>
                    <a:lnTo>
                      <a:pt x="582" y="180"/>
                    </a:lnTo>
                    <a:lnTo>
                      <a:pt x="584" y="184"/>
                    </a:lnTo>
                    <a:lnTo>
                      <a:pt x="585" y="182"/>
                    </a:lnTo>
                    <a:lnTo>
                      <a:pt x="591" y="184"/>
                    </a:lnTo>
                    <a:lnTo>
                      <a:pt x="593" y="182"/>
                    </a:lnTo>
                    <a:lnTo>
                      <a:pt x="596" y="184"/>
                    </a:lnTo>
                    <a:lnTo>
                      <a:pt x="596" y="182"/>
                    </a:lnTo>
                    <a:lnTo>
                      <a:pt x="598" y="182"/>
                    </a:lnTo>
                    <a:lnTo>
                      <a:pt x="600" y="180"/>
                    </a:lnTo>
                    <a:lnTo>
                      <a:pt x="600" y="177"/>
                    </a:lnTo>
                    <a:lnTo>
                      <a:pt x="603" y="180"/>
                    </a:lnTo>
                    <a:lnTo>
                      <a:pt x="603" y="184"/>
                    </a:lnTo>
                    <a:lnTo>
                      <a:pt x="610" y="191"/>
                    </a:lnTo>
                    <a:lnTo>
                      <a:pt x="612" y="195"/>
                    </a:lnTo>
                    <a:lnTo>
                      <a:pt x="616" y="195"/>
                    </a:lnTo>
                    <a:lnTo>
                      <a:pt x="619" y="198"/>
                    </a:lnTo>
                    <a:lnTo>
                      <a:pt x="621" y="198"/>
                    </a:lnTo>
                    <a:lnTo>
                      <a:pt x="621" y="196"/>
                    </a:lnTo>
                    <a:lnTo>
                      <a:pt x="625" y="196"/>
                    </a:lnTo>
                    <a:lnTo>
                      <a:pt x="625" y="195"/>
                    </a:lnTo>
                    <a:lnTo>
                      <a:pt x="627" y="196"/>
                    </a:lnTo>
                    <a:lnTo>
                      <a:pt x="628" y="196"/>
                    </a:lnTo>
                    <a:lnTo>
                      <a:pt x="632" y="198"/>
                    </a:lnTo>
                    <a:lnTo>
                      <a:pt x="637" y="195"/>
                    </a:lnTo>
                    <a:lnTo>
                      <a:pt x="644" y="196"/>
                    </a:lnTo>
                    <a:lnTo>
                      <a:pt x="648" y="195"/>
                    </a:lnTo>
                    <a:lnTo>
                      <a:pt x="652" y="191"/>
                    </a:lnTo>
                    <a:lnTo>
                      <a:pt x="662" y="193"/>
                    </a:lnTo>
                    <a:lnTo>
                      <a:pt x="664" y="193"/>
                    </a:lnTo>
                    <a:lnTo>
                      <a:pt x="669" y="196"/>
                    </a:lnTo>
                    <a:lnTo>
                      <a:pt x="671" y="195"/>
                    </a:lnTo>
                    <a:lnTo>
                      <a:pt x="671" y="196"/>
                    </a:lnTo>
                    <a:lnTo>
                      <a:pt x="678" y="195"/>
                    </a:lnTo>
                    <a:lnTo>
                      <a:pt x="682" y="195"/>
                    </a:lnTo>
                    <a:lnTo>
                      <a:pt x="680" y="191"/>
                    </a:lnTo>
                    <a:lnTo>
                      <a:pt x="678" y="188"/>
                    </a:lnTo>
                    <a:lnTo>
                      <a:pt x="677" y="184"/>
                    </a:lnTo>
                    <a:lnTo>
                      <a:pt x="678" y="182"/>
                    </a:lnTo>
                    <a:lnTo>
                      <a:pt x="680" y="182"/>
                    </a:lnTo>
                    <a:lnTo>
                      <a:pt x="680" y="184"/>
                    </a:lnTo>
                    <a:lnTo>
                      <a:pt x="682" y="186"/>
                    </a:lnTo>
                    <a:lnTo>
                      <a:pt x="684" y="188"/>
                    </a:lnTo>
                    <a:lnTo>
                      <a:pt x="684" y="191"/>
                    </a:lnTo>
                    <a:lnTo>
                      <a:pt x="686" y="195"/>
                    </a:lnTo>
                    <a:lnTo>
                      <a:pt x="689" y="196"/>
                    </a:lnTo>
                    <a:lnTo>
                      <a:pt x="691" y="198"/>
                    </a:lnTo>
                    <a:lnTo>
                      <a:pt x="695" y="200"/>
                    </a:lnTo>
                    <a:lnTo>
                      <a:pt x="696" y="202"/>
                    </a:lnTo>
                    <a:lnTo>
                      <a:pt x="700" y="202"/>
                    </a:lnTo>
                    <a:lnTo>
                      <a:pt x="702" y="198"/>
                    </a:lnTo>
                    <a:lnTo>
                      <a:pt x="702" y="188"/>
                    </a:lnTo>
                    <a:lnTo>
                      <a:pt x="700" y="188"/>
                    </a:lnTo>
                    <a:lnTo>
                      <a:pt x="700" y="191"/>
                    </a:lnTo>
                    <a:lnTo>
                      <a:pt x="698" y="191"/>
                    </a:lnTo>
                    <a:lnTo>
                      <a:pt x="698" y="188"/>
                    </a:lnTo>
                    <a:lnTo>
                      <a:pt x="696" y="186"/>
                    </a:lnTo>
                    <a:lnTo>
                      <a:pt x="691" y="188"/>
                    </a:lnTo>
                    <a:lnTo>
                      <a:pt x="689" y="189"/>
                    </a:lnTo>
                    <a:lnTo>
                      <a:pt x="689" y="193"/>
                    </a:lnTo>
                    <a:lnTo>
                      <a:pt x="687" y="193"/>
                    </a:lnTo>
                    <a:lnTo>
                      <a:pt x="686" y="186"/>
                    </a:lnTo>
                    <a:lnTo>
                      <a:pt x="682" y="180"/>
                    </a:lnTo>
                    <a:lnTo>
                      <a:pt x="684" y="182"/>
                    </a:lnTo>
                    <a:lnTo>
                      <a:pt x="684" y="177"/>
                    </a:lnTo>
                    <a:lnTo>
                      <a:pt x="680" y="175"/>
                    </a:lnTo>
                    <a:lnTo>
                      <a:pt x="680" y="173"/>
                    </a:lnTo>
                    <a:lnTo>
                      <a:pt x="678" y="168"/>
                    </a:lnTo>
                    <a:lnTo>
                      <a:pt x="680" y="168"/>
                    </a:lnTo>
                    <a:lnTo>
                      <a:pt x="682" y="171"/>
                    </a:lnTo>
                    <a:lnTo>
                      <a:pt x="684" y="170"/>
                    </a:lnTo>
                    <a:lnTo>
                      <a:pt x="684" y="168"/>
                    </a:lnTo>
                    <a:lnTo>
                      <a:pt x="686" y="168"/>
                    </a:lnTo>
                    <a:lnTo>
                      <a:pt x="687" y="170"/>
                    </a:lnTo>
                    <a:lnTo>
                      <a:pt x="693" y="170"/>
                    </a:lnTo>
                    <a:lnTo>
                      <a:pt x="693" y="168"/>
                    </a:lnTo>
                    <a:lnTo>
                      <a:pt x="689" y="162"/>
                    </a:lnTo>
                    <a:lnTo>
                      <a:pt x="691" y="161"/>
                    </a:lnTo>
                    <a:lnTo>
                      <a:pt x="695" y="162"/>
                    </a:lnTo>
                    <a:lnTo>
                      <a:pt x="695" y="164"/>
                    </a:lnTo>
                    <a:lnTo>
                      <a:pt x="698" y="168"/>
                    </a:lnTo>
                    <a:lnTo>
                      <a:pt x="696" y="164"/>
                    </a:lnTo>
                    <a:lnTo>
                      <a:pt x="700" y="164"/>
                    </a:lnTo>
                    <a:lnTo>
                      <a:pt x="702" y="168"/>
                    </a:lnTo>
                    <a:lnTo>
                      <a:pt x="707" y="171"/>
                    </a:lnTo>
                    <a:lnTo>
                      <a:pt x="705" y="173"/>
                    </a:lnTo>
                    <a:lnTo>
                      <a:pt x="707" y="175"/>
                    </a:lnTo>
                    <a:lnTo>
                      <a:pt x="712" y="171"/>
                    </a:lnTo>
                    <a:lnTo>
                      <a:pt x="712" y="175"/>
                    </a:lnTo>
                    <a:lnTo>
                      <a:pt x="711" y="177"/>
                    </a:lnTo>
                    <a:lnTo>
                      <a:pt x="711" y="180"/>
                    </a:lnTo>
                    <a:lnTo>
                      <a:pt x="709" y="182"/>
                    </a:lnTo>
                    <a:lnTo>
                      <a:pt x="711" y="184"/>
                    </a:lnTo>
                    <a:lnTo>
                      <a:pt x="712" y="182"/>
                    </a:lnTo>
                    <a:lnTo>
                      <a:pt x="714" y="186"/>
                    </a:lnTo>
                    <a:lnTo>
                      <a:pt x="714" y="179"/>
                    </a:lnTo>
                    <a:lnTo>
                      <a:pt x="720" y="175"/>
                    </a:lnTo>
                    <a:lnTo>
                      <a:pt x="721" y="175"/>
                    </a:lnTo>
                    <a:lnTo>
                      <a:pt x="720" y="186"/>
                    </a:lnTo>
                    <a:lnTo>
                      <a:pt x="718" y="191"/>
                    </a:lnTo>
                    <a:lnTo>
                      <a:pt x="718" y="196"/>
                    </a:lnTo>
                    <a:lnTo>
                      <a:pt x="720" y="200"/>
                    </a:lnTo>
                    <a:lnTo>
                      <a:pt x="714" y="204"/>
                    </a:lnTo>
                    <a:lnTo>
                      <a:pt x="716" y="209"/>
                    </a:lnTo>
                    <a:lnTo>
                      <a:pt x="720" y="209"/>
                    </a:lnTo>
                    <a:lnTo>
                      <a:pt x="720" y="216"/>
                    </a:lnTo>
                    <a:lnTo>
                      <a:pt x="725" y="211"/>
                    </a:lnTo>
                    <a:lnTo>
                      <a:pt x="727" y="213"/>
                    </a:lnTo>
                    <a:lnTo>
                      <a:pt x="729" y="211"/>
                    </a:lnTo>
                    <a:lnTo>
                      <a:pt x="729" y="213"/>
                    </a:lnTo>
                    <a:lnTo>
                      <a:pt x="727" y="214"/>
                    </a:lnTo>
                    <a:lnTo>
                      <a:pt x="729" y="218"/>
                    </a:lnTo>
                    <a:lnTo>
                      <a:pt x="732" y="218"/>
                    </a:lnTo>
                    <a:lnTo>
                      <a:pt x="734" y="213"/>
                    </a:lnTo>
                    <a:lnTo>
                      <a:pt x="732" y="209"/>
                    </a:lnTo>
                    <a:lnTo>
                      <a:pt x="732" y="204"/>
                    </a:lnTo>
                    <a:lnTo>
                      <a:pt x="730" y="200"/>
                    </a:lnTo>
                    <a:lnTo>
                      <a:pt x="727" y="196"/>
                    </a:lnTo>
                    <a:lnTo>
                      <a:pt x="729" y="186"/>
                    </a:lnTo>
                    <a:lnTo>
                      <a:pt x="727" y="182"/>
                    </a:lnTo>
                    <a:lnTo>
                      <a:pt x="729" y="182"/>
                    </a:lnTo>
                    <a:lnTo>
                      <a:pt x="730" y="180"/>
                    </a:lnTo>
                    <a:lnTo>
                      <a:pt x="732" y="182"/>
                    </a:lnTo>
                    <a:lnTo>
                      <a:pt x="732" y="184"/>
                    </a:lnTo>
                    <a:lnTo>
                      <a:pt x="734" y="182"/>
                    </a:lnTo>
                    <a:lnTo>
                      <a:pt x="736" y="182"/>
                    </a:lnTo>
                    <a:lnTo>
                      <a:pt x="741" y="184"/>
                    </a:lnTo>
                    <a:lnTo>
                      <a:pt x="743" y="180"/>
                    </a:lnTo>
                    <a:lnTo>
                      <a:pt x="745" y="179"/>
                    </a:lnTo>
                    <a:lnTo>
                      <a:pt x="748" y="175"/>
                    </a:lnTo>
                    <a:lnTo>
                      <a:pt x="748" y="173"/>
                    </a:lnTo>
                    <a:lnTo>
                      <a:pt x="750" y="168"/>
                    </a:lnTo>
                    <a:lnTo>
                      <a:pt x="759" y="162"/>
                    </a:lnTo>
                    <a:lnTo>
                      <a:pt x="761" y="159"/>
                    </a:lnTo>
                    <a:lnTo>
                      <a:pt x="757" y="159"/>
                    </a:lnTo>
                    <a:lnTo>
                      <a:pt x="757" y="145"/>
                    </a:lnTo>
                    <a:lnTo>
                      <a:pt x="752" y="141"/>
                    </a:lnTo>
                    <a:lnTo>
                      <a:pt x="752" y="145"/>
                    </a:lnTo>
                    <a:lnTo>
                      <a:pt x="752" y="146"/>
                    </a:lnTo>
                    <a:lnTo>
                      <a:pt x="752" y="150"/>
                    </a:lnTo>
                    <a:lnTo>
                      <a:pt x="754" y="148"/>
                    </a:lnTo>
                    <a:lnTo>
                      <a:pt x="755" y="146"/>
                    </a:lnTo>
                    <a:lnTo>
                      <a:pt x="752" y="154"/>
                    </a:lnTo>
                    <a:lnTo>
                      <a:pt x="745" y="155"/>
                    </a:lnTo>
                    <a:lnTo>
                      <a:pt x="741" y="154"/>
                    </a:lnTo>
                    <a:lnTo>
                      <a:pt x="743" y="152"/>
                    </a:lnTo>
                    <a:lnTo>
                      <a:pt x="743" y="145"/>
                    </a:lnTo>
                    <a:lnTo>
                      <a:pt x="745" y="145"/>
                    </a:lnTo>
                    <a:lnTo>
                      <a:pt x="746" y="145"/>
                    </a:lnTo>
                    <a:lnTo>
                      <a:pt x="748" y="137"/>
                    </a:lnTo>
                    <a:lnTo>
                      <a:pt x="748" y="136"/>
                    </a:lnTo>
                    <a:lnTo>
                      <a:pt x="746" y="137"/>
                    </a:lnTo>
                    <a:lnTo>
                      <a:pt x="748" y="132"/>
                    </a:lnTo>
                    <a:lnTo>
                      <a:pt x="750" y="127"/>
                    </a:lnTo>
                    <a:lnTo>
                      <a:pt x="755" y="125"/>
                    </a:lnTo>
                    <a:lnTo>
                      <a:pt x="757" y="123"/>
                    </a:lnTo>
                    <a:lnTo>
                      <a:pt x="754" y="128"/>
                    </a:lnTo>
                    <a:lnTo>
                      <a:pt x="754" y="132"/>
                    </a:lnTo>
                    <a:lnTo>
                      <a:pt x="755" y="134"/>
                    </a:lnTo>
                    <a:lnTo>
                      <a:pt x="759" y="130"/>
                    </a:lnTo>
                    <a:lnTo>
                      <a:pt x="759" y="125"/>
                    </a:lnTo>
                    <a:lnTo>
                      <a:pt x="757" y="120"/>
                    </a:lnTo>
                    <a:lnTo>
                      <a:pt x="755" y="120"/>
                    </a:lnTo>
                    <a:lnTo>
                      <a:pt x="750" y="123"/>
                    </a:lnTo>
                    <a:lnTo>
                      <a:pt x="746" y="123"/>
                    </a:lnTo>
                    <a:lnTo>
                      <a:pt x="743" y="114"/>
                    </a:lnTo>
                    <a:lnTo>
                      <a:pt x="741" y="112"/>
                    </a:lnTo>
                    <a:lnTo>
                      <a:pt x="741" y="116"/>
                    </a:lnTo>
                    <a:lnTo>
                      <a:pt x="739" y="118"/>
                    </a:lnTo>
                    <a:lnTo>
                      <a:pt x="737" y="116"/>
                    </a:lnTo>
                    <a:lnTo>
                      <a:pt x="737" y="114"/>
                    </a:lnTo>
                    <a:lnTo>
                      <a:pt x="732" y="112"/>
                    </a:lnTo>
                    <a:lnTo>
                      <a:pt x="732" y="109"/>
                    </a:lnTo>
                    <a:lnTo>
                      <a:pt x="732" y="107"/>
                    </a:lnTo>
                    <a:lnTo>
                      <a:pt x="725" y="109"/>
                    </a:lnTo>
                    <a:lnTo>
                      <a:pt x="720" y="105"/>
                    </a:lnTo>
                    <a:lnTo>
                      <a:pt x="720" y="103"/>
                    </a:lnTo>
                    <a:lnTo>
                      <a:pt x="720" y="102"/>
                    </a:lnTo>
                    <a:lnTo>
                      <a:pt x="714" y="98"/>
                    </a:lnTo>
                    <a:lnTo>
                      <a:pt x="714" y="96"/>
                    </a:lnTo>
                    <a:lnTo>
                      <a:pt x="712" y="93"/>
                    </a:lnTo>
                    <a:lnTo>
                      <a:pt x="712" y="78"/>
                    </a:lnTo>
                    <a:lnTo>
                      <a:pt x="712" y="77"/>
                    </a:lnTo>
                    <a:lnTo>
                      <a:pt x="714" y="77"/>
                    </a:lnTo>
                    <a:lnTo>
                      <a:pt x="718" y="69"/>
                    </a:lnTo>
                    <a:lnTo>
                      <a:pt x="720" y="71"/>
                    </a:lnTo>
                    <a:lnTo>
                      <a:pt x="720" y="69"/>
                    </a:lnTo>
                    <a:lnTo>
                      <a:pt x="720" y="66"/>
                    </a:lnTo>
                    <a:lnTo>
                      <a:pt x="720" y="68"/>
                    </a:lnTo>
                    <a:lnTo>
                      <a:pt x="716" y="60"/>
                    </a:lnTo>
                    <a:lnTo>
                      <a:pt x="714" y="57"/>
                    </a:lnTo>
                    <a:lnTo>
                      <a:pt x="714" y="50"/>
                    </a:lnTo>
                    <a:lnTo>
                      <a:pt x="716" y="46"/>
                    </a:lnTo>
                    <a:lnTo>
                      <a:pt x="716" y="35"/>
                    </a:lnTo>
                    <a:lnTo>
                      <a:pt x="718" y="35"/>
                    </a:lnTo>
                    <a:lnTo>
                      <a:pt x="720" y="34"/>
                    </a:lnTo>
                    <a:lnTo>
                      <a:pt x="720" y="32"/>
                    </a:lnTo>
                    <a:lnTo>
                      <a:pt x="721" y="30"/>
                    </a:lnTo>
                    <a:lnTo>
                      <a:pt x="727" y="37"/>
                    </a:lnTo>
                    <a:lnTo>
                      <a:pt x="729" y="37"/>
                    </a:lnTo>
                    <a:lnTo>
                      <a:pt x="729" y="32"/>
                    </a:lnTo>
                    <a:lnTo>
                      <a:pt x="729" y="26"/>
                    </a:lnTo>
                    <a:lnTo>
                      <a:pt x="727" y="25"/>
                    </a:lnTo>
                    <a:lnTo>
                      <a:pt x="725" y="23"/>
                    </a:lnTo>
                    <a:lnTo>
                      <a:pt x="725" y="19"/>
                    </a:lnTo>
                    <a:lnTo>
                      <a:pt x="730" y="10"/>
                    </a:lnTo>
                    <a:lnTo>
                      <a:pt x="734" y="1"/>
                    </a:lnTo>
                    <a:lnTo>
                      <a:pt x="737" y="0"/>
                    </a:lnTo>
                    <a:lnTo>
                      <a:pt x="739" y="1"/>
                    </a:lnTo>
                    <a:lnTo>
                      <a:pt x="743" y="0"/>
                    </a:lnTo>
                    <a:lnTo>
                      <a:pt x="745" y="3"/>
                    </a:lnTo>
                    <a:lnTo>
                      <a:pt x="745" y="5"/>
                    </a:lnTo>
                    <a:lnTo>
                      <a:pt x="745" y="7"/>
                    </a:lnTo>
                    <a:lnTo>
                      <a:pt x="743" y="10"/>
                    </a:lnTo>
                    <a:lnTo>
                      <a:pt x="745" y="12"/>
                    </a:lnTo>
                    <a:lnTo>
                      <a:pt x="746" y="10"/>
                    </a:lnTo>
                    <a:lnTo>
                      <a:pt x="746" y="16"/>
                    </a:lnTo>
                    <a:lnTo>
                      <a:pt x="748" y="12"/>
                    </a:lnTo>
                    <a:lnTo>
                      <a:pt x="750" y="10"/>
                    </a:lnTo>
                    <a:lnTo>
                      <a:pt x="754" y="14"/>
                    </a:lnTo>
                    <a:lnTo>
                      <a:pt x="757" y="10"/>
                    </a:lnTo>
                    <a:lnTo>
                      <a:pt x="757" y="19"/>
                    </a:lnTo>
                    <a:lnTo>
                      <a:pt x="759" y="23"/>
                    </a:lnTo>
                    <a:lnTo>
                      <a:pt x="761" y="23"/>
                    </a:lnTo>
                    <a:lnTo>
                      <a:pt x="768" y="34"/>
                    </a:lnTo>
                    <a:lnTo>
                      <a:pt x="770" y="55"/>
                    </a:lnTo>
                    <a:lnTo>
                      <a:pt x="770" y="59"/>
                    </a:lnTo>
                    <a:lnTo>
                      <a:pt x="773" y="59"/>
                    </a:lnTo>
                    <a:lnTo>
                      <a:pt x="773" y="66"/>
                    </a:lnTo>
                    <a:lnTo>
                      <a:pt x="779" y="64"/>
                    </a:lnTo>
                    <a:lnTo>
                      <a:pt x="780" y="68"/>
                    </a:lnTo>
                    <a:lnTo>
                      <a:pt x="780" y="73"/>
                    </a:lnTo>
                    <a:lnTo>
                      <a:pt x="784" y="80"/>
                    </a:lnTo>
                    <a:lnTo>
                      <a:pt x="784" y="84"/>
                    </a:lnTo>
                    <a:lnTo>
                      <a:pt x="786" y="84"/>
                    </a:lnTo>
                    <a:lnTo>
                      <a:pt x="786" y="82"/>
                    </a:lnTo>
                    <a:lnTo>
                      <a:pt x="788" y="80"/>
                    </a:lnTo>
                    <a:lnTo>
                      <a:pt x="789" y="82"/>
                    </a:lnTo>
                    <a:lnTo>
                      <a:pt x="789" y="87"/>
                    </a:lnTo>
                    <a:lnTo>
                      <a:pt x="791" y="89"/>
                    </a:lnTo>
                    <a:lnTo>
                      <a:pt x="793" y="91"/>
                    </a:lnTo>
                    <a:lnTo>
                      <a:pt x="788" y="91"/>
                    </a:lnTo>
                    <a:lnTo>
                      <a:pt x="780" y="89"/>
                    </a:lnTo>
                    <a:lnTo>
                      <a:pt x="779" y="89"/>
                    </a:lnTo>
                    <a:lnTo>
                      <a:pt x="779" y="91"/>
                    </a:lnTo>
                    <a:lnTo>
                      <a:pt x="777" y="93"/>
                    </a:lnTo>
                    <a:lnTo>
                      <a:pt x="782" y="94"/>
                    </a:lnTo>
                    <a:lnTo>
                      <a:pt x="786" y="98"/>
                    </a:lnTo>
                    <a:lnTo>
                      <a:pt x="782" y="103"/>
                    </a:lnTo>
                    <a:lnTo>
                      <a:pt x="780" y="103"/>
                    </a:lnTo>
                    <a:lnTo>
                      <a:pt x="779" y="105"/>
                    </a:lnTo>
                    <a:lnTo>
                      <a:pt x="777" y="105"/>
                    </a:lnTo>
                    <a:lnTo>
                      <a:pt x="775" y="107"/>
                    </a:lnTo>
                    <a:lnTo>
                      <a:pt x="773" y="109"/>
                    </a:lnTo>
                    <a:lnTo>
                      <a:pt x="775" y="111"/>
                    </a:lnTo>
                    <a:lnTo>
                      <a:pt x="773" y="112"/>
                    </a:lnTo>
                    <a:lnTo>
                      <a:pt x="779" y="112"/>
                    </a:lnTo>
                    <a:lnTo>
                      <a:pt x="782" y="118"/>
                    </a:lnTo>
                    <a:lnTo>
                      <a:pt x="786" y="120"/>
                    </a:lnTo>
                    <a:lnTo>
                      <a:pt x="791" y="120"/>
                    </a:lnTo>
                    <a:lnTo>
                      <a:pt x="793" y="114"/>
                    </a:lnTo>
                    <a:lnTo>
                      <a:pt x="795" y="114"/>
                    </a:lnTo>
                    <a:lnTo>
                      <a:pt x="797" y="116"/>
                    </a:lnTo>
                    <a:lnTo>
                      <a:pt x="795" y="118"/>
                    </a:lnTo>
                    <a:lnTo>
                      <a:pt x="797" y="118"/>
                    </a:lnTo>
                    <a:lnTo>
                      <a:pt x="798" y="121"/>
                    </a:lnTo>
                    <a:lnTo>
                      <a:pt x="798" y="120"/>
                    </a:lnTo>
                    <a:lnTo>
                      <a:pt x="802" y="121"/>
                    </a:lnTo>
                    <a:lnTo>
                      <a:pt x="804" y="120"/>
                    </a:lnTo>
                    <a:lnTo>
                      <a:pt x="804" y="123"/>
                    </a:lnTo>
                    <a:lnTo>
                      <a:pt x="804" y="127"/>
                    </a:lnTo>
                    <a:lnTo>
                      <a:pt x="802" y="128"/>
                    </a:lnTo>
                    <a:lnTo>
                      <a:pt x="798" y="127"/>
                    </a:lnTo>
                    <a:lnTo>
                      <a:pt x="797" y="127"/>
                    </a:lnTo>
                    <a:lnTo>
                      <a:pt x="795" y="127"/>
                    </a:lnTo>
                    <a:lnTo>
                      <a:pt x="802" y="137"/>
                    </a:lnTo>
                    <a:lnTo>
                      <a:pt x="806" y="137"/>
                    </a:lnTo>
                    <a:lnTo>
                      <a:pt x="806" y="141"/>
                    </a:lnTo>
                    <a:lnTo>
                      <a:pt x="807" y="145"/>
                    </a:lnTo>
                    <a:lnTo>
                      <a:pt x="807" y="146"/>
                    </a:lnTo>
                    <a:lnTo>
                      <a:pt x="811" y="152"/>
                    </a:lnTo>
                    <a:lnTo>
                      <a:pt x="809" y="164"/>
                    </a:lnTo>
                    <a:lnTo>
                      <a:pt x="813" y="173"/>
                    </a:lnTo>
                    <a:lnTo>
                      <a:pt x="818" y="164"/>
                    </a:lnTo>
                    <a:lnTo>
                      <a:pt x="818" y="157"/>
                    </a:lnTo>
                    <a:lnTo>
                      <a:pt x="818" y="155"/>
                    </a:lnTo>
                    <a:lnTo>
                      <a:pt x="820" y="155"/>
                    </a:lnTo>
                    <a:lnTo>
                      <a:pt x="820" y="141"/>
                    </a:lnTo>
                    <a:lnTo>
                      <a:pt x="823" y="136"/>
                    </a:lnTo>
                    <a:lnTo>
                      <a:pt x="825" y="132"/>
                    </a:lnTo>
                    <a:lnTo>
                      <a:pt x="829" y="130"/>
                    </a:lnTo>
                    <a:lnTo>
                      <a:pt x="832" y="130"/>
                    </a:lnTo>
                    <a:lnTo>
                      <a:pt x="834" y="136"/>
                    </a:lnTo>
                    <a:lnTo>
                      <a:pt x="838" y="141"/>
                    </a:lnTo>
                    <a:lnTo>
                      <a:pt x="847" y="148"/>
                    </a:lnTo>
                    <a:lnTo>
                      <a:pt x="852" y="173"/>
                    </a:lnTo>
                    <a:lnTo>
                      <a:pt x="848" y="175"/>
                    </a:lnTo>
                    <a:lnTo>
                      <a:pt x="847" y="175"/>
                    </a:lnTo>
                    <a:lnTo>
                      <a:pt x="845" y="173"/>
                    </a:lnTo>
                    <a:lnTo>
                      <a:pt x="845" y="168"/>
                    </a:lnTo>
                    <a:lnTo>
                      <a:pt x="843" y="175"/>
                    </a:lnTo>
                    <a:lnTo>
                      <a:pt x="843" y="180"/>
                    </a:lnTo>
                    <a:lnTo>
                      <a:pt x="843" y="188"/>
                    </a:lnTo>
                    <a:lnTo>
                      <a:pt x="856" y="214"/>
                    </a:lnTo>
                    <a:lnTo>
                      <a:pt x="859" y="218"/>
                    </a:lnTo>
                    <a:lnTo>
                      <a:pt x="863" y="218"/>
                    </a:lnTo>
                    <a:lnTo>
                      <a:pt x="865" y="211"/>
                    </a:lnTo>
                    <a:lnTo>
                      <a:pt x="866" y="209"/>
                    </a:lnTo>
                    <a:lnTo>
                      <a:pt x="868" y="211"/>
                    </a:lnTo>
                    <a:lnTo>
                      <a:pt x="870" y="209"/>
                    </a:lnTo>
                    <a:lnTo>
                      <a:pt x="870" y="211"/>
                    </a:lnTo>
                    <a:lnTo>
                      <a:pt x="872" y="211"/>
                    </a:lnTo>
                    <a:lnTo>
                      <a:pt x="874" y="200"/>
                    </a:lnTo>
                    <a:lnTo>
                      <a:pt x="875" y="191"/>
                    </a:lnTo>
                    <a:lnTo>
                      <a:pt x="879" y="188"/>
                    </a:lnTo>
                    <a:lnTo>
                      <a:pt x="882" y="179"/>
                    </a:lnTo>
                    <a:lnTo>
                      <a:pt x="882" y="173"/>
                    </a:lnTo>
                    <a:lnTo>
                      <a:pt x="884" y="171"/>
                    </a:lnTo>
                    <a:lnTo>
                      <a:pt x="884" y="157"/>
                    </a:lnTo>
                    <a:lnTo>
                      <a:pt x="886" y="155"/>
                    </a:lnTo>
                    <a:lnTo>
                      <a:pt x="890" y="155"/>
                    </a:lnTo>
                    <a:lnTo>
                      <a:pt x="891" y="154"/>
                    </a:lnTo>
                    <a:lnTo>
                      <a:pt x="893" y="154"/>
                    </a:lnTo>
                    <a:lnTo>
                      <a:pt x="895" y="152"/>
                    </a:lnTo>
                    <a:lnTo>
                      <a:pt x="899" y="154"/>
                    </a:lnTo>
                    <a:lnTo>
                      <a:pt x="902" y="154"/>
                    </a:lnTo>
                    <a:lnTo>
                      <a:pt x="900" y="152"/>
                    </a:lnTo>
                    <a:lnTo>
                      <a:pt x="897" y="150"/>
                    </a:lnTo>
                    <a:lnTo>
                      <a:pt x="895" y="148"/>
                    </a:lnTo>
                    <a:lnTo>
                      <a:pt x="897" y="146"/>
                    </a:lnTo>
                    <a:lnTo>
                      <a:pt x="895" y="145"/>
                    </a:lnTo>
                    <a:lnTo>
                      <a:pt x="899" y="145"/>
                    </a:lnTo>
                    <a:lnTo>
                      <a:pt x="899" y="143"/>
                    </a:lnTo>
                    <a:lnTo>
                      <a:pt x="900" y="143"/>
                    </a:lnTo>
                    <a:lnTo>
                      <a:pt x="902" y="143"/>
                    </a:lnTo>
                    <a:lnTo>
                      <a:pt x="902" y="141"/>
                    </a:lnTo>
                    <a:lnTo>
                      <a:pt x="900" y="141"/>
                    </a:lnTo>
                    <a:lnTo>
                      <a:pt x="899" y="137"/>
                    </a:lnTo>
                    <a:lnTo>
                      <a:pt x="893" y="137"/>
                    </a:lnTo>
                    <a:lnTo>
                      <a:pt x="891" y="134"/>
                    </a:lnTo>
                    <a:lnTo>
                      <a:pt x="890" y="130"/>
                    </a:lnTo>
                    <a:lnTo>
                      <a:pt x="891" y="127"/>
                    </a:lnTo>
                    <a:lnTo>
                      <a:pt x="891" y="125"/>
                    </a:lnTo>
                    <a:lnTo>
                      <a:pt x="890" y="121"/>
                    </a:lnTo>
                    <a:lnTo>
                      <a:pt x="891" y="118"/>
                    </a:lnTo>
                    <a:lnTo>
                      <a:pt x="890" y="112"/>
                    </a:lnTo>
                    <a:lnTo>
                      <a:pt x="891" y="105"/>
                    </a:lnTo>
                    <a:lnTo>
                      <a:pt x="897" y="107"/>
                    </a:lnTo>
                    <a:lnTo>
                      <a:pt x="899" y="105"/>
                    </a:lnTo>
                    <a:lnTo>
                      <a:pt x="906" y="103"/>
                    </a:lnTo>
                    <a:lnTo>
                      <a:pt x="911" y="105"/>
                    </a:lnTo>
                    <a:lnTo>
                      <a:pt x="913" y="109"/>
                    </a:lnTo>
                    <a:lnTo>
                      <a:pt x="920" y="112"/>
                    </a:lnTo>
                    <a:lnTo>
                      <a:pt x="927" y="112"/>
                    </a:lnTo>
                    <a:lnTo>
                      <a:pt x="929" y="112"/>
                    </a:lnTo>
                    <a:lnTo>
                      <a:pt x="933" y="112"/>
                    </a:lnTo>
                    <a:lnTo>
                      <a:pt x="934" y="111"/>
                    </a:lnTo>
                    <a:lnTo>
                      <a:pt x="936" y="112"/>
                    </a:lnTo>
                    <a:lnTo>
                      <a:pt x="938" y="121"/>
                    </a:lnTo>
                    <a:lnTo>
                      <a:pt x="934" y="121"/>
                    </a:lnTo>
                    <a:lnTo>
                      <a:pt x="936" y="121"/>
                    </a:lnTo>
                    <a:lnTo>
                      <a:pt x="942" y="130"/>
                    </a:lnTo>
                    <a:lnTo>
                      <a:pt x="942" y="132"/>
                    </a:lnTo>
                    <a:lnTo>
                      <a:pt x="950" y="132"/>
                    </a:lnTo>
                    <a:lnTo>
                      <a:pt x="952" y="134"/>
                    </a:lnTo>
                    <a:lnTo>
                      <a:pt x="956" y="136"/>
                    </a:lnTo>
                    <a:lnTo>
                      <a:pt x="956" y="137"/>
                    </a:lnTo>
                    <a:lnTo>
                      <a:pt x="954" y="143"/>
                    </a:lnTo>
                    <a:lnTo>
                      <a:pt x="949" y="146"/>
                    </a:lnTo>
                    <a:lnTo>
                      <a:pt x="947" y="150"/>
                    </a:lnTo>
                    <a:lnTo>
                      <a:pt x="956" y="150"/>
                    </a:lnTo>
                    <a:lnTo>
                      <a:pt x="958" y="154"/>
                    </a:lnTo>
                    <a:lnTo>
                      <a:pt x="958" y="159"/>
                    </a:lnTo>
                    <a:lnTo>
                      <a:pt x="956" y="161"/>
                    </a:lnTo>
                    <a:lnTo>
                      <a:pt x="952" y="164"/>
                    </a:lnTo>
                    <a:lnTo>
                      <a:pt x="950" y="164"/>
                    </a:lnTo>
                    <a:lnTo>
                      <a:pt x="947" y="170"/>
                    </a:lnTo>
                    <a:lnTo>
                      <a:pt x="945" y="168"/>
                    </a:lnTo>
                    <a:lnTo>
                      <a:pt x="945" y="162"/>
                    </a:lnTo>
                    <a:lnTo>
                      <a:pt x="943" y="164"/>
                    </a:lnTo>
                    <a:lnTo>
                      <a:pt x="942" y="166"/>
                    </a:lnTo>
                    <a:lnTo>
                      <a:pt x="938" y="164"/>
                    </a:lnTo>
                    <a:lnTo>
                      <a:pt x="936" y="166"/>
                    </a:lnTo>
                    <a:lnTo>
                      <a:pt x="942" y="173"/>
                    </a:lnTo>
                    <a:lnTo>
                      <a:pt x="940" y="173"/>
                    </a:lnTo>
                    <a:lnTo>
                      <a:pt x="940" y="175"/>
                    </a:lnTo>
                    <a:lnTo>
                      <a:pt x="942" y="175"/>
                    </a:lnTo>
                    <a:lnTo>
                      <a:pt x="942" y="180"/>
                    </a:lnTo>
                    <a:lnTo>
                      <a:pt x="947" y="177"/>
                    </a:lnTo>
                    <a:lnTo>
                      <a:pt x="943" y="188"/>
                    </a:lnTo>
                    <a:lnTo>
                      <a:pt x="945" y="191"/>
                    </a:lnTo>
                    <a:lnTo>
                      <a:pt x="958" y="209"/>
                    </a:lnTo>
                    <a:lnTo>
                      <a:pt x="958" y="211"/>
                    </a:lnTo>
                    <a:lnTo>
                      <a:pt x="956" y="213"/>
                    </a:lnTo>
                    <a:lnTo>
                      <a:pt x="956" y="216"/>
                    </a:lnTo>
                    <a:lnTo>
                      <a:pt x="958" y="220"/>
                    </a:lnTo>
                    <a:lnTo>
                      <a:pt x="956" y="222"/>
                    </a:lnTo>
                    <a:lnTo>
                      <a:pt x="956" y="223"/>
                    </a:lnTo>
                    <a:lnTo>
                      <a:pt x="950" y="225"/>
                    </a:lnTo>
                    <a:lnTo>
                      <a:pt x="945" y="230"/>
                    </a:lnTo>
                    <a:lnTo>
                      <a:pt x="945" y="234"/>
                    </a:lnTo>
                    <a:lnTo>
                      <a:pt x="936" y="245"/>
                    </a:lnTo>
                    <a:lnTo>
                      <a:pt x="931" y="247"/>
                    </a:lnTo>
                    <a:lnTo>
                      <a:pt x="929" y="248"/>
                    </a:lnTo>
                    <a:lnTo>
                      <a:pt x="925" y="254"/>
                    </a:lnTo>
                    <a:lnTo>
                      <a:pt x="924" y="252"/>
                    </a:lnTo>
                    <a:lnTo>
                      <a:pt x="922" y="248"/>
                    </a:lnTo>
                    <a:lnTo>
                      <a:pt x="916" y="243"/>
                    </a:lnTo>
                    <a:lnTo>
                      <a:pt x="913" y="239"/>
                    </a:lnTo>
                    <a:lnTo>
                      <a:pt x="911" y="243"/>
                    </a:lnTo>
                    <a:lnTo>
                      <a:pt x="911" y="245"/>
                    </a:lnTo>
                    <a:lnTo>
                      <a:pt x="915" y="250"/>
                    </a:lnTo>
                    <a:lnTo>
                      <a:pt x="916" y="254"/>
                    </a:lnTo>
                    <a:lnTo>
                      <a:pt x="918" y="259"/>
                    </a:lnTo>
                    <a:lnTo>
                      <a:pt x="918" y="261"/>
                    </a:lnTo>
                    <a:lnTo>
                      <a:pt x="916" y="259"/>
                    </a:lnTo>
                    <a:lnTo>
                      <a:pt x="915" y="259"/>
                    </a:lnTo>
                    <a:lnTo>
                      <a:pt x="909" y="256"/>
                    </a:lnTo>
                    <a:lnTo>
                      <a:pt x="908" y="254"/>
                    </a:lnTo>
                    <a:lnTo>
                      <a:pt x="908" y="252"/>
                    </a:lnTo>
                    <a:lnTo>
                      <a:pt x="906" y="252"/>
                    </a:lnTo>
                    <a:lnTo>
                      <a:pt x="906" y="259"/>
                    </a:lnTo>
                    <a:lnTo>
                      <a:pt x="900" y="257"/>
                    </a:lnTo>
                    <a:lnTo>
                      <a:pt x="899" y="259"/>
                    </a:lnTo>
                    <a:lnTo>
                      <a:pt x="895" y="256"/>
                    </a:lnTo>
                    <a:lnTo>
                      <a:pt x="895" y="257"/>
                    </a:lnTo>
                    <a:lnTo>
                      <a:pt x="891" y="245"/>
                    </a:lnTo>
                    <a:lnTo>
                      <a:pt x="890" y="245"/>
                    </a:lnTo>
                    <a:lnTo>
                      <a:pt x="884" y="248"/>
                    </a:lnTo>
                    <a:lnTo>
                      <a:pt x="882" y="248"/>
                    </a:lnTo>
                    <a:lnTo>
                      <a:pt x="874" y="245"/>
                    </a:lnTo>
                    <a:lnTo>
                      <a:pt x="870" y="248"/>
                    </a:lnTo>
                    <a:lnTo>
                      <a:pt x="872" y="250"/>
                    </a:lnTo>
                    <a:lnTo>
                      <a:pt x="870" y="250"/>
                    </a:lnTo>
                    <a:lnTo>
                      <a:pt x="870" y="254"/>
                    </a:lnTo>
                    <a:lnTo>
                      <a:pt x="877" y="257"/>
                    </a:lnTo>
                    <a:lnTo>
                      <a:pt x="881" y="257"/>
                    </a:lnTo>
                    <a:lnTo>
                      <a:pt x="882" y="259"/>
                    </a:lnTo>
                    <a:lnTo>
                      <a:pt x="881" y="264"/>
                    </a:lnTo>
                    <a:lnTo>
                      <a:pt x="881" y="266"/>
                    </a:lnTo>
                    <a:lnTo>
                      <a:pt x="881" y="268"/>
                    </a:lnTo>
                    <a:lnTo>
                      <a:pt x="874" y="279"/>
                    </a:lnTo>
                    <a:lnTo>
                      <a:pt x="872" y="281"/>
                    </a:lnTo>
                    <a:lnTo>
                      <a:pt x="870" y="284"/>
                    </a:lnTo>
                    <a:lnTo>
                      <a:pt x="866" y="284"/>
                    </a:lnTo>
                    <a:lnTo>
                      <a:pt x="865" y="290"/>
                    </a:lnTo>
                    <a:lnTo>
                      <a:pt x="865" y="291"/>
                    </a:lnTo>
                    <a:lnTo>
                      <a:pt x="850" y="293"/>
                    </a:lnTo>
                    <a:lnTo>
                      <a:pt x="847" y="288"/>
                    </a:lnTo>
                    <a:lnTo>
                      <a:pt x="838" y="281"/>
                    </a:lnTo>
                    <a:lnTo>
                      <a:pt x="832" y="277"/>
                    </a:lnTo>
                    <a:lnTo>
                      <a:pt x="825" y="272"/>
                    </a:lnTo>
                    <a:lnTo>
                      <a:pt x="823" y="272"/>
                    </a:lnTo>
                    <a:lnTo>
                      <a:pt x="822" y="273"/>
                    </a:lnTo>
                    <a:lnTo>
                      <a:pt x="816" y="272"/>
                    </a:lnTo>
                    <a:lnTo>
                      <a:pt x="814" y="275"/>
                    </a:lnTo>
                    <a:lnTo>
                      <a:pt x="820" y="279"/>
                    </a:lnTo>
                    <a:lnTo>
                      <a:pt x="832" y="293"/>
                    </a:lnTo>
                    <a:lnTo>
                      <a:pt x="848" y="297"/>
                    </a:lnTo>
                    <a:lnTo>
                      <a:pt x="850" y="297"/>
                    </a:lnTo>
                    <a:lnTo>
                      <a:pt x="865" y="297"/>
                    </a:lnTo>
                    <a:lnTo>
                      <a:pt x="866" y="298"/>
                    </a:lnTo>
                    <a:lnTo>
                      <a:pt x="865" y="306"/>
                    </a:lnTo>
                    <a:lnTo>
                      <a:pt x="865" y="307"/>
                    </a:lnTo>
                    <a:lnTo>
                      <a:pt x="863" y="311"/>
                    </a:lnTo>
                    <a:lnTo>
                      <a:pt x="861" y="316"/>
                    </a:lnTo>
                    <a:lnTo>
                      <a:pt x="859" y="318"/>
                    </a:lnTo>
                    <a:lnTo>
                      <a:pt x="856" y="324"/>
                    </a:lnTo>
                    <a:lnTo>
                      <a:pt x="852" y="325"/>
                    </a:lnTo>
                    <a:lnTo>
                      <a:pt x="852" y="329"/>
                    </a:lnTo>
                    <a:lnTo>
                      <a:pt x="848" y="338"/>
                    </a:lnTo>
                    <a:lnTo>
                      <a:pt x="847" y="338"/>
                    </a:lnTo>
                    <a:lnTo>
                      <a:pt x="845" y="341"/>
                    </a:lnTo>
                    <a:lnTo>
                      <a:pt x="840" y="343"/>
                    </a:lnTo>
                    <a:lnTo>
                      <a:pt x="832" y="341"/>
                    </a:lnTo>
                    <a:lnTo>
                      <a:pt x="832" y="345"/>
                    </a:lnTo>
                    <a:lnTo>
                      <a:pt x="825" y="340"/>
                    </a:lnTo>
                    <a:lnTo>
                      <a:pt x="825" y="341"/>
                    </a:lnTo>
                    <a:lnTo>
                      <a:pt x="825" y="343"/>
                    </a:lnTo>
                    <a:lnTo>
                      <a:pt x="823" y="340"/>
                    </a:lnTo>
                    <a:lnTo>
                      <a:pt x="820" y="338"/>
                    </a:lnTo>
                    <a:lnTo>
                      <a:pt x="820" y="340"/>
                    </a:lnTo>
                    <a:lnTo>
                      <a:pt x="820" y="343"/>
                    </a:lnTo>
                    <a:lnTo>
                      <a:pt x="822" y="345"/>
                    </a:lnTo>
                    <a:lnTo>
                      <a:pt x="820" y="347"/>
                    </a:lnTo>
                    <a:lnTo>
                      <a:pt x="816" y="345"/>
                    </a:lnTo>
                    <a:lnTo>
                      <a:pt x="816" y="349"/>
                    </a:lnTo>
                    <a:lnTo>
                      <a:pt x="818" y="350"/>
                    </a:lnTo>
                    <a:lnTo>
                      <a:pt x="814" y="358"/>
                    </a:lnTo>
                    <a:lnTo>
                      <a:pt x="813" y="358"/>
                    </a:lnTo>
                    <a:lnTo>
                      <a:pt x="811" y="359"/>
                    </a:lnTo>
                    <a:lnTo>
                      <a:pt x="811" y="361"/>
                    </a:lnTo>
                    <a:lnTo>
                      <a:pt x="809" y="359"/>
                    </a:lnTo>
                    <a:lnTo>
                      <a:pt x="807" y="363"/>
                    </a:lnTo>
                    <a:lnTo>
                      <a:pt x="806" y="359"/>
                    </a:lnTo>
                    <a:lnTo>
                      <a:pt x="804" y="359"/>
                    </a:lnTo>
                    <a:lnTo>
                      <a:pt x="802" y="358"/>
                    </a:lnTo>
                    <a:lnTo>
                      <a:pt x="798" y="356"/>
                    </a:lnTo>
                    <a:lnTo>
                      <a:pt x="795" y="352"/>
                    </a:lnTo>
                    <a:lnTo>
                      <a:pt x="793" y="354"/>
                    </a:lnTo>
                    <a:lnTo>
                      <a:pt x="793" y="350"/>
                    </a:lnTo>
                    <a:lnTo>
                      <a:pt x="791" y="352"/>
                    </a:lnTo>
                    <a:lnTo>
                      <a:pt x="788" y="352"/>
                    </a:lnTo>
                    <a:lnTo>
                      <a:pt x="786" y="352"/>
                    </a:lnTo>
                    <a:lnTo>
                      <a:pt x="782" y="352"/>
                    </a:lnTo>
                    <a:lnTo>
                      <a:pt x="777" y="350"/>
                    </a:lnTo>
                    <a:lnTo>
                      <a:pt x="775" y="349"/>
                    </a:lnTo>
                    <a:lnTo>
                      <a:pt x="763" y="341"/>
                    </a:lnTo>
                    <a:lnTo>
                      <a:pt x="759" y="347"/>
                    </a:lnTo>
                    <a:lnTo>
                      <a:pt x="761" y="349"/>
                    </a:lnTo>
                    <a:lnTo>
                      <a:pt x="763" y="350"/>
                    </a:lnTo>
                    <a:lnTo>
                      <a:pt x="764" y="349"/>
                    </a:lnTo>
                    <a:lnTo>
                      <a:pt x="764" y="347"/>
                    </a:lnTo>
                    <a:lnTo>
                      <a:pt x="764" y="345"/>
                    </a:lnTo>
                    <a:lnTo>
                      <a:pt x="766" y="349"/>
                    </a:lnTo>
                    <a:lnTo>
                      <a:pt x="775" y="350"/>
                    </a:lnTo>
                    <a:lnTo>
                      <a:pt x="777" y="352"/>
                    </a:lnTo>
                    <a:lnTo>
                      <a:pt x="777" y="354"/>
                    </a:lnTo>
                    <a:lnTo>
                      <a:pt x="779" y="352"/>
                    </a:lnTo>
                    <a:lnTo>
                      <a:pt x="784" y="354"/>
                    </a:lnTo>
                    <a:lnTo>
                      <a:pt x="784" y="356"/>
                    </a:lnTo>
                    <a:lnTo>
                      <a:pt x="782" y="358"/>
                    </a:lnTo>
                    <a:lnTo>
                      <a:pt x="780" y="359"/>
                    </a:lnTo>
                    <a:lnTo>
                      <a:pt x="782" y="359"/>
                    </a:lnTo>
                    <a:lnTo>
                      <a:pt x="784" y="358"/>
                    </a:lnTo>
                    <a:lnTo>
                      <a:pt x="786" y="356"/>
                    </a:lnTo>
                    <a:lnTo>
                      <a:pt x="789" y="354"/>
                    </a:lnTo>
                    <a:lnTo>
                      <a:pt x="791" y="356"/>
                    </a:lnTo>
                    <a:lnTo>
                      <a:pt x="793" y="358"/>
                    </a:lnTo>
                    <a:lnTo>
                      <a:pt x="797" y="361"/>
                    </a:lnTo>
                    <a:lnTo>
                      <a:pt x="800" y="361"/>
                    </a:lnTo>
                    <a:lnTo>
                      <a:pt x="800" y="363"/>
                    </a:lnTo>
                    <a:lnTo>
                      <a:pt x="804" y="363"/>
                    </a:lnTo>
                    <a:lnTo>
                      <a:pt x="804" y="365"/>
                    </a:lnTo>
                    <a:lnTo>
                      <a:pt x="806" y="368"/>
                    </a:lnTo>
                    <a:lnTo>
                      <a:pt x="807" y="377"/>
                    </a:lnTo>
                    <a:lnTo>
                      <a:pt x="807" y="381"/>
                    </a:lnTo>
                    <a:lnTo>
                      <a:pt x="807" y="383"/>
                    </a:lnTo>
                    <a:lnTo>
                      <a:pt x="806" y="384"/>
                    </a:lnTo>
                    <a:lnTo>
                      <a:pt x="798" y="384"/>
                    </a:lnTo>
                    <a:lnTo>
                      <a:pt x="797" y="386"/>
                    </a:lnTo>
                    <a:lnTo>
                      <a:pt x="795" y="386"/>
                    </a:lnTo>
                    <a:lnTo>
                      <a:pt x="784" y="386"/>
                    </a:lnTo>
                    <a:lnTo>
                      <a:pt x="782" y="388"/>
                    </a:lnTo>
                    <a:lnTo>
                      <a:pt x="779" y="386"/>
                    </a:lnTo>
                    <a:lnTo>
                      <a:pt x="777" y="388"/>
                    </a:lnTo>
                    <a:lnTo>
                      <a:pt x="780" y="393"/>
                    </a:lnTo>
                    <a:lnTo>
                      <a:pt x="784" y="392"/>
                    </a:lnTo>
                    <a:lnTo>
                      <a:pt x="786" y="395"/>
                    </a:lnTo>
                    <a:lnTo>
                      <a:pt x="782" y="395"/>
                    </a:lnTo>
                    <a:lnTo>
                      <a:pt x="779" y="395"/>
                    </a:lnTo>
                    <a:lnTo>
                      <a:pt x="775" y="395"/>
                    </a:lnTo>
                    <a:lnTo>
                      <a:pt x="775" y="404"/>
                    </a:lnTo>
                    <a:lnTo>
                      <a:pt x="775" y="413"/>
                    </a:lnTo>
                    <a:lnTo>
                      <a:pt x="772" y="408"/>
                    </a:lnTo>
                    <a:lnTo>
                      <a:pt x="770" y="408"/>
                    </a:lnTo>
                    <a:lnTo>
                      <a:pt x="770" y="409"/>
                    </a:lnTo>
                    <a:lnTo>
                      <a:pt x="766" y="411"/>
                    </a:lnTo>
                    <a:lnTo>
                      <a:pt x="768" y="413"/>
                    </a:lnTo>
                    <a:lnTo>
                      <a:pt x="766" y="417"/>
                    </a:lnTo>
                    <a:lnTo>
                      <a:pt x="761" y="417"/>
                    </a:lnTo>
                    <a:lnTo>
                      <a:pt x="763" y="420"/>
                    </a:lnTo>
                    <a:lnTo>
                      <a:pt x="764" y="422"/>
                    </a:lnTo>
                    <a:lnTo>
                      <a:pt x="761" y="427"/>
                    </a:lnTo>
                    <a:lnTo>
                      <a:pt x="752" y="434"/>
                    </a:lnTo>
                    <a:lnTo>
                      <a:pt x="745" y="434"/>
                    </a:lnTo>
                    <a:lnTo>
                      <a:pt x="745" y="436"/>
                    </a:lnTo>
                    <a:lnTo>
                      <a:pt x="750" y="440"/>
                    </a:lnTo>
                    <a:lnTo>
                      <a:pt x="748" y="451"/>
                    </a:lnTo>
                    <a:lnTo>
                      <a:pt x="748" y="452"/>
                    </a:lnTo>
                    <a:lnTo>
                      <a:pt x="745" y="452"/>
                    </a:lnTo>
                    <a:lnTo>
                      <a:pt x="745" y="460"/>
                    </a:lnTo>
                    <a:lnTo>
                      <a:pt x="745" y="463"/>
                    </a:lnTo>
                    <a:lnTo>
                      <a:pt x="741" y="463"/>
                    </a:lnTo>
                    <a:lnTo>
                      <a:pt x="741" y="465"/>
                    </a:lnTo>
                    <a:lnTo>
                      <a:pt x="741" y="506"/>
                    </a:lnTo>
                    <a:lnTo>
                      <a:pt x="737" y="511"/>
                    </a:lnTo>
                    <a:lnTo>
                      <a:pt x="741" y="511"/>
                    </a:lnTo>
                    <a:lnTo>
                      <a:pt x="743" y="519"/>
                    </a:lnTo>
                    <a:lnTo>
                      <a:pt x="745" y="520"/>
                    </a:lnTo>
                    <a:lnTo>
                      <a:pt x="746" y="520"/>
                    </a:lnTo>
                    <a:lnTo>
                      <a:pt x="746" y="519"/>
                    </a:lnTo>
                    <a:lnTo>
                      <a:pt x="748" y="528"/>
                    </a:lnTo>
                    <a:lnTo>
                      <a:pt x="748" y="526"/>
                    </a:lnTo>
                    <a:lnTo>
                      <a:pt x="750" y="519"/>
                    </a:lnTo>
                    <a:lnTo>
                      <a:pt x="759" y="519"/>
                    </a:lnTo>
                    <a:lnTo>
                      <a:pt x="761" y="520"/>
                    </a:lnTo>
                    <a:lnTo>
                      <a:pt x="763" y="520"/>
                    </a:lnTo>
                    <a:lnTo>
                      <a:pt x="764" y="519"/>
                    </a:lnTo>
                    <a:lnTo>
                      <a:pt x="766" y="520"/>
                    </a:lnTo>
                    <a:lnTo>
                      <a:pt x="766" y="522"/>
                    </a:lnTo>
                    <a:lnTo>
                      <a:pt x="768" y="531"/>
                    </a:lnTo>
                    <a:lnTo>
                      <a:pt x="773" y="544"/>
                    </a:lnTo>
                    <a:lnTo>
                      <a:pt x="773" y="553"/>
                    </a:lnTo>
                    <a:lnTo>
                      <a:pt x="777" y="558"/>
                    </a:lnTo>
                    <a:lnTo>
                      <a:pt x="777" y="569"/>
                    </a:lnTo>
                    <a:lnTo>
                      <a:pt x="777" y="572"/>
                    </a:lnTo>
                    <a:lnTo>
                      <a:pt x="773" y="574"/>
                    </a:lnTo>
                    <a:lnTo>
                      <a:pt x="773" y="576"/>
                    </a:lnTo>
                    <a:lnTo>
                      <a:pt x="779" y="572"/>
                    </a:lnTo>
                    <a:lnTo>
                      <a:pt x="779" y="574"/>
                    </a:lnTo>
                    <a:lnTo>
                      <a:pt x="780" y="574"/>
                    </a:lnTo>
                    <a:lnTo>
                      <a:pt x="798" y="565"/>
                    </a:lnTo>
                    <a:lnTo>
                      <a:pt x="806" y="567"/>
                    </a:lnTo>
                    <a:lnTo>
                      <a:pt x="811" y="571"/>
                    </a:lnTo>
                    <a:lnTo>
                      <a:pt x="813" y="572"/>
                    </a:lnTo>
                    <a:lnTo>
                      <a:pt x="823" y="578"/>
                    </a:lnTo>
                    <a:lnTo>
                      <a:pt x="831" y="579"/>
                    </a:lnTo>
                    <a:lnTo>
                      <a:pt x="847" y="588"/>
                    </a:lnTo>
                    <a:lnTo>
                      <a:pt x="854" y="599"/>
                    </a:lnTo>
                    <a:lnTo>
                      <a:pt x="854" y="601"/>
                    </a:lnTo>
                    <a:lnTo>
                      <a:pt x="856" y="603"/>
                    </a:lnTo>
                    <a:lnTo>
                      <a:pt x="857" y="603"/>
                    </a:lnTo>
                    <a:lnTo>
                      <a:pt x="859" y="603"/>
                    </a:lnTo>
                    <a:lnTo>
                      <a:pt x="859" y="605"/>
                    </a:lnTo>
                    <a:lnTo>
                      <a:pt x="863" y="605"/>
                    </a:lnTo>
                    <a:lnTo>
                      <a:pt x="865" y="605"/>
                    </a:lnTo>
                    <a:lnTo>
                      <a:pt x="866" y="605"/>
                    </a:lnTo>
                    <a:lnTo>
                      <a:pt x="870" y="608"/>
                    </a:lnTo>
                    <a:lnTo>
                      <a:pt x="882" y="612"/>
                    </a:lnTo>
                    <a:lnTo>
                      <a:pt x="886" y="613"/>
                    </a:lnTo>
                    <a:lnTo>
                      <a:pt x="886" y="617"/>
                    </a:lnTo>
                    <a:lnTo>
                      <a:pt x="891" y="619"/>
                    </a:lnTo>
                    <a:lnTo>
                      <a:pt x="891" y="621"/>
                    </a:lnTo>
                    <a:lnTo>
                      <a:pt x="886" y="635"/>
                    </a:lnTo>
                    <a:lnTo>
                      <a:pt x="893" y="622"/>
                    </a:lnTo>
                    <a:lnTo>
                      <a:pt x="925" y="624"/>
                    </a:lnTo>
                    <a:lnTo>
                      <a:pt x="927" y="622"/>
                    </a:lnTo>
                    <a:lnTo>
                      <a:pt x="931" y="622"/>
                    </a:lnTo>
                    <a:lnTo>
                      <a:pt x="931" y="626"/>
                    </a:lnTo>
                    <a:lnTo>
                      <a:pt x="933" y="624"/>
                    </a:lnTo>
                    <a:lnTo>
                      <a:pt x="936" y="626"/>
                    </a:lnTo>
                    <a:lnTo>
                      <a:pt x="938" y="628"/>
                    </a:lnTo>
                    <a:lnTo>
                      <a:pt x="940" y="626"/>
                    </a:lnTo>
                    <a:lnTo>
                      <a:pt x="942" y="633"/>
                    </a:lnTo>
                    <a:lnTo>
                      <a:pt x="940" y="655"/>
                    </a:lnTo>
                    <a:lnTo>
                      <a:pt x="942" y="660"/>
                    </a:lnTo>
                    <a:lnTo>
                      <a:pt x="942" y="678"/>
                    </a:lnTo>
                    <a:lnTo>
                      <a:pt x="942" y="680"/>
                    </a:lnTo>
                    <a:lnTo>
                      <a:pt x="940" y="685"/>
                    </a:lnTo>
                    <a:lnTo>
                      <a:pt x="942" y="687"/>
                    </a:lnTo>
                    <a:lnTo>
                      <a:pt x="943" y="689"/>
                    </a:lnTo>
                    <a:lnTo>
                      <a:pt x="943" y="690"/>
                    </a:lnTo>
                    <a:lnTo>
                      <a:pt x="947" y="694"/>
                    </a:lnTo>
                    <a:lnTo>
                      <a:pt x="949" y="694"/>
                    </a:lnTo>
                    <a:lnTo>
                      <a:pt x="950" y="698"/>
                    </a:lnTo>
                    <a:lnTo>
                      <a:pt x="954" y="703"/>
                    </a:lnTo>
                    <a:lnTo>
                      <a:pt x="950" y="705"/>
                    </a:lnTo>
                    <a:lnTo>
                      <a:pt x="943" y="710"/>
                    </a:lnTo>
                    <a:lnTo>
                      <a:pt x="952" y="707"/>
                    </a:lnTo>
                    <a:lnTo>
                      <a:pt x="956" y="707"/>
                    </a:lnTo>
                    <a:lnTo>
                      <a:pt x="967" y="717"/>
                    </a:lnTo>
                    <a:lnTo>
                      <a:pt x="968" y="724"/>
                    </a:lnTo>
                    <a:lnTo>
                      <a:pt x="968" y="728"/>
                    </a:lnTo>
                    <a:lnTo>
                      <a:pt x="961" y="735"/>
                    </a:lnTo>
                    <a:lnTo>
                      <a:pt x="970" y="728"/>
                    </a:lnTo>
                    <a:lnTo>
                      <a:pt x="972" y="728"/>
                    </a:lnTo>
                    <a:lnTo>
                      <a:pt x="976" y="732"/>
                    </a:lnTo>
                    <a:lnTo>
                      <a:pt x="977" y="732"/>
                    </a:lnTo>
                    <a:lnTo>
                      <a:pt x="981" y="735"/>
                    </a:lnTo>
                    <a:lnTo>
                      <a:pt x="983" y="735"/>
                    </a:lnTo>
                    <a:lnTo>
                      <a:pt x="981" y="726"/>
                    </a:lnTo>
                    <a:lnTo>
                      <a:pt x="983" y="724"/>
                    </a:lnTo>
                    <a:lnTo>
                      <a:pt x="984" y="724"/>
                    </a:lnTo>
                    <a:lnTo>
                      <a:pt x="984" y="721"/>
                    </a:lnTo>
                    <a:lnTo>
                      <a:pt x="988" y="721"/>
                    </a:lnTo>
                    <a:lnTo>
                      <a:pt x="990" y="721"/>
                    </a:lnTo>
                    <a:lnTo>
                      <a:pt x="993" y="724"/>
                    </a:lnTo>
                    <a:lnTo>
                      <a:pt x="993" y="730"/>
                    </a:lnTo>
                    <a:lnTo>
                      <a:pt x="995" y="730"/>
                    </a:lnTo>
                    <a:lnTo>
                      <a:pt x="999" y="728"/>
                    </a:lnTo>
                    <a:lnTo>
                      <a:pt x="999" y="726"/>
                    </a:lnTo>
                    <a:lnTo>
                      <a:pt x="999" y="724"/>
                    </a:lnTo>
                    <a:lnTo>
                      <a:pt x="999" y="723"/>
                    </a:lnTo>
                    <a:lnTo>
                      <a:pt x="997" y="723"/>
                    </a:lnTo>
                    <a:lnTo>
                      <a:pt x="993" y="717"/>
                    </a:lnTo>
                    <a:lnTo>
                      <a:pt x="993" y="715"/>
                    </a:lnTo>
                    <a:lnTo>
                      <a:pt x="997" y="714"/>
                    </a:lnTo>
                    <a:lnTo>
                      <a:pt x="999" y="712"/>
                    </a:lnTo>
                    <a:lnTo>
                      <a:pt x="1002" y="707"/>
                    </a:lnTo>
                    <a:lnTo>
                      <a:pt x="1004" y="705"/>
                    </a:lnTo>
                    <a:lnTo>
                      <a:pt x="1010" y="705"/>
                    </a:lnTo>
                    <a:lnTo>
                      <a:pt x="1011" y="705"/>
                    </a:lnTo>
                    <a:lnTo>
                      <a:pt x="1011" y="703"/>
                    </a:lnTo>
                    <a:lnTo>
                      <a:pt x="1006" y="705"/>
                    </a:lnTo>
                    <a:lnTo>
                      <a:pt x="1004" y="705"/>
                    </a:lnTo>
                    <a:lnTo>
                      <a:pt x="1002" y="703"/>
                    </a:lnTo>
                    <a:lnTo>
                      <a:pt x="1001" y="698"/>
                    </a:lnTo>
                    <a:lnTo>
                      <a:pt x="999" y="698"/>
                    </a:lnTo>
                    <a:lnTo>
                      <a:pt x="997" y="692"/>
                    </a:lnTo>
                    <a:lnTo>
                      <a:pt x="997" y="690"/>
                    </a:lnTo>
                    <a:lnTo>
                      <a:pt x="999" y="689"/>
                    </a:lnTo>
                    <a:lnTo>
                      <a:pt x="997" y="689"/>
                    </a:lnTo>
                    <a:lnTo>
                      <a:pt x="995" y="662"/>
                    </a:lnTo>
                    <a:lnTo>
                      <a:pt x="986" y="644"/>
                    </a:lnTo>
                    <a:lnTo>
                      <a:pt x="983" y="642"/>
                    </a:lnTo>
                    <a:lnTo>
                      <a:pt x="1020" y="615"/>
                    </a:lnTo>
                    <a:lnTo>
                      <a:pt x="1015" y="619"/>
                    </a:lnTo>
                    <a:lnTo>
                      <a:pt x="1029" y="596"/>
                    </a:lnTo>
                    <a:lnTo>
                      <a:pt x="1033" y="597"/>
                    </a:lnTo>
                    <a:lnTo>
                      <a:pt x="1035" y="599"/>
                    </a:lnTo>
                    <a:lnTo>
                      <a:pt x="1038" y="597"/>
                    </a:lnTo>
                    <a:lnTo>
                      <a:pt x="1038" y="594"/>
                    </a:lnTo>
                    <a:lnTo>
                      <a:pt x="1036" y="594"/>
                    </a:lnTo>
                    <a:lnTo>
                      <a:pt x="1036" y="587"/>
                    </a:lnTo>
                    <a:lnTo>
                      <a:pt x="1035" y="585"/>
                    </a:lnTo>
                    <a:lnTo>
                      <a:pt x="1031" y="594"/>
                    </a:lnTo>
                    <a:lnTo>
                      <a:pt x="1029" y="594"/>
                    </a:lnTo>
                    <a:lnTo>
                      <a:pt x="1027" y="574"/>
                    </a:lnTo>
                    <a:lnTo>
                      <a:pt x="1027" y="572"/>
                    </a:lnTo>
                    <a:lnTo>
                      <a:pt x="1017" y="535"/>
                    </a:lnTo>
                    <a:lnTo>
                      <a:pt x="1015" y="535"/>
                    </a:lnTo>
                    <a:lnTo>
                      <a:pt x="997" y="520"/>
                    </a:lnTo>
                    <a:lnTo>
                      <a:pt x="997" y="519"/>
                    </a:lnTo>
                    <a:lnTo>
                      <a:pt x="999" y="517"/>
                    </a:lnTo>
                    <a:lnTo>
                      <a:pt x="997" y="511"/>
                    </a:lnTo>
                    <a:lnTo>
                      <a:pt x="997" y="510"/>
                    </a:lnTo>
                    <a:lnTo>
                      <a:pt x="999" y="510"/>
                    </a:lnTo>
                    <a:lnTo>
                      <a:pt x="1002" y="506"/>
                    </a:lnTo>
                    <a:lnTo>
                      <a:pt x="1008" y="506"/>
                    </a:lnTo>
                    <a:lnTo>
                      <a:pt x="1010" y="504"/>
                    </a:lnTo>
                    <a:lnTo>
                      <a:pt x="1015" y="504"/>
                    </a:lnTo>
                    <a:lnTo>
                      <a:pt x="1015" y="501"/>
                    </a:lnTo>
                    <a:lnTo>
                      <a:pt x="1013" y="499"/>
                    </a:lnTo>
                    <a:lnTo>
                      <a:pt x="1013" y="495"/>
                    </a:lnTo>
                    <a:lnTo>
                      <a:pt x="1013" y="492"/>
                    </a:lnTo>
                    <a:lnTo>
                      <a:pt x="1019" y="494"/>
                    </a:lnTo>
                    <a:lnTo>
                      <a:pt x="1019" y="495"/>
                    </a:lnTo>
                    <a:lnTo>
                      <a:pt x="1026" y="494"/>
                    </a:lnTo>
                    <a:lnTo>
                      <a:pt x="1020" y="492"/>
                    </a:lnTo>
                    <a:lnTo>
                      <a:pt x="1019" y="490"/>
                    </a:lnTo>
                    <a:lnTo>
                      <a:pt x="1020" y="485"/>
                    </a:lnTo>
                    <a:lnTo>
                      <a:pt x="1022" y="481"/>
                    </a:lnTo>
                    <a:lnTo>
                      <a:pt x="1020" y="483"/>
                    </a:lnTo>
                    <a:lnTo>
                      <a:pt x="1015" y="481"/>
                    </a:lnTo>
                    <a:lnTo>
                      <a:pt x="1015" y="479"/>
                    </a:lnTo>
                    <a:lnTo>
                      <a:pt x="1017" y="477"/>
                    </a:lnTo>
                    <a:lnTo>
                      <a:pt x="1019" y="476"/>
                    </a:lnTo>
                    <a:lnTo>
                      <a:pt x="1017" y="474"/>
                    </a:lnTo>
                    <a:lnTo>
                      <a:pt x="1015" y="472"/>
                    </a:lnTo>
                    <a:lnTo>
                      <a:pt x="1013" y="467"/>
                    </a:lnTo>
                    <a:lnTo>
                      <a:pt x="1015" y="461"/>
                    </a:lnTo>
                    <a:lnTo>
                      <a:pt x="1013" y="461"/>
                    </a:lnTo>
                    <a:lnTo>
                      <a:pt x="1013" y="460"/>
                    </a:lnTo>
                    <a:lnTo>
                      <a:pt x="1019" y="458"/>
                    </a:lnTo>
                    <a:lnTo>
                      <a:pt x="1015" y="458"/>
                    </a:lnTo>
                    <a:lnTo>
                      <a:pt x="1013" y="456"/>
                    </a:lnTo>
                    <a:lnTo>
                      <a:pt x="1011" y="458"/>
                    </a:lnTo>
                    <a:lnTo>
                      <a:pt x="1010" y="456"/>
                    </a:lnTo>
                    <a:lnTo>
                      <a:pt x="1008" y="454"/>
                    </a:lnTo>
                    <a:lnTo>
                      <a:pt x="1008" y="451"/>
                    </a:lnTo>
                    <a:lnTo>
                      <a:pt x="1010" y="445"/>
                    </a:lnTo>
                    <a:lnTo>
                      <a:pt x="1011" y="440"/>
                    </a:lnTo>
                    <a:lnTo>
                      <a:pt x="1013" y="438"/>
                    </a:lnTo>
                    <a:lnTo>
                      <a:pt x="1013" y="434"/>
                    </a:lnTo>
                    <a:lnTo>
                      <a:pt x="1015" y="434"/>
                    </a:lnTo>
                    <a:lnTo>
                      <a:pt x="1015" y="433"/>
                    </a:lnTo>
                    <a:lnTo>
                      <a:pt x="1017" y="429"/>
                    </a:lnTo>
                    <a:lnTo>
                      <a:pt x="1019" y="429"/>
                    </a:lnTo>
                    <a:lnTo>
                      <a:pt x="1019" y="424"/>
                    </a:lnTo>
                    <a:lnTo>
                      <a:pt x="1017" y="426"/>
                    </a:lnTo>
                    <a:lnTo>
                      <a:pt x="1015" y="427"/>
                    </a:lnTo>
                    <a:lnTo>
                      <a:pt x="1013" y="426"/>
                    </a:lnTo>
                    <a:lnTo>
                      <a:pt x="1011" y="424"/>
                    </a:lnTo>
                    <a:lnTo>
                      <a:pt x="1008" y="422"/>
                    </a:lnTo>
                    <a:lnTo>
                      <a:pt x="1008" y="418"/>
                    </a:lnTo>
                    <a:lnTo>
                      <a:pt x="1006" y="415"/>
                    </a:lnTo>
                    <a:lnTo>
                      <a:pt x="1006" y="408"/>
                    </a:lnTo>
                    <a:lnTo>
                      <a:pt x="1006" y="406"/>
                    </a:lnTo>
                    <a:lnTo>
                      <a:pt x="1010" y="404"/>
                    </a:lnTo>
                    <a:lnTo>
                      <a:pt x="1015" y="395"/>
                    </a:lnTo>
                    <a:lnTo>
                      <a:pt x="1017" y="395"/>
                    </a:lnTo>
                    <a:lnTo>
                      <a:pt x="1017" y="397"/>
                    </a:lnTo>
                    <a:lnTo>
                      <a:pt x="1027" y="397"/>
                    </a:lnTo>
                    <a:lnTo>
                      <a:pt x="1036" y="399"/>
                    </a:lnTo>
                    <a:lnTo>
                      <a:pt x="1038" y="400"/>
                    </a:lnTo>
                    <a:lnTo>
                      <a:pt x="1042" y="402"/>
                    </a:lnTo>
                    <a:lnTo>
                      <a:pt x="1045" y="402"/>
                    </a:lnTo>
                    <a:lnTo>
                      <a:pt x="1049" y="404"/>
                    </a:lnTo>
                    <a:lnTo>
                      <a:pt x="1047" y="406"/>
                    </a:lnTo>
                    <a:lnTo>
                      <a:pt x="1047" y="408"/>
                    </a:lnTo>
                    <a:lnTo>
                      <a:pt x="1051" y="406"/>
                    </a:lnTo>
                    <a:lnTo>
                      <a:pt x="1056" y="404"/>
                    </a:lnTo>
                    <a:lnTo>
                      <a:pt x="1056" y="406"/>
                    </a:lnTo>
                    <a:lnTo>
                      <a:pt x="1056" y="409"/>
                    </a:lnTo>
                    <a:lnTo>
                      <a:pt x="1061" y="408"/>
                    </a:lnTo>
                    <a:lnTo>
                      <a:pt x="1063" y="406"/>
                    </a:lnTo>
                    <a:lnTo>
                      <a:pt x="1072" y="402"/>
                    </a:lnTo>
                    <a:lnTo>
                      <a:pt x="1076" y="399"/>
                    </a:lnTo>
                    <a:lnTo>
                      <a:pt x="1087" y="404"/>
                    </a:lnTo>
                    <a:lnTo>
                      <a:pt x="1088" y="408"/>
                    </a:lnTo>
                    <a:lnTo>
                      <a:pt x="1092" y="409"/>
                    </a:lnTo>
                    <a:lnTo>
                      <a:pt x="1095" y="409"/>
                    </a:lnTo>
                    <a:lnTo>
                      <a:pt x="1095" y="411"/>
                    </a:lnTo>
                    <a:lnTo>
                      <a:pt x="1097" y="413"/>
                    </a:lnTo>
                    <a:lnTo>
                      <a:pt x="1094" y="420"/>
                    </a:lnTo>
                    <a:lnTo>
                      <a:pt x="1095" y="420"/>
                    </a:lnTo>
                    <a:lnTo>
                      <a:pt x="1097" y="420"/>
                    </a:lnTo>
                    <a:lnTo>
                      <a:pt x="1097" y="417"/>
                    </a:lnTo>
                    <a:lnTo>
                      <a:pt x="1099" y="417"/>
                    </a:lnTo>
                    <a:lnTo>
                      <a:pt x="1101" y="417"/>
                    </a:lnTo>
                    <a:lnTo>
                      <a:pt x="1101" y="422"/>
                    </a:lnTo>
                    <a:lnTo>
                      <a:pt x="1104" y="424"/>
                    </a:lnTo>
                    <a:lnTo>
                      <a:pt x="1104" y="426"/>
                    </a:lnTo>
                    <a:lnTo>
                      <a:pt x="1103" y="427"/>
                    </a:lnTo>
                    <a:lnTo>
                      <a:pt x="1103" y="431"/>
                    </a:lnTo>
                    <a:lnTo>
                      <a:pt x="1104" y="429"/>
                    </a:lnTo>
                    <a:lnTo>
                      <a:pt x="1106" y="427"/>
                    </a:lnTo>
                    <a:lnTo>
                      <a:pt x="1108" y="426"/>
                    </a:lnTo>
                    <a:lnTo>
                      <a:pt x="1112" y="427"/>
                    </a:lnTo>
                    <a:lnTo>
                      <a:pt x="1113" y="429"/>
                    </a:lnTo>
                    <a:lnTo>
                      <a:pt x="1112" y="431"/>
                    </a:lnTo>
                    <a:lnTo>
                      <a:pt x="1110" y="431"/>
                    </a:lnTo>
                    <a:lnTo>
                      <a:pt x="1108" y="433"/>
                    </a:lnTo>
                    <a:lnTo>
                      <a:pt x="1108" y="436"/>
                    </a:lnTo>
                    <a:lnTo>
                      <a:pt x="1110" y="440"/>
                    </a:lnTo>
                    <a:lnTo>
                      <a:pt x="1113" y="440"/>
                    </a:lnTo>
                    <a:lnTo>
                      <a:pt x="1112" y="442"/>
                    </a:lnTo>
                    <a:lnTo>
                      <a:pt x="1112" y="443"/>
                    </a:lnTo>
                    <a:lnTo>
                      <a:pt x="1117" y="442"/>
                    </a:lnTo>
                    <a:lnTo>
                      <a:pt x="1121" y="443"/>
                    </a:lnTo>
                    <a:lnTo>
                      <a:pt x="1122" y="445"/>
                    </a:lnTo>
                    <a:lnTo>
                      <a:pt x="1122" y="449"/>
                    </a:lnTo>
                    <a:lnTo>
                      <a:pt x="1124" y="447"/>
                    </a:lnTo>
                    <a:lnTo>
                      <a:pt x="1129" y="447"/>
                    </a:lnTo>
                    <a:lnTo>
                      <a:pt x="1133" y="445"/>
                    </a:lnTo>
                    <a:lnTo>
                      <a:pt x="1135" y="447"/>
                    </a:lnTo>
                    <a:lnTo>
                      <a:pt x="1135" y="451"/>
                    </a:lnTo>
                    <a:lnTo>
                      <a:pt x="1135" y="452"/>
                    </a:lnTo>
                    <a:lnTo>
                      <a:pt x="1137" y="452"/>
                    </a:lnTo>
                    <a:lnTo>
                      <a:pt x="1142" y="449"/>
                    </a:lnTo>
                    <a:lnTo>
                      <a:pt x="1142" y="447"/>
                    </a:lnTo>
                    <a:lnTo>
                      <a:pt x="1144" y="447"/>
                    </a:lnTo>
                    <a:lnTo>
                      <a:pt x="1147" y="451"/>
                    </a:lnTo>
                    <a:lnTo>
                      <a:pt x="1147" y="452"/>
                    </a:lnTo>
                    <a:lnTo>
                      <a:pt x="1147" y="454"/>
                    </a:lnTo>
                    <a:lnTo>
                      <a:pt x="1144" y="458"/>
                    </a:lnTo>
                    <a:lnTo>
                      <a:pt x="1142" y="463"/>
                    </a:lnTo>
                    <a:lnTo>
                      <a:pt x="1144" y="467"/>
                    </a:lnTo>
                    <a:lnTo>
                      <a:pt x="1144" y="469"/>
                    </a:lnTo>
                    <a:lnTo>
                      <a:pt x="1146" y="472"/>
                    </a:lnTo>
                    <a:lnTo>
                      <a:pt x="1147" y="477"/>
                    </a:lnTo>
                    <a:lnTo>
                      <a:pt x="1144" y="477"/>
                    </a:lnTo>
                    <a:lnTo>
                      <a:pt x="1144" y="479"/>
                    </a:lnTo>
                    <a:lnTo>
                      <a:pt x="1142" y="481"/>
                    </a:lnTo>
                    <a:lnTo>
                      <a:pt x="1126" y="479"/>
                    </a:lnTo>
                    <a:lnTo>
                      <a:pt x="1122" y="477"/>
                    </a:lnTo>
                    <a:lnTo>
                      <a:pt x="1121" y="477"/>
                    </a:lnTo>
                    <a:lnTo>
                      <a:pt x="1119" y="479"/>
                    </a:lnTo>
                    <a:lnTo>
                      <a:pt x="1124" y="479"/>
                    </a:lnTo>
                    <a:lnTo>
                      <a:pt x="1129" y="483"/>
                    </a:lnTo>
                    <a:lnTo>
                      <a:pt x="1140" y="483"/>
                    </a:lnTo>
                    <a:lnTo>
                      <a:pt x="1144" y="485"/>
                    </a:lnTo>
                    <a:lnTo>
                      <a:pt x="1147" y="486"/>
                    </a:lnTo>
                    <a:lnTo>
                      <a:pt x="1147" y="490"/>
                    </a:lnTo>
                    <a:lnTo>
                      <a:pt x="1147" y="492"/>
                    </a:lnTo>
                    <a:lnTo>
                      <a:pt x="1144" y="501"/>
                    </a:lnTo>
                    <a:lnTo>
                      <a:pt x="1144" y="503"/>
                    </a:lnTo>
                    <a:lnTo>
                      <a:pt x="1149" y="501"/>
                    </a:lnTo>
                    <a:lnTo>
                      <a:pt x="1151" y="503"/>
                    </a:lnTo>
                    <a:lnTo>
                      <a:pt x="1151" y="504"/>
                    </a:lnTo>
                    <a:lnTo>
                      <a:pt x="1147" y="506"/>
                    </a:lnTo>
                    <a:lnTo>
                      <a:pt x="1147" y="508"/>
                    </a:lnTo>
                    <a:lnTo>
                      <a:pt x="1149" y="508"/>
                    </a:lnTo>
                    <a:lnTo>
                      <a:pt x="1151" y="510"/>
                    </a:lnTo>
                    <a:lnTo>
                      <a:pt x="1151" y="511"/>
                    </a:lnTo>
                    <a:lnTo>
                      <a:pt x="1151" y="513"/>
                    </a:lnTo>
                    <a:lnTo>
                      <a:pt x="1149" y="513"/>
                    </a:lnTo>
                    <a:lnTo>
                      <a:pt x="1149" y="511"/>
                    </a:lnTo>
                    <a:lnTo>
                      <a:pt x="1144" y="517"/>
                    </a:lnTo>
                    <a:lnTo>
                      <a:pt x="1142" y="513"/>
                    </a:lnTo>
                    <a:lnTo>
                      <a:pt x="1140" y="511"/>
                    </a:lnTo>
                    <a:lnTo>
                      <a:pt x="1138" y="513"/>
                    </a:lnTo>
                    <a:lnTo>
                      <a:pt x="1140" y="517"/>
                    </a:lnTo>
                    <a:lnTo>
                      <a:pt x="1140" y="519"/>
                    </a:lnTo>
                    <a:lnTo>
                      <a:pt x="1133" y="519"/>
                    </a:lnTo>
                    <a:lnTo>
                      <a:pt x="1135" y="520"/>
                    </a:lnTo>
                    <a:lnTo>
                      <a:pt x="1140" y="520"/>
                    </a:lnTo>
                    <a:lnTo>
                      <a:pt x="1142" y="522"/>
                    </a:lnTo>
                    <a:lnTo>
                      <a:pt x="1149" y="517"/>
                    </a:lnTo>
                    <a:lnTo>
                      <a:pt x="1160" y="515"/>
                    </a:lnTo>
                    <a:lnTo>
                      <a:pt x="1163" y="517"/>
                    </a:lnTo>
                    <a:lnTo>
                      <a:pt x="1165" y="524"/>
                    </a:lnTo>
                    <a:lnTo>
                      <a:pt x="1167" y="529"/>
                    </a:lnTo>
                    <a:lnTo>
                      <a:pt x="1165" y="538"/>
                    </a:lnTo>
                    <a:lnTo>
                      <a:pt x="1149" y="547"/>
                    </a:lnTo>
                    <a:lnTo>
                      <a:pt x="1165" y="540"/>
                    </a:lnTo>
                    <a:lnTo>
                      <a:pt x="1169" y="528"/>
                    </a:lnTo>
                    <a:lnTo>
                      <a:pt x="1171" y="524"/>
                    </a:lnTo>
                    <a:lnTo>
                      <a:pt x="1171" y="531"/>
                    </a:lnTo>
                    <a:lnTo>
                      <a:pt x="1171" y="533"/>
                    </a:lnTo>
                    <a:lnTo>
                      <a:pt x="1174" y="529"/>
                    </a:lnTo>
                    <a:lnTo>
                      <a:pt x="1174" y="531"/>
                    </a:lnTo>
                    <a:lnTo>
                      <a:pt x="1174" y="535"/>
                    </a:lnTo>
                    <a:lnTo>
                      <a:pt x="1174" y="538"/>
                    </a:lnTo>
                    <a:lnTo>
                      <a:pt x="1174" y="540"/>
                    </a:lnTo>
                    <a:lnTo>
                      <a:pt x="1176" y="535"/>
                    </a:lnTo>
                    <a:lnTo>
                      <a:pt x="1185" y="529"/>
                    </a:lnTo>
                    <a:lnTo>
                      <a:pt x="1192" y="528"/>
                    </a:lnTo>
                    <a:lnTo>
                      <a:pt x="1196" y="517"/>
                    </a:lnTo>
                    <a:lnTo>
                      <a:pt x="1197" y="520"/>
                    </a:lnTo>
                    <a:lnTo>
                      <a:pt x="1201" y="520"/>
                    </a:lnTo>
                    <a:lnTo>
                      <a:pt x="1203" y="524"/>
                    </a:lnTo>
                    <a:lnTo>
                      <a:pt x="1201" y="529"/>
                    </a:lnTo>
                    <a:lnTo>
                      <a:pt x="1205" y="522"/>
                    </a:lnTo>
                    <a:lnTo>
                      <a:pt x="1199" y="515"/>
                    </a:lnTo>
                    <a:lnTo>
                      <a:pt x="1203" y="517"/>
                    </a:lnTo>
                    <a:lnTo>
                      <a:pt x="1205" y="517"/>
                    </a:lnTo>
                    <a:lnTo>
                      <a:pt x="1206" y="515"/>
                    </a:lnTo>
                    <a:lnTo>
                      <a:pt x="1205" y="513"/>
                    </a:lnTo>
                    <a:lnTo>
                      <a:pt x="1205" y="511"/>
                    </a:lnTo>
                    <a:lnTo>
                      <a:pt x="1208" y="511"/>
                    </a:lnTo>
                    <a:lnTo>
                      <a:pt x="1208" y="508"/>
                    </a:lnTo>
                    <a:lnTo>
                      <a:pt x="1206" y="503"/>
                    </a:lnTo>
                    <a:lnTo>
                      <a:pt x="1208" y="504"/>
                    </a:lnTo>
                    <a:lnTo>
                      <a:pt x="1210" y="503"/>
                    </a:lnTo>
                    <a:lnTo>
                      <a:pt x="1212" y="501"/>
                    </a:lnTo>
                    <a:lnTo>
                      <a:pt x="1212" y="499"/>
                    </a:lnTo>
                    <a:lnTo>
                      <a:pt x="1215" y="497"/>
                    </a:lnTo>
                    <a:lnTo>
                      <a:pt x="1210" y="488"/>
                    </a:lnTo>
                    <a:lnTo>
                      <a:pt x="1215" y="479"/>
                    </a:lnTo>
                    <a:lnTo>
                      <a:pt x="1217" y="477"/>
                    </a:lnTo>
                    <a:lnTo>
                      <a:pt x="1219" y="474"/>
                    </a:lnTo>
                    <a:lnTo>
                      <a:pt x="1221" y="470"/>
                    </a:lnTo>
                    <a:lnTo>
                      <a:pt x="1224" y="470"/>
                    </a:lnTo>
                    <a:lnTo>
                      <a:pt x="1226" y="470"/>
                    </a:lnTo>
                    <a:lnTo>
                      <a:pt x="1228" y="472"/>
                    </a:lnTo>
                    <a:lnTo>
                      <a:pt x="1226" y="474"/>
                    </a:lnTo>
                    <a:lnTo>
                      <a:pt x="1228" y="476"/>
                    </a:lnTo>
                    <a:lnTo>
                      <a:pt x="1228" y="477"/>
                    </a:lnTo>
                    <a:lnTo>
                      <a:pt x="1228" y="479"/>
                    </a:lnTo>
                    <a:lnTo>
                      <a:pt x="1228" y="483"/>
                    </a:lnTo>
                    <a:lnTo>
                      <a:pt x="1228" y="485"/>
                    </a:lnTo>
                    <a:lnTo>
                      <a:pt x="1230" y="483"/>
                    </a:lnTo>
                    <a:lnTo>
                      <a:pt x="1231" y="485"/>
                    </a:lnTo>
                    <a:lnTo>
                      <a:pt x="1231" y="492"/>
                    </a:lnTo>
                    <a:lnTo>
                      <a:pt x="1235" y="492"/>
                    </a:lnTo>
                    <a:lnTo>
                      <a:pt x="1233" y="492"/>
                    </a:lnTo>
                    <a:lnTo>
                      <a:pt x="1233" y="495"/>
                    </a:lnTo>
                    <a:lnTo>
                      <a:pt x="1237" y="494"/>
                    </a:lnTo>
                    <a:lnTo>
                      <a:pt x="1239" y="495"/>
                    </a:lnTo>
                    <a:lnTo>
                      <a:pt x="1235" y="501"/>
                    </a:lnTo>
                    <a:lnTo>
                      <a:pt x="1239" y="501"/>
                    </a:lnTo>
                    <a:lnTo>
                      <a:pt x="1239" y="503"/>
                    </a:lnTo>
                    <a:lnTo>
                      <a:pt x="1240" y="501"/>
                    </a:lnTo>
                    <a:lnTo>
                      <a:pt x="1242" y="501"/>
                    </a:lnTo>
                    <a:lnTo>
                      <a:pt x="1242" y="504"/>
                    </a:lnTo>
                    <a:lnTo>
                      <a:pt x="1244" y="504"/>
                    </a:lnTo>
                    <a:lnTo>
                      <a:pt x="1246" y="504"/>
                    </a:lnTo>
                    <a:lnTo>
                      <a:pt x="1244" y="508"/>
                    </a:lnTo>
                    <a:lnTo>
                      <a:pt x="1240" y="510"/>
                    </a:lnTo>
                    <a:lnTo>
                      <a:pt x="1235" y="510"/>
                    </a:lnTo>
                    <a:lnTo>
                      <a:pt x="1231" y="511"/>
                    </a:lnTo>
                    <a:lnTo>
                      <a:pt x="1231" y="513"/>
                    </a:lnTo>
                    <a:lnTo>
                      <a:pt x="1233" y="511"/>
                    </a:lnTo>
                    <a:lnTo>
                      <a:pt x="1235" y="511"/>
                    </a:lnTo>
                    <a:lnTo>
                      <a:pt x="1237" y="511"/>
                    </a:lnTo>
                    <a:lnTo>
                      <a:pt x="1242" y="511"/>
                    </a:lnTo>
                    <a:lnTo>
                      <a:pt x="1246" y="510"/>
                    </a:lnTo>
                    <a:lnTo>
                      <a:pt x="1248" y="510"/>
                    </a:lnTo>
                    <a:lnTo>
                      <a:pt x="1246" y="513"/>
                    </a:lnTo>
                    <a:lnTo>
                      <a:pt x="1248" y="513"/>
                    </a:lnTo>
                    <a:lnTo>
                      <a:pt x="1248" y="517"/>
                    </a:lnTo>
                    <a:lnTo>
                      <a:pt x="1248" y="519"/>
                    </a:lnTo>
                    <a:lnTo>
                      <a:pt x="1251" y="519"/>
                    </a:lnTo>
                    <a:lnTo>
                      <a:pt x="1251" y="520"/>
                    </a:lnTo>
                    <a:lnTo>
                      <a:pt x="1251" y="522"/>
                    </a:lnTo>
                    <a:lnTo>
                      <a:pt x="1253" y="522"/>
                    </a:lnTo>
                    <a:lnTo>
                      <a:pt x="1253" y="524"/>
                    </a:lnTo>
                    <a:lnTo>
                      <a:pt x="1246" y="526"/>
                    </a:lnTo>
                    <a:lnTo>
                      <a:pt x="1244" y="526"/>
                    </a:lnTo>
                    <a:lnTo>
                      <a:pt x="1242" y="526"/>
                    </a:lnTo>
                    <a:lnTo>
                      <a:pt x="1242" y="528"/>
                    </a:lnTo>
                    <a:lnTo>
                      <a:pt x="1244" y="528"/>
                    </a:lnTo>
                    <a:lnTo>
                      <a:pt x="1257" y="528"/>
                    </a:lnTo>
                    <a:lnTo>
                      <a:pt x="1258" y="531"/>
                    </a:lnTo>
                    <a:lnTo>
                      <a:pt x="1257" y="533"/>
                    </a:lnTo>
                    <a:lnTo>
                      <a:pt x="1255" y="535"/>
                    </a:lnTo>
                    <a:lnTo>
                      <a:pt x="1257" y="535"/>
                    </a:lnTo>
                    <a:lnTo>
                      <a:pt x="1255" y="537"/>
                    </a:lnTo>
                    <a:lnTo>
                      <a:pt x="1251" y="538"/>
                    </a:lnTo>
                    <a:lnTo>
                      <a:pt x="1248" y="542"/>
                    </a:lnTo>
                    <a:lnTo>
                      <a:pt x="1249" y="542"/>
                    </a:lnTo>
                    <a:lnTo>
                      <a:pt x="1253" y="538"/>
                    </a:lnTo>
                    <a:lnTo>
                      <a:pt x="1257" y="538"/>
                    </a:lnTo>
                    <a:lnTo>
                      <a:pt x="1258" y="538"/>
                    </a:lnTo>
                    <a:lnTo>
                      <a:pt x="1262" y="542"/>
                    </a:lnTo>
                    <a:lnTo>
                      <a:pt x="1260" y="542"/>
                    </a:lnTo>
                    <a:lnTo>
                      <a:pt x="1258" y="544"/>
                    </a:lnTo>
                    <a:lnTo>
                      <a:pt x="1258" y="545"/>
                    </a:lnTo>
                    <a:lnTo>
                      <a:pt x="1260" y="544"/>
                    </a:lnTo>
                    <a:lnTo>
                      <a:pt x="1264" y="545"/>
                    </a:lnTo>
                    <a:lnTo>
                      <a:pt x="1264" y="547"/>
                    </a:lnTo>
                    <a:lnTo>
                      <a:pt x="1266" y="549"/>
                    </a:lnTo>
                    <a:lnTo>
                      <a:pt x="1269" y="551"/>
                    </a:lnTo>
                    <a:lnTo>
                      <a:pt x="1269" y="554"/>
                    </a:lnTo>
                    <a:lnTo>
                      <a:pt x="1264" y="558"/>
                    </a:lnTo>
                    <a:lnTo>
                      <a:pt x="1260" y="558"/>
                    </a:lnTo>
                    <a:lnTo>
                      <a:pt x="1260" y="560"/>
                    </a:lnTo>
                    <a:lnTo>
                      <a:pt x="1267" y="560"/>
                    </a:lnTo>
                    <a:lnTo>
                      <a:pt x="1271" y="563"/>
                    </a:lnTo>
                    <a:lnTo>
                      <a:pt x="1269" y="565"/>
                    </a:lnTo>
                    <a:lnTo>
                      <a:pt x="1276" y="567"/>
                    </a:lnTo>
                    <a:lnTo>
                      <a:pt x="1276" y="572"/>
                    </a:lnTo>
                    <a:lnTo>
                      <a:pt x="1271" y="578"/>
                    </a:lnTo>
                    <a:lnTo>
                      <a:pt x="1271" y="581"/>
                    </a:lnTo>
                    <a:lnTo>
                      <a:pt x="1269" y="581"/>
                    </a:lnTo>
                    <a:lnTo>
                      <a:pt x="1262" y="578"/>
                    </a:lnTo>
                    <a:lnTo>
                      <a:pt x="1260" y="579"/>
                    </a:lnTo>
                    <a:lnTo>
                      <a:pt x="1264" y="581"/>
                    </a:lnTo>
                    <a:lnTo>
                      <a:pt x="1253" y="583"/>
                    </a:lnTo>
                    <a:lnTo>
                      <a:pt x="1271" y="585"/>
                    </a:lnTo>
                    <a:lnTo>
                      <a:pt x="1271" y="587"/>
                    </a:lnTo>
                    <a:lnTo>
                      <a:pt x="1269" y="587"/>
                    </a:lnTo>
                    <a:lnTo>
                      <a:pt x="1267" y="588"/>
                    </a:lnTo>
                    <a:lnTo>
                      <a:pt x="1271" y="592"/>
                    </a:lnTo>
                    <a:lnTo>
                      <a:pt x="1273" y="594"/>
                    </a:lnTo>
                    <a:lnTo>
                      <a:pt x="1269" y="594"/>
                    </a:lnTo>
                    <a:lnTo>
                      <a:pt x="1267" y="596"/>
                    </a:lnTo>
                    <a:lnTo>
                      <a:pt x="1278" y="596"/>
                    </a:lnTo>
                    <a:lnTo>
                      <a:pt x="1278" y="601"/>
                    </a:lnTo>
                    <a:lnTo>
                      <a:pt x="1280" y="603"/>
                    </a:lnTo>
                    <a:lnTo>
                      <a:pt x="1278" y="605"/>
                    </a:lnTo>
                    <a:lnTo>
                      <a:pt x="1287" y="605"/>
                    </a:lnTo>
                    <a:lnTo>
                      <a:pt x="1289" y="606"/>
                    </a:lnTo>
                    <a:lnTo>
                      <a:pt x="1289" y="610"/>
                    </a:lnTo>
                    <a:lnTo>
                      <a:pt x="1291" y="608"/>
                    </a:lnTo>
                    <a:lnTo>
                      <a:pt x="1294" y="608"/>
                    </a:lnTo>
                    <a:lnTo>
                      <a:pt x="1294" y="612"/>
                    </a:lnTo>
                    <a:lnTo>
                      <a:pt x="1292" y="613"/>
                    </a:lnTo>
                    <a:lnTo>
                      <a:pt x="1294" y="615"/>
                    </a:lnTo>
                    <a:lnTo>
                      <a:pt x="1296" y="617"/>
                    </a:lnTo>
                    <a:lnTo>
                      <a:pt x="1292" y="621"/>
                    </a:lnTo>
                    <a:lnTo>
                      <a:pt x="1292" y="622"/>
                    </a:lnTo>
                    <a:lnTo>
                      <a:pt x="1296" y="621"/>
                    </a:lnTo>
                    <a:lnTo>
                      <a:pt x="1300" y="622"/>
                    </a:lnTo>
                    <a:lnTo>
                      <a:pt x="1301" y="622"/>
                    </a:lnTo>
                    <a:lnTo>
                      <a:pt x="1305" y="621"/>
                    </a:lnTo>
                    <a:lnTo>
                      <a:pt x="1305" y="622"/>
                    </a:lnTo>
                    <a:lnTo>
                      <a:pt x="1307" y="624"/>
                    </a:lnTo>
                    <a:lnTo>
                      <a:pt x="1303" y="633"/>
                    </a:lnTo>
                    <a:lnTo>
                      <a:pt x="1310" y="626"/>
                    </a:lnTo>
                    <a:lnTo>
                      <a:pt x="1312" y="624"/>
                    </a:lnTo>
                    <a:lnTo>
                      <a:pt x="1312" y="628"/>
                    </a:lnTo>
                    <a:lnTo>
                      <a:pt x="1314" y="628"/>
                    </a:lnTo>
                    <a:lnTo>
                      <a:pt x="1316" y="626"/>
                    </a:lnTo>
                    <a:lnTo>
                      <a:pt x="1316" y="631"/>
                    </a:lnTo>
                    <a:lnTo>
                      <a:pt x="1319" y="633"/>
                    </a:lnTo>
                    <a:lnTo>
                      <a:pt x="1326" y="637"/>
                    </a:lnTo>
                    <a:lnTo>
                      <a:pt x="1328" y="635"/>
                    </a:lnTo>
                    <a:lnTo>
                      <a:pt x="1328" y="633"/>
                    </a:lnTo>
                    <a:lnTo>
                      <a:pt x="1330" y="631"/>
                    </a:lnTo>
                    <a:lnTo>
                      <a:pt x="1334" y="633"/>
                    </a:lnTo>
                    <a:lnTo>
                      <a:pt x="1332" y="637"/>
                    </a:lnTo>
                    <a:lnTo>
                      <a:pt x="1335" y="637"/>
                    </a:lnTo>
                    <a:lnTo>
                      <a:pt x="1337" y="639"/>
                    </a:lnTo>
                    <a:lnTo>
                      <a:pt x="1339" y="639"/>
                    </a:lnTo>
                    <a:lnTo>
                      <a:pt x="1341" y="642"/>
                    </a:lnTo>
                    <a:lnTo>
                      <a:pt x="1339" y="644"/>
                    </a:lnTo>
                    <a:lnTo>
                      <a:pt x="1339" y="646"/>
                    </a:lnTo>
                    <a:lnTo>
                      <a:pt x="1337" y="646"/>
                    </a:lnTo>
                    <a:lnTo>
                      <a:pt x="1334" y="646"/>
                    </a:lnTo>
                    <a:lnTo>
                      <a:pt x="1332" y="646"/>
                    </a:lnTo>
                    <a:lnTo>
                      <a:pt x="1326" y="649"/>
                    </a:lnTo>
                    <a:lnTo>
                      <a:pt x="1323" y="651"/>
                    </a:lnTo>
                    <a:lnTo>
                      <a:pt x="1308" y="655"/>
                    </a:lnTo>
                    <a:lnTo>
                      <a:pt x="1307" y="658"/>
                    </a:lnTo>
                    <a:lnTo>
                      <a:pt x="1310" y="656"/>
                    </a:lnTo>
                    <a:lnTo>
                      <a:pt x="1317" y="653"/>
                    </a:lnTo>
                    <a:lnTo>
                      <a:pt x="1319" y="655"/>
                    </a:lnTo>
                    <a:lnTo>
                      <a:pt x="1305" y="660"/>
                    </a:lnTo>
                    <a:lnTo>
                      <a:pt x="1301" y="660"/>
                    </a:lnTo>
                    <a:lnTo>
                      <a:pt x="1296" y="667"/>
                    </a:lnTo>
                    <a:lnTo>
                      <a:pt x="1292" y="665"/>
                    </a:lnTo>
                    <a:lnTo>
                      <a:pt x="1291" y="664"/>
                    </a:lnTo>
                    <a:lnTo>
                      <a:pt x="1285" y="662"/>
                    </a:lnTo>
                    <a:lnTo>
                      <a:pt x="1282" y="664"/>
                    </a:lnTo>
                    <a:lnTo>
                      <a:pt x="1282" y="665"/>
                    </a:lnTo>
                    <a:lnTo>
                      <a:pt x="1292" y="667"/>
                    </a:lnTo>
                    <a:lnTo>
                      <a:pt x="1294" y="671"/>
                    </a:lnTo>
                    <a:lnTo>
                      <a:pt x="1294" y="678"/>
                    </a:lnTo>
                    <a:lnTo>
                      <a:pt x="1301" y="673"/>
                    </a:lnTo>
                    <a:lnTo>
                      <a:pt x="1303" y="671"/>
                    </a:lnTo>
                    <a:lnTo>
                      <a:pt x="1310" y="665"/>
                    </a:lnTo>
                    <a:lnTo>
                      <a:pt x="1314" y="664"/>
                    </a:lnTo>
                    <a:lnTo>
                      <a:pt x="1317" y="658"/>
                    </a:lnTo>
                    <a:lnTo>
                      <a:pt x="1321" y="656"/>
                    </a:lnTo>
                    <a:lnTo>
                      <a:pt x="1330" y="655"/>
                    </a:lnTo>
                    <a:lnTo>
                      <a:pt x="1334" y="656"/>
                    </a:lnTo>
                    <a:lnTo>
                      <a:pt x="1335" y="655"/>
                    </a:lnTo>
                    <a:lnTo>
                      <a:pt x="1328" y="653"/>
                    </a:lnTo>
                    <a:lnTo>
                      <a:pt x="1325" y="655"/>
                    </a:lnTo>
                    <a:lnTo>
                      <a:pt x="1332" y="651"/>
                    </a:lnTo>
                    <a:lnTo>
                      <a:pt x="1342" y="651"/>
                    </a:lnTo>
                    <a:lnTo>
                      <a:pt x="1344" y="653"/>
                    </a:lnTo>
                    <a:lnTo>
                      <a:pt x="1342" y="656"/>
                    </a:lnTo>
                    <a:lnTo>
                      <a:pt x="1344" y="664"/>
                    </a:lnTo>
                    <a:lnTo>
                      <a:pt x="1342" y="665"/>
                    </a:lnTo>
                    <a:lnTo>
                      <a:pt x="1342" y="673"/>
                    </a:lnTo>
                    <a:lnTo>
                      <a:pt x="1346" y="665"/>
                    </a:lnTo>
                    <a:lnTo>
                      <a:pt x="1350" y="664"/>
                    </a:lnTo>
                    <a:lnTo>
                      <a:pt x="1353" y="664"/>
                    </a:lnTo>
                    <a:lnTo>
                      <a:pt x="1355" y="664"/>
                    </a:lnTo>
                    <a:lnTo>
                      <a:pt x="1355" y="665"/>
                    </a:lnTo>
                    <a:lnTo>
                      <a:pt x="1364" y="669"/>
                    </a:lnTo>
                    <a:lnTo>
                      <a:pt x="1364" y="671"/>
                    </a:lnTo>
                    <a:lnTo>
                      <a:pt x="1362" y="671"/>
                    </a:lnTo>
                    <a:lnTo>
                      <a:pt x="1364" y="674"/>
                    </a:lnTo>
                    <a:lnTo>
                      <a:pt x="1366" y="674"/>
                    </a:lnTo>
                    <a:lnTo>
                      <a:pt x="1366" y="676"/>
                    </a:lnTo>
                    <a:lnTo>
                      <a:pt x="1368" y="678"/>
                    </a:lnTo>
                    <a:lnTo>
                      <a:pt x="1368" y="680"/>
                    </a:lnTo>
                    <a:lnTo>
                      <a:pt x="1366" y="680"/>
                    </a:lnTo>
                    <a:lnTo>
                      <a:pt x="1366" y="681"/>
                    </a:lnTo>
                    <a:lnTo>
                      <a:pt x="1359" y="680"/>
                    </a:lnTo>
                    <a:lnTo>
                      <a:pt x="1360" y="683"/>
                    </a:lnTo>
                    <a:lnTo>
                      <a:pt x="1362" y="683"/>
                    </a:lnTo>
                    <a:lnTo>
                      <a:pt x="1364" y="683"/>
                    </a:lnTo>
                    <a:lnTo>
                      <a:pt x="1366" y="687"/>
                    </a:lnTo>
                    <a:lnTo>
                      <a:pt x="1364" y="689"/>
                    </a:lnTo>
                    <a:lnTo>
                      <a:pt x="1364" y="690"/>
                    </a:lnTo>
                    <a:lnTo>
                      <a:pt x="1368" y="694"/>
                    </a:lnTo>
                    <a:lnTo>
                      <a:pt x="1364" y="694"/>
                    </a:lnTo>
                    <a:lnTo>
                      <a:pt x="1364" y="696"/>
                    </a:lnTo>
                    <a:lnTo>
                      <a:pt x="1368" y="698"/>
                    </a:lnTo>
                    <a:lnTo>
                      <a:pt x="1369" y="701"/>
                    </a:lnTo>
                    <a:lnTo>
                      <a:pt x="1364" y="699"/>
                    </a:lnTo>
                    <a:lnTo>
                      <a:pt x="1364" y="7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2" name="Freeform 3902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3" name="Freeform 3903"/>
              <p:cNvSpPr>
                <a:spLocks/>
              </p:cNvSpPr>
              <p:nvPr/>
            </p:nvSpPr>
            <p:spPr bwMode="auto">
              <a:xfrm>
                <a:off x="1718" y="1851"/>
                <a:ext cx="27" cy="32"/>
              </a:xfrm>
              <a:custGeom>
                <a:avLst/>
                <a:gdLst>
                  <a:gd name="T0" fmla="*/ 25 w 27"/>
                  <a:gd name="T1" fmla="*/ 17 h 32"/>
                  <a:gd name="T2" fmla="*/ 24 w 27"/>
                  <a:gd name="T3" fmla="*/ 16 h 32"/>
                  <a:gd name="T4" fmla="*/ 20 w 27"/>
                  <a:gd name="T5" fmla="*/ 19 h 32"/>
                  <a:gd name="T6" fmla="*/ 20 w 27"/>
                  <a:gd name="T7" fmla="*/ 17 h 32"/>
                  <a:gd name="T8" fmla="*/ 15 w 27"/>
                  <a:gd name="T9" fmla="*/ 21 h 32"/>
                  <a:gd name="T10" fmla="*/ 13 w 27"/>
                  <a:gd name="T11" fmla="*/ 19 h 32"/>
                  <a:gd name="T12" fmla="*/ 16 w 27"/>
                  <a:gd name="T13" fmla="*/ 16 h 32"/>
                  <a:gd name="T14" fmla="*/ 15 w 27"/>
                  <a:gd name="T15" fmla="*/ 16 h 32"/>
                  <a:gd name="T16" fmla="*/ 18 w 27"/>
                  <a:gd name="T17" fmla="*/ 3 h 32"/>
                  <a:gd name="T18" fmla="*/ 16 w 27"/>
                  <a:gd name="T19" fmla="*/ 0 h 32"/>
                  <a:gd name="T20" fmla="*/ 16 w 27"/>
                  <a:gd name="T21" fmla="*/ 0 h 32"/>
                  <a:gd name="T22" fmla="*/ 15 w 27"/>
                  <a:gd name="T23" fmla="*/ 0 h 32"/>
                  <a:gd name="T24" fmla="*/ 15 w 27"/>
                  <a:gd name="T25" fmla="*/ 0 h 32"/>
                  <a:gd name="T26" fmla="*/ 13 w 27"/>
                  <a:gd name="T27" fmla="*/ 0 h 32"/>
                  <a:gd name="T28" fmla="*/ 13 w 27"/>
                  <a:gd name="T29" fmla="*/ 1 h 32"/>
                  <a:gd name="T30" fmla="*/ 2 w 27"/>
                  <a:gd name="T31" fmla="*/ 19 h 32"/>
                  <a:gd name="T32" fmla="*/ 0 w 27"/>
                  <a:gd name="T33" fmla="*/ 28 h 32"/>
                  <a:gd name="T34" fmla="*/ 2 w 27"/>
                  <a:gd name="T35" fmla="*/ 32 h 32"/>
                  <a:gd name="T36" fmla="*/ 6 w 27"/>
                  <a:gd name="T37" fmla="*/ 32 h 32"/>
                  <a:gd name="T38" fmla="*/ 9 w 27"/>
                  <a:gd name="T39" fmla="*/ 30 h 32"/>
                  <a:gd name="T40" fmla="*/ 15 w 27"/>
                  <a:gd name="T41" fmla="*/ 32 h 32"/>
                  <a:gd name="T42" fmla="*/ 20 w 27"/>
                  <a:gd name="T43" fmla="*/ 28 h 32"/>
                  <a:gd name="T44" fmla="*/ 24 w 27"/>
                  <a:gd name="T45" fmla="*/ 25 h 32"/>
                  <a:gd name="T46" fmla="*/ 27 w 27"/>
                  <a:gd name="T47" fmla="*/ 23 h 32"/>
                  <a:gd name="T48" fmla="*/ 27 w 27"/>
                  <a:gd name="T49" fmla="*/ 23 h 32"/>
                  <a:gd name="T50" fmla="*/ 25 w 27"/>
                  <a:gd name="T51" fmla="*/ 21 h 32"/>
                  <a:gd name="T52" fmla="*/ 25 w 27"/>
                  <a:gd name="T53" fmla="*/ 17 h 3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27"/>
                  <a:gd name="T82" fmla="*/ 0 h 32"/>
                  <a:gd name="T83" fmla="*/ 27 w 27"/>
                  <a:gd name="T84" fmla="*/ 32 h 3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27" h="32">
                    <a:moveTo>
                      <a:pt x="25" y="17"/>
                    </a:moveTo>
                    <a:lnTo>
                      <a:pt x="24" y="16"/>
                    </a:lnTo>
                    <a:lnTo>
                      <a:pt x="20" y="19"/>
                    </a:lnTo>
                    <a:lnTo>
                      <a:pt x="20" y="17"/>
                    </a:lnTo>
                    <a:lnTo>
                      <a:pt x="15" y="21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8" y="3"/>
                    </a:lnTo>
                    <a:lnTo>
                      <a:pt x="16" y="0"/>
                    </a:lnTo>
                    <a:lnTo>
                      <a:pt x="15" y="0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2" y="19"/>
                    </a:lnTo>
                    <a:lnTo>
                      <a:pt x="0" y="28"/>
                    </a:lnTo>
                    <a:lnTo>
                      <a:pt x="2" y="32"/>
                    </a:lnTo>
                    <a:lnTo>
                      <a:pt x="6" y="32"/>
                    </a:lnTo>
                    <a:lnTo>
                      <a:pt x="9" y="30"/>
                    </a:lnTo>
                    <a:lnTo>
                      <a:pt x="15" y="32"/>
                    </a:lnTo>
                    <a:lnTo>
                      <a:pt x="20" y="28"/>
                    </a:lnTo>
                    <a:lnTo>
                      <a:pt x="24" y="25"/>
                    </a:lnTo>
                    <a:lnTo>
                      <a:pt x="27" y="23"/>
                    </a:lnTo>
                    <a:lnTo>
                      <a:pt x="25" y="21"/>
                    </a:lnTo>
                    <a:lnTo>
                      <a:pt x="25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4" name="Freeform 3904"/>
              <p:cNvSpPr>
                <a:spLocks/>
              </p:cNvSpPr>
              <p:nvPr/>
            </p:nvSpPr>
            <p:spPr bwMode="auto">
              <a:xfrm>
                <a:off x="2874" y="471"/>
                <a:ext cx="172" cy="274"/>
              </a:xfrm>
              <a:custGeom>
                <a:avLst/>
                <a:gdLst>
                  <a:gd name="T0" fmla="*/ 83 w 172"/>
                  <a:gd name="T1" fmla="*/ 37 h 274"/>
                  <a:gd name="T2" fmla="*/ 90 w 172"/>
                  <a:gd name="T3" fmla="*/ 95 h 274"/>
                  <a:gd name="T4" fmla="*/ 77 w 172"/>
                  <a:gd name="T5" fmla="*/ 70 h 274"/>
                  <a:gd name="T6" fmla="*/ 54 w 172"/>
                  <a:gd name="T7" fmla="*/ 32 h 274"/>
                  <a:gd name="T8" fmla="*/ 49 w 172"/>
                  <a:gd name="T9" fmla="*/ 59 h 274"/>
                  <a:gd name="T10" fmla="*/ 40 w 172"/>
                  <a:gd name="T11" fmla="*/ 46 h 274"/>
                  <a:gd name="T12" fmla="*/ 33 w 172"/>
                  <a:gd name="T13" fmla="*/ 37 h 274"/>
                  <a:gd name="T14" fmla="*/ 51 w 172"/>
                  <a:gd name="T15" fmla="*/ 25 h 274"/>
                  <a:gd name="T16" fmla="*/ 29 w 172"/>
                  <a:gd name="T17" fmla="*/ 21 h 274"/>
                  <a:gd name="T18" fmla="*/ 22 w 172"/>
                  <a:gd name="T19" fmla="*/ 30 h 274"/>
                  <a:gd name="T20" fmla="*/ 8 w 172"/>
                  <a:gd name="T21" fmla="*/ 25 h 274"/>
                  <a:gd name="T22" fmla="*/ 6 w 172"/>
                  <a:gd name="T23" fmla="*/ 41 h 274"/>
                  <a:gd name="T24" fmla="*/ 4 w 172"/>
                  <a:gd name="T25" fmla="*/ 59 h 274"/>
                  <a:gd name="T26" fmla="*/ 9 w 172"/>
                  <a:gd name="T27" fmla="*/ 80 h 274"/>
                  <a:gd name="T28" fmla="*/ 20 w 172"/>
                  <a:gd name="T29" fmla="*/ 64 h 274"/>
                  <a:gd name="T30" fmla="*/ 17 w 172"/>
                  <a:gd name="T31" fmla="*/ 80 h 274"/>
                  <a:gd name="T32" fmla="*/ 27 w 172"/>
                  <a:gd name="T33" fmla="*/ 96 h 274"/>
                  <a:gd name="T34" fmla="*/ 17 w 172"/>
                  <a:gd name="T35" fmla="*/ 104 h 274"/>
                  <a:gd name="T36" fmla="*/ 38 w 172"/>
                  <a:gd name="T37" fmla="*/ 127 h 274"/>
                  <a:gd name="T38" fmla="*/ 31 w 172"/>
                  <a:gd name="T39" fmla="*/ 139 h 274"/>
                  <a:gd name="T40" fmla="*/ 43 w 172"/>
                  <a:gd name="T41" fmla="*/ 152 h 274"/>
                  <a:gd name="T42" fmla="*/ 56 w 172"/>
                  <a:gd name="T43" fmla="*/ 145 h 274"/>
                  <a:gd name="T44" fmla="*/ 61 w 172"/>
                  <a:gd name="T45" fmla="*/ 134 h 274"/>
                  <a:gd name="T46" fmla="*/ 70 w 172"/>
                  <a:gd name="T47" fmla="*/ 121 h 274"/>
                  <a:gd name="T48" fmla="*/ 76 w 172"/>
                  <a:gd name="T49" fmla="*/ 129 h 274"/>
                  <a:gd name="T50" fmla="*/ 92 w 172"/>
                  <a:gd name="T51" fmla="*/ 114 h 274"/>
                  <a:gd name="T52" fmla="*/ 94 w 172"/>
                  <a:gd name="T53" fmla="*/ 123 h 274"/>
                  <a:gd name="T54" fmla="*/ 97 w 172"/>
                  <a:gd name="T55" fmla="*/ 138 h 274"/>
                  <a:gd name="T56" fmla="*/ 99 w 172"/>
                  <a:gd name="T57" fmla="*/ 141 h 274"/>
                  <a:gd name="T58" fmla="*/ 79 w 172"/>
                  <a:gd name="T59" fmla="*/ 152 h 274"/>
                  <a:gd name="T60" fmla="*/ 70 w 172"/>
                  <a:gd name="T61" fmla="*/ 161 h 274"/>
                  <a:gd name="T62" fmla="*/ 54 w 172"/>
                  <a:gd name="T63" fmla="*/ 170 h 274"/>
                  <a:gd name="T64" fmla="*/ 49 w 172"/>
                  <a:gd name="T65" fmla="*/ 188 h 274"/>
                  <a:gd name="T66" fmla="*/ 65 w 172"/>
                  <a:gd name="T67" fmla="*/ 186 h 274"/>
                  <a:gd name="T68" fmla="*/ 77 w 172"/>
                  <a:gd name="T69" fmla="*/ 181 h 274"/>
                  <a:gd name="T70" fmla="*/ 99 w 172"/>
                  <a:gd name="T71" fmla="*/ 175 h 274"/>
                  <a:gd name="T72" fmla="*/ 92 w 172"/>
                  <a:gd name="T73" fmla="*/ 186 h 274"/>
                  <a:gd name="T74" fmla="*/ 70 w 172"/>
                  <a:gd name="T75" fmla="*/ 195 h 274"/>
                  <a:gd name="T76" fmla="*/ 76 w 172"/>
                  <a:gd name="T77" fmla="*/ 206 h 274"/>
                  <a:gd name="T78" fmla="*/ 61 w 172"/>
                  <a:gd name="T79" fmla="*/ 202 h 274"/>
                  <a:gd name="T80" fmla="*/ 60 w 172"/>
                  <a:gd name="T81" fmla="*/ 231 h 274"/>
                  <a:gd name="T82" fmla="*/ 81 w 172"/>
                  <a:gd name="T83" fmla="*/ 241 h 274"/>
                  <a:gd name="T84" fmla="*/ 88 w 172"/>
                  <a:gd name="T85" fmla="*/ 250 h 274"/>
                  <a:gd name="T86" fmla="*/ 92 w 172"/>
                  <a:gd name="T87" fmla="*/ 274 h 274"/>
                  <a:gd name="T88" fmla="*/ 102 w 172"/>
                  <a:gd name="T89" fmla="*/ 265 h 274"/>
                  <a:gd name="T90" fmla="*/ 108 w 172"/>
                  <a:gd name="T91" fmla="*/ 245 h 274"/>
                  <a:gd name="T92" fmla="*/ 111 w 172"/>
                  <a:gd name="T93" fmla="*/ 216 h 274"/>
                  <a:gd name="T94" fmla="*/ 122 w 172"/>
                  <a:gd name="T95" fmla="*/ 207 h 274"/>
                  <a:gd name="T96" fmla="*/ 124 w 172"/>
                  <a:gd name="T97" fmla="*/ 168 h 274"/>
                  <a:gd name="T98" fmla="*/ 135 w 172"/>
                  <a:gd name="T99" fmla="*/ 148 h 274"/>
                  <a:gd name="T100" fmla="*/ 144 w 172"/>
                  <a:gd name="T101" fmla="*/ 125 h 274"/>
                  <a:gd name="T102" fmla="*/ 167 w 172"/>
                  <a:gd name="T103" fmla="*/ 116 h 274"/>
                  <a:gd name="T104" fmla="*/ 154 w 172"/>
                  <a:gd name="T105" fmla="*/ 95 h 274"/>
                  <a:gd name="T106" fmla="*/ 129 w 172"/>
                  <a:gd name="T107" fmla="*/ 66 h 274"/>
                  <a:gd name="T108" fmla="*/ 120 w 172"/>
                  <a:gd name="T109" fmla="*/ 36 h 274"/>
                  <a:gd name="T110" fmla="*/ 110 w 172"/>
                  <a:gd name="T111" fmla="*/ 55 h 274"/>
                  <a:gd name="T112" fmla="*/ 113 w 172"/>
                  <a:gd name="T113" fmla="*/ 39 h 274"/>
                  <a:gd name="T114" fmla="*/ 99 w 172"/>
                  <a:gd name="T115" fmla="*/ 12 h 274"/>
                  <a:gd name="T116" fmla="*/ 85 w 172"/>
                  <a:gd name="T117" fmla="*/ 5 h 27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72"/>
                  <a:gd name="T178" fmla="*/ 0 h 274"/>
                  <a:gd name="T179" fmla="*/ 172 w 172"/>
                  <a:gd name="T180" fmla="*/ 274 h 27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72" h="274">
                    <a:moveTo>
                      <a:pt x="85" y="5"/>
                    </a:moveTo>
                    <a:lnTo>
                      <a:pt x="85" y="7"/>
                    </a:lnTo>
                    <a:lnTo>
                      <a:pt x="86" y="11"/>
                    </a:lnTo>
                    <a:lnTo>
                      <a:pt x="81" y="12"/>
                    </a:lnTo>
                    <a:lnTo>
                      <a:pt x="81" y="27"/>
                    </a:lnTo>
                    <a:lnTo>
                      <a:pt x="83" y="37"/>
                    </a:lnTo>
                    <a:lnTo>
                      <a:pt x="83" y="39"/>
                    </a:lnTo>
                    <a:lnTo>
                      <a:pt x="85" y="64"/>
                    </a:lnTo>
                    <a:lnTo>
                      <a:pt x="85" y="68"/>
                    </a:lnTo>
                    <a:lnTo>
                      <a:pt x="86" y="75"/>
                    </a:lnTo>
                    <a:lnTo>
                      <a:pt x="94" y="95"/>
                    </a:lnTo>
                    <a:lnTo>
                      <a:pt x="90" y="95"/>
                    </a:lnTo>
                    <a:lnTo>
                      <a:pt x="86" y="91"/>
                    </a:lnTo>
                    <a:lnTo>
                      <a:pt x="79" y="73"/>
                    </a:lnTo>
                    <a:lnTo>
                      <a:pt x="77" y="73"/>
                    </a:lnTo>
                    <a:lnTo>
                      <a:pt x="77" y="75"/>
                    </a:lnTo>
                    <a:lnTo>
                      <a:pt x="76" y="77"/>
                    </a:lnTo>
                    <a:lnTo>
                      <a:pt x="76" y="75"/>
                    </a:lnTo>
                    <a:lnTo>
                      <a:pt x="77" y="70"/>
                    </a:lnTo>
                    <a:lnTo>
                      <a:pt x="72" y="30"/>
                    </a:lnTo>
                    <a:lnTo>
                      <a:pt x="70" y="27"/>
                    </a:lnTo>
                    <a:lnTo>
                      <a:pt x="70" y="25"/>
                    </a:lnTo>
                    <a:lnTo>
                      <a:pt x="65" y="23"/>
                    </a:lnTo>
                    <a:lnTo>
                      <a:pt x="61" y="19"/>
                    </a:lnTo>
                    <a:lnTo>
                      <a:pt x="58" y="28"/>
                    </a:lnTo>
                    <a:lnTo>
                      <a:pt x="54" y="32"/>
                    </a:lnTo>
                    <a:lnTo>
                      <a:pt x="54" y="34"/>
                    </a:lnTo>
                    <a:lnTo>
                      <a:pt x="52" y="37"/>
                    </a:lnTo>
                    <a:lnTo>
                      <a:pt x="51" y="41"/>
                    </a:lnTo>
                    <a:lnTo>
                      <a:pt x="56" y="68"/>
                    </a:lnTo>
                    <a:lnTo>
                      <a:pt x="58" y="70"/>
                    </a:lnTo>
                    <a:lnTo>
                      <a:pt x="54" y="70"/>
                    </a:lnTo>
                    <a:lnTo>
                      <a:pt x="49" y="59"/>
                    </a:lnTo>
                    <a:lnTo>
                      <a:pt x="47" y="53"/>
                    </a:lnTo>
                    <a:lnTo>
                      <a:pt x="45" y="48"/>
                    </a:lnTo>
                    <a:lnTo>
                      <a:pt x="43" y="52"/>
                    </a:lnTo>
                    <a:lnTo>
                      <a:pt x="42" y="55"/>
                    </a:lnTo>
                    <a:lnTo>
                      <a:pt x="42" y="52"/>
                    </a:lnTo>
                    <a:lnTo>
                      <a:pt x="42" y="48"/>
                    </a:lnTo>
                    <a:lnTo>
                      <a:pt x="40" y="46"/>
                    </a:lnTo>
                    <a:lnTo>
                      <a:pt x="43" y="43"/>
                    </a:lnTo>
                    <a:lnTo>
                      <a:pt x="45" y="39"/>
                    </a:lnTo>
                    <a:lnTo>
                      <a:pt x="40" y="39"/>
                    </a:lnTo>
                    <a:lnTo>
                      <a:pt x="31" y="43"/>
                    </a:lnTo>
                    <a:lnTo>
                      <a:pt x="27" y="41"/>
                    </a:lnTo>
                    <a:lnTo>
                      <a:pt x="29" y="39"/>
                    </a:lnTo>
                    <a:lnTo>
                      <a:pt x="33" y="37"/>
                    </a:lnTo>
                    <a:lnTo>
                      <a:pt x="36" y="32"/>
                    </a:lnTo>
                    <a:lnTo>
                      <a:pt x="38" y="28"/>
                    </a:lnTo>
                    <a:lnTo>
                      <a:pt x="42" y="28"/>
                    </a:lnTo>
                    <a:lnTo>
                      <a:pt x="43" y="27"/>
                    </a:lnTo>
                    <a:lnTo>
                      <a:pt x="45" y="30"/>
                    </a:lnTo>
                    <a:lnTo>
                      <a:pt x="49" y="27"/>
                    </a:lnTo>
                    <a:lnTo>
                      <a:pt x="51" y="25"/>
                    </a:lnTo>
                    <a:lnTo>
                      <a:pt x="51" y="21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2" y="16"/>
                    </a:lnTo>
                    <a:lnTo>
                      <a:pt x="36" y="21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27" y="21"/>
                    </a:lnTo>
                    <a:lnTo>
                      <a:pt x="26" y="14"/>
                    </a:lnTo>
                    <a:lnTo>
                      <a:pt x="24" y="16"/>
                    </a:lnTo>
                    <a:lnTo>
                      <a:pt x="26" y="28"/>
                    </a:lnTo>
                    <a:lnTo>
                      <a:pt x="24" y="30"/>
                    </a:lnTo>
                    <a:lnTo>
                      <a:pt x="22" y="27"/>
                    </a:lnTo>
                    <a:lnTo>
                      <a:pt x="22" y="30"/>
                    </a:lnTo>
                    <a:lnTo>
                      <a:pt x="15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5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9" y="32"/>
                    </a:lnTo>
                    <a:lnTo>
                      <a:pt x="9" y="34"/>
                    </a:lnTo>
                    <a:lnTo>
                      <a:pt x="6" y="34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2" y="34"/>
                    </a:lnTo>
                    <a:lnTo>
                      <a:pt x="6" y="41"/>
                    </a:lnTo>
                    <a:lnTo>
                      <a:pt x="4" y="43"/>
                    </a:lnTo>
                    <a:lnTo>
                      <a:pt x="2" y="41"/>
                    </a:lnTo>
                    <a:lnTo>
                      <a:pt x="0" y="43"/>
                    </a:lnTo>
                    <a:lnTo>
                      <a:pt x="0" y="46"/>
                    </a:lnTo>
                    <a:lnTo>
                      <a:pt x="2" y="46"/>
                    </a:lnTo>
                    <a:lnTo>
                      <a:pt x="2" y="62"/>
                    </a:lnTo>
                    <a:lnTo>
                      <a:pt x="4" y="59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8" y="73"/>
                    </a:lnTo>
                    <a:lnTo>
                      <a:pt x="8" y="79"/>
                    </a:lnTo>
                    <a:lnTo>
                      <a:pt x="9" y="80"/>
                    </a:lnTo>
                    <a:lnTo>
                      <a:pt x="13" y="79"/>
                    </a:lnTo>
                    <a:lnTo>
                      <a:pt x="15" y="70"/>
                    </a:lnTo>
                    <a:lnTo>
                      <a:pt x="11" y="64"/>
                    </a:lnTo>
                    <a:lnTo>
                      <a:pt x="17" y="66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20" y="64"/>
                    </a:lnTo>
                    <a:lnTo>
                      <a:pt x="22" y="64"/>
                    </a:lnTo>
                    <a:lnTo>
                      <a:pt x="20" y="68"/>
                    </a:lnTo>
                    <a:lnTo>
                      <a:pt x="22" y="71"/>
                    </a:lnTo>
                    <a:lnTo>
                      <a:pt x="18" y="73"/>
                    </a:lnTo>
                    <a:lnTo>
                      <a:pt x="18" y="77"/>
                    </a:lnTo>
                    <a:lnTo>
                      <a:pt x="18" y="79"/>
                    </a:lnTo>
                    <a:lnTo>
                      <a:pt x="17" y="80"/>
                    </a:lnTo>
                    <a:lnTo>
                      <a:pt x="17" y="84"/>
                    </a:lnTo>
                    <a:lnTo>
                      <a:pt x="20" y="87"/>
                    </a:lnTo>
                    <a:lnTo>
                      <a:pt x="20" y="91"/>
                    </a:lnTo>
                    <a:lnTo>
                      <a:pt x="24" y="91"/>
                    </a:lnTo>
                    <a:lnTo>
                      <a:pt x="27" y="89"/>
                    </a:lnTo>
                    <a:lnTo>
                      <a:pt x="27" y="95"/>
                    </a:lnTo>
                    <a:lnTo>
                      <a:pt x="27" y="96"/>
                    </a:lnTo>
                    <a:lnTo>
                      <a:pt x="17" y="95"/>
                    </a:lnTo>
                    <a:lnTo>
                      <a:pt x="15" y="91"/>
                    </a:lnTo>
                    <a:lnTo>
                      <a:pt x="11" y="91"/>
                    </a:lnTo>
                    <a:lnTo>
                      <a:pt x="18" y="100"/>
                    </a:lnTo>
                    <a:lnTo>
                      <a:pt x="20" y="102"/>
                    </a:lnTo>
                    <a:lnTo>
                      <a:pt x="20" y="104"/>
                    </a:lnTo>
                    <a:lnTo>
                      <a:pt x="17" y="104"/>
                    </a:lnTo>
                    <a:lnTo>
                      <a:pt x="17" y="111"/>
                    </a:lnTo>
                    <a:lnTo>
                      <a:pt x="20" y="113"/>
                    </a:lnTo>
                    <a:lnTo>
                      <a:pt x="20" y="116"/>
                    </a:lnTo>
                    <a:lnTo>
                      <a:pt x="22" y="118"/>
                    </a:lnTo>
                    <a:lnTo>
                      <a:pt x="22" y="120"/>
                    </a:lnTo>
                    <a:lnTo>
                      <a:pt x="33" y="127"/>
                    </a:lnTo>
                    <a:lnTo>
                      <a:pt x="38" y="127"/>
                    </a:lnTo>
                    <a:lnTo>
                      <a:pt x="40" y="123"/>
                    </a:lnTo>
                    <a:lnTo>
                      <a:pt x="40" y="129"/>
                    </a:lnTo>
                    <a:lnTo>
                      <a:pt x="36" y="130"/>
                    </a:lnTo>
                    <a:lnTo>
                      <a:pt x="29" y="130"/>
                    </a:lnTo>
                    <a:lnTo>
                      <a:pt x="29" y="132"/>
                    </a:lnTo>
                    <a:lnTo>
                      <a:pt x="31" y="136"/>
                    </a:lnTo>
                    <a:lnTo>
                      <a:pt x="31" y="139"/>
                    </a:lnTo>
                    <a:lnTo>
                      <a:pt x="34" y="141"/>
                    </a:lnTo>
                    <a:lnTo>
                      <a:pt x="38" y="139"/>
                    </a:lnTo>
                    <a:lnTo>
                      <a:pt x="38" y="145"/>
                    </a:lnTo>
                    <a:lnTo>
                      <a:pt x="36" y="148"/>
                    </a:lnTo>
                    <a:lnTo>
                      <a:pt x="38" y="152"/>
                    </a:lnTo>
                    <a:lnTo>
                      <a:pt x="38" y="150"/>
                    </a:lnTo>
                    <a:lnTo>
                      <a:pt x="43" y="152"/>
                    </a:lnTo>
                    <a:lnTo>
                      <a:pt x="45" y="150"/>
                    </a:lnTo>
                    <a:lnTo>
                      <a:pt x="45" y="154"/>
                    </a:lnTo>
                    <a:lnTo>
                      <a:pt x="47" y="152"/>
                    </a:lnTo>
                    <a:lnTo>
                      <a:pt x="51" y="154"/>
                    </a:lnTo>
                    <a:lnTo>
                      <a:pt x="52" y="150"/>
                    </a:lnTo>
                    <a:lnTo>
                      <a:pt x="56" y="150"/>
                    </a:lnTo>
                    <a:lnTo>
                      <a:pt x="56" y="145"/>
                    </a:lnTo>
                    <a:lnTo>
                      <a:pt x="56" y="143"/>
                    </a:lnTo>
                    <a:lnTo>
                      <a:pt x="58" y="139"/>
                    </a:lnTo>
                    <a:lnTo>
                      <a:pt x="61" y="138"/>
                    </a:lnTo>
                    <a:lnTo>
                      <a:pt x="63" y="139"/>
                    </a:lnTo>
                    <a:lnTo>
                      <a:pt x="65" y="139"/>
                    </a:lnTo>
                    <a:lnTo>
                      <a:pt x="63" y="136"/>
                    </a:lnTo>
                    <a:lnTo>
                      <a:pt x="61" y="134"/>
                    </a:lnTo>
                    <a:lnTo>
                      <a:pt x="60" y="132"/>
                    </a:lnTo>
                    <a:lnTo>
                      <a:pt x="63" y="113"/>
                    </a:lnTo>
                    <a:lnTo>
                      <a:pt x="65" y="111"/>
                    </a:lnTo>
                    <a:lnTo>
                      <a:pt x="67" y="111"/>
                    </a:lnTo>
                    <a:lnTo>
                      <a:pt x="67" y="118"/>
                    </a:lnTo>
                    <a:lnTo>
                      <a:pt x="68" y="121"/>
                    </a:lnTo>
                    <a:lnTo>
                      <a:pt x="70" y="121"/>
                    </a:lnTo>
                    <a:lnTo>
                      <a:pt x="72" y="116"/>
                    </a:lnTo>
                    <a:lnTo>
                      <a:pt x="74" y="107"/>
                    </a:lnTo>
                    <a:lnTo>
                      <a:pt x="76" y="102"/>
                    </a:lnTo>
                    <a:lnTo>
                      <a:pt x="77" y="105"/>
                    </a:lnTo>
                    <a:lnTo>
                      <a:pt x="77" y="111"/>
                    </a:lnTo>
                    <a:lnTo>
                      <a:pt x="74" y="121"/>
                    </a:lnTo>
                    <a:lnTo>
                      <a:pt x="76" y="129"/>
                    </a:lnTo>
                    <a:lnTo>
                      <a:pt x="77" y="130"/>
                    </a:lnTo>
                    <a:lnTo>
                      <a:pt x="79" y="134"/>
                    </a:lnTo>
                    <a:lnTo>
                      <a:pt x="86" y="130"/>
                    </a:lnTo>
                    <a:lnTo>
                      <a:pt x="86" y="127"/>
                    </a:lnTo>
                    <a:lnTo>
                      <a:pt x="90" y="127"/>
                    </a:lnTo>
                    <a:lnTo>
                      <a:pt x="92" y="123"/>
                    </a:lnTo>
                    <a:lnTo>
                      <a:pt x="92" y="114"/>
                    </a:lnTo>
                    <a:lnTo>
                      <a:pt x="94" y="113"/>
                    </a:lnTo>
                    <a:lnTo>
                      <a:pt x="95" y="111"/>
                    </a:lnTo>
                    <a:lnTo>
                      <a:pt x="97" y="116"/>
                    </a:lnTo>
                    <a:lnTo>
                      <a:pt x="99" y="116"/>
                    </a:lnTo>
                    <a:lnTo>
                      <a:pt x="95" y="121"/>
                    </a:lnTo>
                    <a:lnTo>
                      <a:pt x="94" y="123"/>
                    </a:lnTo>
                    <a:lnTo>
                      <a:pt x="94" y="127"/>
                    </a:lnTo>
                    <a:lnTo>
                      <a:pt x="92" y="129"/>
                    </a:lnTo>
                    <a:lnTo>
                      <a:pt x="92" y="132"/>
                    </a:lnTo>
                    <a:lnTo>
                      <a:pt x="92" y="134"/>
                    </a:lnTo>
                    <a:lnTo>
                      <a:pt x="94" y="134"/>
                    </a:lnTo>
                    <a:lnTo>
                      <a:pt x="95" y="132"/>
                    </a:lnTo>
                    <a:lnTo>
                      <a:pt x="97" y="138"/>
                    </a:lnTo>
                    <a:lnTo>
                      <a:pt x="101" y="138"/>
                    </a:lnTo>
                    <a:lnTo>
                      <a:pt x="106" y="134"/>
                    </a:lnTo>
                    <a:lnTo>
                      <a:pt x="108" y="136"/>
                    </a:lnTo>
                    <a:lnTo>
                      <a:pt x="106" y="138"/>
                    </a:lnTo>
                    <a:lnTo>
                      <a:pt x="102" y="138"/>
                    </a:lnTo>
                    <a:lnTo>
                      <a:pt x="101" y="139"/>
                    </a:lnTo>
                    <a:lnTo>
                      <a:pt x="99" y="141"/>
                    </a:lnTo>
                    <a:lnTo>
                      <a:pt x="97" y="143"/>
                    </a:lnTo>
                    <a:lnTo>
                      <a:pt x="92" y="143"/>
                    </a:lnTo>
                    <a:lnTo>
                      <a:pt x="90" y="139"/>
                    </a:lnTo>
                    <a:lnTo>
                      <a:pt x="83" y="141"/>
                    </a:lnTo>
                    <a:lnTo>
                      <a:pt x="79" y="145"/>
                    </a:lnTo>
                    <a:lnTo>
                      <a:pt x="81" y="150"/>
                    </a:lnTo>
                    <a:lnTo>
                      <a:pt x="79" y="152"/>
                    </a:lnTo>
                    <a:lnTo>
                      <a:pt x="77" y="150"/>
                    </a:lnTo>
                    <a:lnTo>
                      <a:pt x="76" y="150"/>
                    </a:lnTo>
                    <a:lnTo>
                      <a:pt x="74" y="152"/>
                    </a:lnTo>
                    <a:lnTo>
                      <a:pt x="72" y="154"/>
                    </a:lnTo>
                    <a:lnTo>
                      <a:pt x="72" y="157"/>
                    </a:lnTo>
                    <a:lnTo>
                      <a:pt x="70" y="157"/>
                    </a:lnTo>
                    <a:lnTo>
                      <a:pt x="70" y="161"/>
                    </a:lnTo>
                    <a:lnTo>
                      <a:pt x="67" y="163"/>
                    </a:lnTo>
                    <a:lnTo>
                      <a:pt x="65" y="161"/>
                    </a:lnTo>
                    <a:lnTo>
                      <a:pt x="56" y="164"/>
                    </a:lnTo>
                    <a:lnTo>
                      <a:pt x="56" y="166"/>
                    </a:lnTo>
                    <a:lnTo>
                      <a:pt x="58" y="170"/>
                    </a:lnTo>
                    <a:lnTo>
                      <a:pt x="58" y="172"/>
                    </a:lnTo>
                    <a:lnTo>
                      <a:pt x="54" y="170"/>
                    </a:lnTo>
                    <a:lnTo>
                      <a:pt x="54" y="166"/>
                    </a:lnTo>
                    <a:lnTo>
                      <a:pt x="52" y="164"/>
                    </a:lnTo>
                    <a:lnTo>
                      <a:pt x="49" y="164"/>
                    </a:lnTo>
                    <a:lnTo>
                      <a:pt x="47" y="166"/>
                    </a:lnTo>
                    <a:lnTo>
                      <a:pt x="51" y="184"/>
                    </a:lnTo>
                    <a:lnTo>
                      <a:pt x="49" y="188"/>
                    </a:lnTo>
                    <a:lnTo>
                      <a:pt x="52" y="189"/>
                    </a:lnTo>
                    <a:lnTo>
                      <a:pt x="54" y="189"/>
                    </a:lnTo>
                    <a:lnTo>
                      <a:pt x="58" y="186"/>
                    </a:lnTo>
                    <a:lnTo>
                      <a:pt x="58" y="188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7" y="188"/>
                    </a:lnTo>
                    <a:lnTo>
                      <a:pt x="68" y="186"/>
                    </a:lnTo>
                    <a:lnTo>
                      <a:pt x="74" y="186"/>
                    </a:lnTo>
                    <a:lnTo>
                      <a:pt x="76" y="181"/>
                    </a:lnTo>
                    <a:lnTo>
                      <a:pt x="77" y="181"/>
                    </a:lnTo>
                    <a:lnTo>
                      <a:pt x="81" y="181"/>
                    </a:lnTo>
                    <a:lnTo>
                      <a:pt x="83" y="182"/>
                    </a:lnTo>
                    <a:lnTo>
                      <a:pt x="90" y="181"/>
                    </a:lnTo>
                    <a:lnTo>
                      <a:pt x="92" y="182"/>
                    </a:lnTo>
                    <a:lnTo>
                      <a:pt x="95" y="179"/>
                    </a:lnTo>
                    <a:lnTo>
                      <a:pt x="95" y="177"/>
                    </a:lnTo>
                    <a:lnTo>
                      <a:pt x="99" y="175"/>
                    </a:lnTo>
                    <a:lnTo>
                      <a:pt x="99" y="179"/>
                    </a:lnTo>
                    <a:lnTo>
                      <a:pt x="99" y="177"/>
                    </a:lnTo>
                    <a:lnTo>
                      <a:pt x="99" y="181"/>
                    </a:lnTo>
                    <a:lnTo>
                      <a:pt x="101" y="184"/>
                    </a:lnTo>
                    <a:lnTo>
                      <a:pt x="99" y="186"/>
                    </a:lnTo>
                    <a:lnTo>
                      <a:pt x="94" y="184"/>
                    </a:lnTo>
                    <a:lnTo>
                      <a:pt x="92" y="186"/>
                    </a:lnTo>
                    <a:lnTo>
                      <a:pt x="92" y="182"/>
                    </a:lnTo>
                    <a:lnTo>
                      <a:pt x="90" y="186"/>
                    </a:lnTo>
                    <a:lnTo>
                      <a:pt x="86" y="186"/>
                    </a:lnTo>
                    <a:lnTo>
                      <a:pt x="86" y="188"/>
                    </a:lnTo>
                    <a:lnTo>
                      <a:pt x="85" y="189"/>
                    </a:lnTo>
                    <a:lnTo>
                      <a:pt x="83" y="188"/>
                    </a:lnTo>
                    <a:lnTo>
                      <a:pt x="70" y="195"/>
                    </a:lnTo>
                    <a:lnTo>
                      <a:pt x="67" y="195"/>
                    </a:lnTo>
                    <a:lnTo>
                      <a:pt x="68" y="197"/>
                    </a:lnTo>
                    <a:lnTo>
                      <a:pt x="70" y="198"/>
                    </a:lnTo>
                    <a:lnTo>
                      <a:pt x="83" y="202"/>
                    </a:lnTo>
                    <a:lnTo>
                      <a:pt x="85" y="206"/>
                    </a:lnTo>
                    <a:lnTo>
                      <a:pt x="85" y="207"/>
                    </a:lnTo>
                    <a:lnTo>
                      <a:pt x="76" y="206"/>
                    </a:lnTo>
                    <a:lnTo>
                      <a:pt x="76" y="204"/>
                    </a:lnTo>
                    <a:lnTo>
                      <a:pt x="72" y="206"/>
                    </a:lnTo>
                    <a:lnTo>
                      <a:pt x="68" y="204"/>
                    </a:lnTo>
                    <a:lnTo>
                      <a:pt x="67" y="204"/>
                    </a:lnTo>
                    <a:lnTo>
                      <a:pt x="65" y="207"/>
                    </a:lnTo>
                    <a:lnTo>
                      <a:pt x="63" y="209"/>
                    </a:lnTo>
                    <a:lnTo>
                      <a:pt x="61" y="202"/>
                    </a:lnTo>
                    <a:lnTo>
                      <a:pt x="58" y="200"/>
                    </a:lnTo>
                    <a:lnTo>
                      <a:pt x="54" y="206"/>
                    </a:lnTo>
                    <a:lnTo>
                      <a:pt x="54" y="211"/>
                    </a:lnTo>
                    <a:lnTo>
                      <a:pt x="54" y="215"/>
                    </a:lnTo>
                    <a:lnTo>
                      <a:pt x="58" y="225"/>
                    </a:lnTo>
                    <a:lnTo>
                      <a:pt x="60" y="231"/>
                    </a:lnTo>
                    <a:lnTo>
                      <a:pt x="68" y="234"/>
                    </a:lnTo>
                    <a:lnTo>
                      <a:pt x="70" y="234"/>
                    </a:lnTo>
                    <a:lnTo>
                      <a:pt x="72" y="238"/>
                    </a:lnTo>
                    <a:lnTo>
                      <a:pt x="72" y="241"/>
                    </a:lnTo>
                    <a:lnTo>
                      <a:pt x="74" y="243"/>
                    </a:lnTo>
                    <a:lnTo>
                      <a:pt x="79" y="243"/>
                    </a:lnTo>
                    <a:lnTo>
                      <a:pt x="81" y="241"/>
                    </a:lnTo>
                    <a:lnTo>
                      <a:pt x="83" y="243"/>
                    </a:lnTo>
                    <a:lnTo>
                      <a:pt x="85" y="241"/>
                    </a:lnTo>
                    <a:lnTo>
                      <a:pt x="88" y="241"/>
                    </a:lnTo>
                    <a:lnTo>
                      <a:pt x="90" y="243"/>
                    </a:lnTo>
                    <a:lnTo>
                      <a:pt x="92" y="243"/>
                    </a:lnTo>
                    <a:lnTo>
                      <a:pt x="92" y="245"/>
                    </a:lnTo>
                    <a:lnTo>
                      <a:pt x="88" y="250"/>
                    </a:lnTo>
                    <a:lnTo>
                      <a:pt x="88" y="247"/>
                    </a:lnTo>
                    <a:lnTo>
                      <a:pt x="85" y="247"/>
                    </a:lnTo>
                    <a:lnTo>
                      <a:pt x="79" y="250"/>
                    </a:lnTo>
                    <a:lnTo>
                      <a:pt x="79" y="252"/>
                    </a:lnTo>
                    <a:lnTo>
                      <a:pt x="90" y="263"/>
                    </a:lnTo>
                    <a:lnTo>
                      <a:pt x="92" y="266"/>
                    </a:lnTo>
                    <a:lnTo>
                      <a:pt x="92" y="274"/>
                    </a:lnTo>
                    <a:lnTo>
                      <a:pt x="92" y="272"/>
                    </a:lnTo>
                    <a:lnTo>
                      <a:pt x="94" y="268"/>
                    </a:lnTo>
                    <a:lnTo>
                      <a:pt x="94" y="270"/>
                    </a:lnTo>
                    <a:lnTo>
                      <a:pt x="97" y="274"/>
                    </a:lnTo>
                    <a:lnTo>
                      <a:pt x="99" y="274"/>
                    </a:lnTo>
                    <a:lnTo>
                      <a:pt x="102" y="270"/>
                    </a:lnTo>
                    <a:lnTo>
                      <a:pt x="102" y="265"/>
                    </a:lnTo>
                    <a:lnTo>
                      <a:pt x="104" y="265"/>
                    </a:lnTo>
                    <a:lnTo>
                      <a:pt x="102" y="259"/>
                    </a:lnTo>
                    <a:lnTo>
                      <a:pt x="102" y="256"/>
                    </a:lnTo>
                    <a:lnTo>
                      <a:pt x="102" y="254"/>
                    </a:lnTo>
                    <a:lnTo>
                      <a:pt x="102" y="252"/>
                    </a:lnTo>
                    <a:lnTo>
                      <a:pt x="106" y="249"/>
                    </a:lnTo>
                    <a:lnTo>
                      <a:pt x="108" y="245"/>
                    </a:lnTo>
                    <a:lnTo>
                      <a:pt x="106" y="245"/>
                    </a:lnTo>
                    <a:lnTo>
                      <a:pt x="108" y="241"/>
                    </a:lnTo>
                    <a:lnTo>
                      <a:pt x="106" y="240"/>
                    </a:lnTo>
                    <a:lnTo>
                      <a:pt x="108" y="234"/>
                    </a:lnTo>
                    <a:lnTo>
                      <a:pt x="108" y="225"/>
                    </a:lnTo>
                    <a:lnTo>
                      <a:pt x="108" y="222"/>
                    </a:lnTo>
                    <a:lnTo>
                      <a:pt x="111" y="216"/>
                    </a:lnTo>
                    <a:lnTo>
                      <a:pt x="115" y="216"/>
                    </a:lnTo>
                    <a:lnTo>
                      <a:pt x="113" y="213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9" y="207"/>
                    </a:lnTo>
                    <a:lnTo>
                      <a:pt x="120" y="207"/>
                    </a:lnTo>
                    <a:lnTo>
                      <a:pt x="122" y="207"/>
                    </a:lnTo>
                    <a:lnTo>
                      <a:pt x="122" y="206"/>
                    </a:lnTo>
                    <a:lnTo>
                      <a:pt x="122" y="204"/>
                    </a:lnTo>
                    <a:lnTo>
                      <a:pt x="124" y="193"/>
                    </a:lnTo>
                    <a:lnTo>
                      <a:pt x="124" y="172"/>
                    </a:lnTo>
                    <a:lnTo>
                      <a:pt x="124" y="170"/>
                    </a:lnTo>
                    <a:lnTo>
                      <a:pt x="124" y="168"/>
                    </a:lnTo>
                    <a:lnTo>
                      <a:pt x="129" y="166"/>
                    </a:lnTo>
                    <a:lnTo>
                      <a:pt x="133" y="168"/>
                    </a:lnTo>
                    <a:lnTo>
                      <a:pt x="133" y="166"/>
                    </a:lnTo>
                    <a:lnTo>
                      <a:pt x="133" y="154"/>
                    </a:lnTo>
                    <a:lnTo>
                      <a:pt x="135" y="152"/>
                    </a:lnTo>
                    <a:lnTo>
                      <a:pt x="133" y="148"/>
                    </a:lnTo>
                    <a:lnTo>
                      <a:pt x="135" y="148"/>
                    </a:lnTo>
                    <a:lnTo>
                      <a:pt x="135" y="147"/>
                    </a:lnTo>
                    <a:lnTo>
                      <a:pt x="135" y="138"/>
                    </a:lnTo>
                    <a:lnTo>
                      <a:pt x="133" y="136"/>
                    </a:lnTo>
                    <a:lnTo>
                      <a:pt x="138" y="134"/>
                    </a:lnTo>
                    <a:lnTo>
                      <a:pt x="140" y="132"/>
                    </a:lnTo>
                    <a:lnTo>
                      <a:pt x="142" y="132"/>
                    </a:lnTo>
                    <a:lnTo>
                      <a:pt x="144" y="125"/>
                    </a:lnTo>
                    <a:lnTo>
                      <a:pt x="142" y="123"/>
                    </a:lnTo>
                    <a:lnTo>
                      <a:pt x="145" y="121"/>
                    </a:lnTo>
                    <a:lnTo>
                      <a:pt x="149" y="123"/>
                    </a:lnTo>
                    <a:lnTo>
                      <a:pt x="153" y="118"/>
                    </a:lnTo>
                    <a:lnTo>
                      <a:pt x="156" y="118"/>
                    </a:lnTo>
                    <a:lnTo>
                      <a:pt x="162" y="114"/>
                    </a:lnTo>
                    <a:lnTo>
                      <a:pt x="167" y="116"/>
                    </a:lnTo>
                    <a:lnTo>
                      <a:pt x="171" y="116"/>
                    </a:lnTo>
                    <a:lnTo>
                      <a:pt x="171" y="114"/>
                    </a:lnTo>
                    <a:lnTo>
                      <a:pt x="172" y="107"/>
                    </a:lnTo>
                    <a:lnTo>
                      <a:pt x="172" y="100"/>
                    </a:lnTo>
                    <a:lnTo>
                      <a:pt x="171" y="98"/>
                    </a:lnTo>
                    <a:lnTo>
                      <a:pt x="167" y="98"/>
                    </a:lnTo>
                    <a:lnTo>
                      <a:pt x="154" y="95"/>
                    </a:lnTo>
                    <a:lnTo>
                      <a:pt x="153" y="91"/>
                    </a:lnTo>
                    <a:lnTo>
                      <a:pt x="147" y="87"/>
                    </a:lnTo>
                    <a:lnTo>
                      <a:pt x="144" y="77"/>
                    </a:lnTo>
                    <a:lnTo>
                      <a:pt x="142" y="77"/>
                    </a:lnTo>
                    <a:lnTo>
                      <a:pt x="140" y="73"/>
                    </a:lnTo>
                    <a:lnTo>
                      <a:pt x="129" y="73"/>
                    </a:lnTo>
                    <a:lnTo>
                      <a:pt x="129" y="66"/>
                    </a:lnTo>
                    <a:lnTo>
                      <a:pt x="129" y="62"/>
                    </a:lnTo>
                    <a:lnTo>
                      <a:pt x="129" y="61"/>
                    </a:lnTo>
                    <a:lnTo>
                      <a:pt x="131" y="59"/>
                    </a:lnTo>
                    <a:lnTo>
                      <a:pt x="131" y="55"/>
                    </a:lnTo>
                    <a:lnTo>
                      <a:pt x="124" y="37"/>
                    </a:lnTo>
                    <a:lnTo>
                      <a:pt x="122" y="37"/>
                    </a:lnTo>
                    <a:lnTo>
                      <a:pt x="120" y="36"/>
                    </a:lnTo>
                    <a:lnTo>
                      <a:pt x="119" y="36"/>
                    </a:lnTo>
                    <a:lnTo>
                      <a:pt x="117" y="41"/>
                    </a:lnTo>
                    <a:lnTo>
                      <a:pt x="117" y="45"/>
                    </a:lnTo>
                    <a:lnTo>
                      <a:pt x="119" y="48"/>
                    </a:lnTo>
                    <a:lnTo>
                      <a:pt x="115" y="52"/>
                    </a:lnTo>
                    <a:lnTo>
                      <a:pt x="111" y="59"/>
                    </a:lnTo>
                    <a:lnTo>
                      <a:pt x="110" y="55"/>
                    </a:lnTo>
                    <a:lnTo>
                      <a:pt x="111" y="53"/>
                    </a:lnTo>
                    <a:lnTo>
                      <a:pt x="113" y="50"/>
                    </a:lnTo>
                    <a:lnTo>
                      <a:pt x="111" y="45"/>
                    </a:lnTo>
                    <a:lnTo>
                      <a:pt x="111" y="43"/>
                    </a:lnTo>
                    <a:lnTo>
                      <a:pt x="110" y="43"/>
                    </a:lnTo>
                    <a:lnTo>
                      <a:pt x="111" y="41"/>
                    </a:lnTo>
                    <a:lnTo>
                      <a:pt x="113" y="39"/>
                    </a:lnTo>
                    <a:lnTo>
                      <a:pt x="113" y="30"/>
                    </a:lnTo>
                    <a:lnTo>
                      <a:pt x="115" y="28"/>
                    </a:lnTo>
                    <a:lnTo>
                      <a:pt x="117" y="23"/>
                    </a:lnTo>
                    <a:lnTo>
                      <a:pt x="102" y="5"/>
                    </a:lnTo>
                    <a:lnTo>
                      <a:pt x="99" y="7"/>
                    </a:lnTo>
                    <a:lnTo>
                      <a:pt x="99" y="11"/>
                    </a:lnTo>
                    <a:lnTo>
                      <a:pt x="99" y="12"/>
                    </a:lnTo>
                    <a:lnTo>
                      <a:pt x="97" y="11"/>
                    </a:lnTo>
                    <a:lnTo>
                      <a:pt x="95" y="11"/>
                    </a:lnTo>
                    <a:lnTo>
                      <a:pt x="95" y="0"/>
                    </a:lnTo>
                    <a:lnTo>
                      <a:pt x="86" y="0"/>
                    </a:lnTo>
                    <a:lnTo>
                      <a:pt x="85" y="0"/>
                    </a:lnTo>
                    <a:lnTo>
                      <a:pt x="8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5" name="Freeform 3905"/>
              <p:cNvSpPr>
                <a:spLocks/>
              </p:cNvSpPr>
              <p:nvPr/>
            </p:nvSpPr>
            <p:spPr bwMode="auto">
              <a:xfrm>
                <a:off x="2871" y="569"/>
                <a:ext cx="27" cy="54"/>
              </a:xfrm>
              <a:custGeom>
                <a:avLst/>
                <a:gdLst>
                  <a:gd name="T0" fmla="*/ 25 w 27"/>
                  <a:gd name="T1" fmla="*/ 49 h 54"/>
                  <a:gd name="T2" fmla="*/ 23 w 27"/>
                  <a:gd name="T3" fmla="*/ 45 h 54"/>
                  <a:gd name="T4" fmla="*/ 21 w 27"/>
                  <a:gd name="T5" fmla="*/ 40 h 54"/>
                  <a:gd name="T6" fmla="*/ 21 w 27"/>
                  <a:gd name="T7" fmla="*/ 38 h 54"/>
                  <a:gd name="T8" fmla="*/ 21 w 27"/>
                  <a:gd name="T9" fmla="*/ 38 h 54"/>
                  <a:gd name="T10" fmla="*/ 20 w 27"/>
                  <a:gd name="T11" fmla="*/ 36 h 54"/>
                  <a:gd name="T12" fmla="*/ 16 w 27"/>
                  <a:gd name="T13" fmla="*/ 31 h 54"/>
                  <a:gd name="T14" fmla="*/ 14 w 27"/>
                  <a:gd name="T15" fmla="*/ 29 h 54"/>
                  <a:gd name="T16" fmla="*/ 12 w 27"/>
                  <a:gd name="T17" fmla="*/ 29 h 54"/>
                  <a:gd name="T18" fmla="*/ 14 w 27"/>
                  <a:gd name="T19" fmla="*/ 25 h 54"/>
                  <a:gd name="T20" fmla="*/ 12 w 27"/>
                  <a:gd name="T21" fmla="*/ 23 h 54"/>
                  <a:gd name="T22" fmla="*/ 11 w 27"/>
                  <a:gd name="T23" fmla="*/ 11 h 54"/>
                  <a:gd name="T24" fmla="*/ 5 w 27"/>
                  <a:gd name="T25" fmla="*/ 6 h 54"/>
                  <a:gd name="T26" fmla="*/ 5 w 27"/>
                  <a:gd name="T27" fmla="*/ 4 h 54"/>
                  <a:gd name="T28" fmla="*/ 3 w 27"/>
                  <a:gd name="T29" fmla="*/ 2 h 54"/>
                  <a:gd name="T30" fmla="*/ 0 w 27"/>
                  <a:gd name="T31" fmla="*/ 0 h 54"/>
                  <a:gd name="T32" fmla="*/ 0 w 27"/>
                  <a:gd name="T33" fmla="*/ 9 h 54"/>
                  <a:gd name="T34" fmla="*/ 2 w 27"/>
                  <a:gd name="T35" fmla="*/ 11 h 54"/>
                  <a:gd name="T36" fmla="*/ 3 w 27"/>
                  <a:gd name="T37" fmla="*/ 13 h 54"/>
                  <a:gd name="T38" fmla="*/ 9 w 27"/>
                  <a:gd name="T39" fmla="*/ 32 h 54"/>
                  <a:gd name="T40" fmla="*/ 12 w 27"/>
                  <a:gd name="T41" fmla="*/ 36 h 54"/>
                  <a:gd name="T42" fmla="*/ 14 w 27"/>
                  <a:gd name="T43" fmla="*/ 36 h 54"/>
                  <a:gd name="T44" fmla="*/ 18 w 27"/>
                  <a:gd name="T45" fmla="*/ 41 h 54"/>
                  <a:gd name="T46" fmla="*/ 18 w 27"/>
                  <a:gd name="T47" fmla="*/ 43 h 54"/>
                  <a:gd name="T48" fmla="*/ 21 w 27"/>
                  <a:gd name="T49" fmla="*/ 45 h 54"/>
                  <a:gd name="T50" fmla="*/ 21 w 27"/>
                  <a:gd name="T51" fmla="*/ 52 h 54"/>
                  <a:gd name="T52" fmla="*/ 27 w 27"/>
                  <a:gd name="T53" fmla="*/ 54 h 54"/>
                  <a:gd name="T54" fmla="*/ 25 w 27"/>
                  <a:gd name="T55" fmla="*/ 50 h 54"/>
                  <a:gd name="T56" fmla="*/ 25 w 27"/>
                  <a:gd name="T57" fmla="*/ 49 h 54"/>
                  <a:gd name="T58" fmla="*/ 25 w 27"/>
                  <a:gd name="T59" fmla="*/ 49 h 5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7"/>
                  <a:gd name="T91" fmla="*/ 0 h 54"/>
                  <a:gd name="T92" fmla="*/ 27 w 27"/>
                  <a:gd name="T93" fmla="*/ 54 h 5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7" h="54">
                    <a:moveTo>
                      <a:pt x="25" y="49"/>
                    </a:moveTo>
                    <a:lnTo>
                      <a:pt x="23" y="45"/>
                    </a:lnTo>
                    <a:lnTo>
                      <a:pt x="21" y="40"/>
                    </a:lnTo>
                    <a:lnTo>
                      <a:pt x="21" y="38"/>
                    </a:lnTo>
                    <a:lnTo>
                      <a:pt x="20" y="36"/>
                    </a:lnTo>
                    <a:lnTo>
                      <a:pt x="16" y="31"/>
                    </a:lnTo>
                    <a:lnTo>
                      <a:pt x="14" y="29"/>
                    </a:lnTo>
                    <a:lnTo>
                      <a:pt x="12" y="29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1" y="11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3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8" y="41"/>
                    </a:lnTo>
                    <a:lnTo>
                      <a:pt x="18" y="43"/>
                    </a:lnTo>
                    <a:lnTo>
                      <a:pt x="21" y="45"/>
                    </a:lnTo>
                    <a:lnTo>
                      <a:pt x="21" y="52"/>
                    </a:lnTo>
                    <a:lnTo>
                      <a:pt x="27" y="54"/>
                    </a:lnTo>
                    <a:lnTo>
                      <a:pt x="25" y="50"/>
                    </a:lnTo>
                    <a:lnTo>
                      <a:pt x="25" y="4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6" name="Freeform 3906"/>
              <p:cNvSpPr>
                <a:spLocks/>
              </p:cNvSpPr>
              <p:nvPr/>
            </p:nvSpPr>
            <p:spPr bwMode="auto">
              <a:xfrm>
                <a:off x="3027" y="591"/>
                <a:ext cx="37" cy="34"/>
              </a:xfrm>
              <a:custGeom>
                <a:avLst/>
                <a:gdLst>
                  <a:gd name="T0" fmla="*/ 16 w 37"/>
                  <a:gd name="T1" fmla="*/ 34 h 34"/>
                  <a:gd name="T2" fmla="*/ 16 w 37"/>
                  <a:gd name="T3" fmla="*/ 32 h 34"/>
                  <a:gd name="T4" fmla="*/ 19 w 37"/>
                  <a:gd name="T5" fmla="*/ 32 h 34"/>
                  <a:gd name="T6" fmla="*/ 23 w 37"/>
                  <a:gd name="T7" fmla="*/ 28 h 34"/>
                  <a:gd name="T8" fmla="*/ 30 w 37"/>
                  <a:gd name="T9" fmla="*/ 27 h 34"/>
                  <a:gd name="T10" fmla="*/ 32 w 37"/>
                  <a:gd name="T11" fmla="*/ 14 h 34"/>
                  <a:gd name="T12" fmla="*/ 37 w 37"/>
                  <a:gd name="T13" fmla="*/ 10 h 34"/>
                  <a:gd name="T14" fmla="*/ 30 w 37"/>
                  <a:gd name="T15" fmla="*/ 3 h 34"/>
                  <a:gd name="T16" fmla="*/ 30 w 37"/>
                  <a:gd name="T17" fmla="*/ 1 h 34"/>
                  <a:gd name="T18" fmla="*/ 19 w 37"/>
                  <a:gd name="T19" fmla="*/ 3 h 34"/>
                  <a:gd name="T20" fmla="*/ 18 w 37"/>
                  <a:gd name="T21" fmla="*/ 3 h 34"/>
                  <a:gd name="T22" fmla="*/ 19 w 37"/>
                  <a:gd name="T23" fmla="*/ 1 h 34"/>
                  <a:gd name="T24" fmla="*/ 19 w 37"/>
                  <a:gd name="T25" fmla="*/ 0 h 34"/>
                  <a:gd name="T26" fmla="*/ 19 w 37"/>
                  <a:gd name="T27" fmla="*/ 0 h 34"/>
                  <a:gd name="T28" fmla="*/ 14 w 37"/>
                  <a:gd name="T29" fmla="*/ 0 h 34"/>
                  <a:gd name="T30" fmla="*/ 12 w 37"/>
                  <a:gd name="T31" fmla="*/ 5 h 34"/>
                  <a:gd name="T32" fmla="*/ 10 w 37"/>
                  <a:gd name="T33" fmla="*/ 7 h 34"/>
                  <a:gd name="T34" fmla="*/ 9 w 37"/>
                  <a:gd name="T35" fmla="*/ 5 h 34"/>
                  <a:gd name="T36" fmla="*/ 7 w 37"/>
                  <a:gd name="T37" fmla="*/ 7 h 34"/>
                  <a:gd name="T38" fmla="*/ 0 w 37"/>
                  <a:gd name="T39" fmla="*/ 10 h 34"/>
                  <a:gd name="T40" fmla="*/ 3 w 37"/>
                  <a:gd name="T41" fmla="*/ 14 h 34"/>
                  <a:gd name="T42" fmla="*/ 7 w 37"/>
                  <a:gd name="T43" fmla="*/ 16 h 34"/>
                  <a:gd name="T44" fmla="*/ 7 w 37"/>
                  <a:gd name="T45" fmla="*/ 25 h 34"/>
                  <a:gd name="T46" fmla="*/ 9 w 37"/>
                  <a:gd name="T47" fmla="*/ 28 h 34"/>
                  <a:gd name="T48" fmla="*/ 9 w 37"/>
                  <a:gd name="T49" fmla="*/ 30 h 34"/>
                  <a:gd name="T50" fmla="*/ 10 w 37"/>
                  <a:gd name="T51" fmla="*/ 32 h 34"/>
                  <a:gd name="T52" fmla="*/ 16 w 37"/>
                  <a:gd name="T53" fmla="*/ 34 h 34"/>
                  <a:gd name="T54" fmla="*/ 16 w 37"/>
                  <a:gd name="T55" fmla="*/ 34 h 3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34"/>
                  <a:gd name="T86" fmla="*/ 37 w 37"/>
                  <a:gd name="T87" fmla="*/ 34 h 3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34">
                    <a:moveTo>
                      <a:pt x="16" y="34"/>
                    </a:moveTo>
                    <a:lnTo>
                      <a:pt x="16" y="32"/>
                    </a:lnTo>
                    <a:lnTo>
                      <a:pt x="19" y="32"/>
                    </a:lnTo>
                    <a:lnTo>
                      <a:pt x="23" y="28"/>
                    </a:lnTo>
                    <a:lnTo>
                      <a:pt x="30" y="27"/>
                    </a:lnTo>
                    <a:lnTo>
                      <a:pt x="32" y="14"/>
                    </a:lnTo>
                    <a:lnTo>
                      <a:pt x="37" y="10"/>
                    </a:lnTo>
                    <a:lnTo>
                      <a:pt x="30" y="3"/>
                    </a:lnTo>
                    <a:lnTo>
                      <a:pt x="30" y="1"/>
                    </a:lnTo>
                    <a:lnTo>
                      <a:pt x="19" y="3"/>
                    </a:lnTo>
                    <a:lnTo>
                      <a:pt x="18" y="3"/>
                    </a:lnTo>
                    <a:lnTo>
                      <a:pt x="19" y="1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0" y="10"/>
                    </a:lnTo>
                    <a:lnTo>
                      <a:pt x="3" y="14"/>
                    </a:lnTo>
                    <a:lnTo>
                      <a:pt x="7" y="16"/>
                    </a:lnTo>
                    <a:lnTo>
                      <a:pt x="7" y="25"/>
                    </a:lnTo>
                    <a:lnTo>
                      <a:pt x="9" y="28"/>
                    </a:lnTo>
                    <a:lnTo>
                      <a:pt x="9" y="30"/>
                    </a:lnTo>
                    <a:lnTo>
                      <a:pt x="10" y="32"/>
                    </a:lnTo>
                    <a:lnTo>
                      <a:pt x="16" y="3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7" name="Rectangle 3907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8" name="Rectangle 3908"/>
              <p:cNvSpPr>
                <a:spLocks noChangeArrowheads="1"/>
              </p:cNvSpPr>
              <p:nvPr/>
            </p:nvSpPr>
            <p:spPr bwMode="auto">
              <a:xfrm>
                <a:off x="3077" y="63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9" name="Freeform 3909"/>
              <p:cNvSpPr>
                <a:spLocks/>
              </p:cNvSpPr>
              <p:nvPr/>
            </p:nvSpPr>
            <p:spPr bwMode="auto">
              <a:xfrm>
                <a:off x="3037" y="616"/>
                <a:ext cx="65" cy="78"/>
              </a:xfrm>
              <a:custGeom>
                <a:avLst/>
                <a:gdLst>
                  <a:gd name="T0" fmla="*/ 61 w 65"/>
                  <a:gd name="T1" fmla="*/ 39 h 78"/>
                  <a:gd name="T2" fmla="*/ 59 w 65"/>
                  <a:gd name="T3" fmla="*/ 37 h 78"/>
                  <a:gd name="T4" fmla="*/ 56 w 65"/>
                  <a:gd name="T5" fmla="*/ 34 h 78"/>
                  <a:gd name="T6" fmla="*/ 52 w 65"/>
                  <a:gd name="T7" fmla="*/ 32 h 78"/>
                  <a:gd name="T8" fmla="*/ 47 w 65"/>
                  <a:gd name="T9" fmla="*/ 37 h 78"/>
                  <a:gd name="T10" fmla="*/ 43 w 65"/>
                  <a:gd name="T11" fmla="*/ 32 h 78"/>
                  <a:gd name="T12" fmla="*/ 38 w 65"/>
                  <a:gd name="T13" fmla="*/ 27 h 78"/>
                  <a:gd name="T14" fmla="*/ 36 w 65"/>
                  <a:gd name="T15" fmla="*/ 23 h 78"/>
                  <a:gd name="T16" fmla="*/ 36 w 65"/>
                  <a:gd name="T17" fmla="*/ 16 h 78"/>
                  <a:gd name="T18" fmla="*/ 40 w 65"/>
                  <a:gd name="T19" fmla="*/ 12 h 78"/>
                  <a:gd name="T20" fmla="*/ 38 w 65"/>
                  <a:gd name="T21" fmla="*/ 7 h 78"/>
                  <a:gd name="T22" fmla="*/ 34 w 65"/>
                  <a:gd name="T23" fmla="*/ 5 h 78"/>
                  <a:gd name="T24" fmla="*/ 33 w 65"/>
                  <a:gd name="T25" fmla="*/ 0 h 78"/>
                  <a:gd name="T26" fmla="*/ 31 w 65"/>
                  <a:gd name="T27" fmla="*/ 5 h 78"/>
                  <a:gd name="T28" fmla="*/ 25 w 65"/>
                  <a:gd name="T29" fmla="*/ 9 h 78"/>
                  <a:gd name="T30" fmla="*/ 15 w 65"/>
                  <a:gd name="T31" fmla="*/ 7 h 78"/>
                  <a:gd name="T32" fmla="*/ 0 w 65"/>
                  <a:gd name="T33" fmla="*/ 18 h 78"/>
                  <a:gd name="T34" fmla="*/ 2 w 65"/>
                  <a:gd name="T35" fmla="*/ 19 h 78"/>
                  <a:gd name="T36" fmla="*/ 4 w 65"/>
                  <a:gd name="T37" fmla="*/ 23 h 78"/>
                  <a:gd name="T38" fmla="*/ 11 w 65"/>
                  <a:gd name="T39" fmla="*/ 30 h 78"/>
                  <a:gd name="T40" fmla="*/ 11 w 65"/>
                  <a:gd name="T41" fmla="*/ 36 h 78"/>
                  <a:gd name="T42" fmla="*/ 8 w 65"/>
                  <a:gd name="T43" fmla="*/ 41 h 78"/>
                  <a:gd name="T44" fmla="*/ 6 w 65"/>
                  <a:gd name="T45" fmla="*/ 48 h 78"/>
                  <a:gd name="T46" fmla="*/ 6 w 65"/>
                  <a:gd name="T47" fmla="*/ 50 h 78"/>
                  <a:gd name="T48" fmla="*/ 2 w 65"/>
                  <a:gd name="T49" fmla="*/ 55 h 78"/>
                  <a:gd name="T50" fmla="*/ 0 w 65"/>
                  <a:gd name="T51" fmla="*/ 57 h 78"/>
                  <a:gd name="T52" fmla="*/ 0 w 65"/>
                  <a:gd name="T53" fmla="*/ 61 h 78"/>
                  <a:gd name="T54" fmla="*/ 2 w 65"/>
                  <a:gd name="T55" fmla="*/ 66 h 78"/>
                  <a:gd name="T56" fmla="*/ 8 w 65"/>
                  <a:gd name="T57" fmla="*/ 66 h 78"/>
                  <a:gd name="T58" fmla="*/ 20 w 65"/>
                  <a:gd name="T59" fmla="*/ 62 h 78"/>
                  <a:gd name="T60" fmla="*/ 24 w 65"/>
                  <a:gd name="T61" fmla="*/ 61 h 78"/>
                  <a:gd name="T62" fmla="*/ 25 w 65"/>
                  <a:gd name="T63" fmla="*/ 55 h 78"/>
                  <a:gd name="T64" fmla="*/ 29 w 65"/>
                  <a:gd name="T65" fmla="*/ 57 h 78"/>
                  <a:gd name="T66" fmla="*/ 29 w 65"/>
                  <a:gd name="T67" fmla="*/ 61 h 78"/>
                  <a:gd name="T68" fmla="*/ 31 w 65"/>
                  <a:gd name="T69" fmla="*/ 57 h 78"/>
                  <a:gd name="T70" fmla="*/ 31 w 65"/>
                  <a:gd name="T71" fmla="*/ 61 h 78"/>
                  <a:gd name="T72" fmla="*/ 29 w 65"/>
                  <a:gd name="T73" fmla="*/ 62 h 78"/>
                  <a:gd name="T74" fmla="*/ 29 w 65"/>
                  <a:gd name="T75" fmla="*/ 70 h 78"/>
                  <a:gd name="T76" fmla="*/ 25 w 65"/>
                  <a:gd name="T77" fmla="*/ 75 h 78"/>
                  <a:gd name="T78" fmla="*/ 29 w 65"/>
                  <a:gd name="T79" fmla="*/ 77 h 78"/>
                  <a:gd name="T80" fmla="*/ 33 w 65"/>
                  <a:gd name="T81" fmla="*/ 77 h 78"/>
                  <a:gd name="T82" fmla="*/ 33 w 65"/>
                  <a:gd name="T83" fmla="*/ 73 h 78"/>
                  <a:gd name="T84" fmla="*/ 36 w 65"/>
                  <a:gd name="T85" fmla="*/ 68 h 78"/>
                  <a:gd name="T86" fmla="*/ 38 w 65"/>
                  <a:gd name="T87" fmla="*/ 70 h 78"/>
                  <a:gd name="T88" fmla="*/ 42 w 65"/>
                  <a:gd name="T89" fmla="*/ 70 h 78"/>
                  <a:gd name="T90" fmla="*/ 43 w 65"/>
                  <a:gd name="T91" fmla="*/ 66 h 78"/>
                  <a:gd name="T92" fmla="*/ 45 w 65"/>
                  <a:gd name="T93" fmla="*/ 64 h 78"/>
                  <a:gd name="T94" fmla="*/ 49 w 65"/>
                  <a:gd name="T95" fmla="*/ 59 h 78"/>
                  <a:gd name="T96" fmla="*/ 50 w 65"/>
                  <a:gd name="T97" fmla="*/ 53 h 78"/>
                  <a:gd name="T98" fmla="*/ 52 w 65"/>
                  <a:gd name="T99" fmla="*/ 48 h 78"/>
                  <a:gd name="T100" fmla="*/ 65 w 65"/>
                  <a:gd name="T101" fmla="*/ 44 h 78"/>
                  <a:gd name="T102" fmla="*/ 65 w 65"/>
                  <a:gd name="T103" fmla="*/ 43 h 78"/>
                  <a:gd name="T104" fmla="*/ 61 w 65"/>
                  <a:gd name="T105" fmla="*/ 41 h 7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5"/>
                  <a:gd name="T160" fmla="*/ 0 h 78"/>
                  <a:gd name="T161" fmla="*/ 65 w 65"/>
                  <a:gd name="T162" fmla="*/ 78 h 7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5" h="78">
                    <a:moveTo>
                      <a:pt x="61" y="41"/>
                    </a:moveTo>
                    <a:lnTo>
                      <a:pt x="61" y="39"/>
                    </a:lnTo>
                    <a:lnTo>
                      <a:pt x="59" y="39"/>
                    </a:lnTo>
                    <a:lnTo>
                      <a:pt x="59" y="37"/>
                    </a:lnTo>
                    <a:lnTo>
                      <a:pt x="58" y="36"/>
                    </a:lnTo>
                    <a:lnTo>
                      <a:pt x="56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47" y="37"/>
                    </a:lnTo>
                    <a:lnTo>
                      <a:pt x="43" y="34"/>
                    </a:lnTo>
                    <a:lnTo>
                      <a:pt x="43" y="32"/>
                    </a:lnTo>
                    <a:lnTo>
                      <a:pt x="42" y="32"/>
                    </a:lnTo>
                    <a:lnTo>
                      <a:pt x="38" y="27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19"/>
                    </a:lnTo>
                    <a:lnTo>
                      <a:pt x="36" y="16"/>
                    </a:lnTo>
                    <a:lnTo>
                      <a:pt x="40" y="16"/>
                    </a:lnTo>
                    <a:lnTo>
                      <a:pt x="40" y="12"/>
                    </a:lnTo>
                    <a:lnTo>
                      <a:pt x="38" y="7"/>
                    </a:lnTo>
                    <a:lnTo>
                      <a:pt x="34" y="7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1" y="5"/>
                    </a:lnTo>
                    <a:lnTo>
                      <a:pt x="27" y="5"/>
                    </a:lnTo>
                    <a:lnTo>
                      <a:pt x="25" y="9"/>
                    </a:lnTo>
                    <a:lnTo>
                      <a:pt x="20" y="9"/>
                    </a:lnTo>
                    <a:lnTo>
                      <a:pt x="15" y="7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4" y="23"/>
                    </a:lnTo>
                    <a:lnTo>
                      <a:pt x="4" y="25"/>
                    </a:lnTo>
                    <a:lnTo>
                      <a:pt x="11" y="30"/>
                    </a:lnTo>
                    <a:lnTo>
                      <a:pt x="11" y="32"/>
                    </a:lnTo>
                    <a:lnTo>
                      <a:pt x="11" y="36"/>
                    </a:lnTo>
                    <a:lnTo>
                      <a:pt x="8" y="39"/>
                    </a:lnTo>
                    <a:lnTo>
                      <a:pt x="8" y="41"/>
                    </a:lnTo>
                    <a:lnTo>
                      <a:pt x="6" y="44"/>
                    </a:lnTo>
                    <a:lnTo>
                      <a:pt x="6" y="48"/>
                    </a:lnTo>
                    <a:lnTo>
                      <a:pt x="6" y="50"/>
                    </a:lnTo>
                    <a:lnTo>
                      <a:pt x="6" y="52"/>
                    </a:lnTo>
                    <a:lnTo>
                      <a:pt x="2" y="55"/>
                    </a:lnTo>
                    <a:lnTo>
                      <a:pt x="2" y="57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0" y="61"/>
                    </a:lnTo>
                    <a:lnTo>
                      <a:pt x="0" y="62"/>
                    </a:lnTo>
                    <a:lnTo>
                      <a:pt x="2" y="66"/>
                    </a:lnTo>
                    <a:lnTo>
                      <a:pt x="6" y="64"/>
                    </a:lnTo>
                    <a:lnTo>
                      <a:pt x="8" y="66"/>
                    </a:lnTo>
                    <a:lnTo>
                      <a:pt x="9" y="64"/>
                    </a:lnTo>
                    <a:lnTo>
                      <a:pt x="20" y="62"/>
                    </a:lnTo>
                    <a:lnTo>
                      <a:pt x="24" y="61"/>
                    </a:lnTo>
                    <a:lnTo>
                      <a:pt x="24" y="59"/>
                    </a:lnTo>
                    <a:lnTo>
                      <a:pt x="25" y="55"/>
                    </a:lnTo>
                    <a:lnTo>
                      <a:pt x="29" y="57"/>
                    </a:lnTo>
                    <a:lnTo>
                      <a:pt x="27" y="59"/>
                    </a:lnTo>
                    <a:lnTo>
                      <a:pt x="29" y="61"/>
                    </a:lnTo>
                    <a:lnTo>
                      <a:pt x="29" y="62"/>
                    </a:lnTo>
                    <a:lnTo>
                      <a:pt x="31" y="57"/>
                    </a:lnTo>
                    <a:lnTo>
                      <a:pt x="33" y="57"/>
                    </a:lnTo>
                    <a:lnTo>
                      <a:pt x="31" y="61"/>
                    </a:lnTo>
                    <a:lnTo>
                      <a:pt x="31" y="62"/>
                    </a:lnTo>
                    <a:lnTo>
                      <a:pt x="29" y="62"/>
                    </a:lnTo>
                    <a:lnTo>
                      <a:pt x="27" y="66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5" y="75"/>
                    </a:lnTo>
                    <a:lnTo>
                      <a:pt x="27" y="78"/>
                    </a:lnTo>
                    <a:lnTo>
                      <a:pt x="29" y="77"/>
                    </a:lnTo>
                    <a:lnTo>
                      <a:pt x="29" y="78"/>
                    </a:lnTo>
                    <a:lnTo>
                      <a:pt x="33" y="77"/>
                    </a:lnTo>
                    <a:lnTo>
                      <a:pt x="33" y="75"/>
                    </a:lnTo>
                    <a:lnTo>
                      <a:pt x="33" y="73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8"/>
                    </a:lnTo>
                    <a:lnTo>
                      <a:pt x="38" y="70"/>
                    </a:lnTo>
                    <a:lnTo>
                      <a:pt x="40" y="71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3" y="66"/>
                    </a:lnTo>
                    <a:lnTo>
                      <a:pt x="45" y="66"/>
                    </a:lnTo>
                    <a:lnTo>
                      <a:pt x="45" y="64"/>
                    </a:lnTo>
                    <a:lnTo>
                      <a:pt x="47" y="62"/>
                    </a:lnTo>
                    <a:lnTo>
                      <a:pt x="49" y="59"/>
                    </a:lnTo>
                    <a:lnTo>
                      <a:pt x="49" y="57"/>
                    </a:lnTo>
                    <a:lnTo>
                      <a:pt x="50" y="53"/>
                    </a:lnTo>
                    <a:lnTo>
                      <a:pt x="52" y="52"/>
                    </a:lnTo>
                    <a:lnTo>
                      <a:pt x="52" y="48"/>
                    </a:lnTo>
                    <a:lnTo>
                      <a:pt x="59" y="44"/>
                    </a:lnTo>
                    <a:lnTo>
                      <a:pt x="65" y="44"/>
                    </a:lnTo>
                    <a:lnTo>
                      <a:pt x="65" y="43"/>
                    </a:lnTo>
                    <a:lnTo>
                      <a:pt x="61" y="4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0" name="Freeform 3910"/>
              <p:cNvSpPr>
                <a:spLocks/>
              </p:cNvSpPr>
              <p:nvPr/>
            </p:nvSpPr>
            <p:spPr bwMode="auto">
              <a:xfrm>
                <a:off x="3125" y="575"/>
                <a:ext cx="9" cy="14"/>
              </a:xfrm>
              <a:custGeom>
                <a:avLst/>
                <a:gdLst>
                  <a:gd name="T0" fmla="*/ 5 w 9"/>
                  <a:gd name="T1" fmla="*/ 5 h 14"/>
                  <a:gd name="T2" fmla="*/ 5 w 9"/>
                  <a:gd name="T3" fmla="*/ 1 h 14"/>
                  <a:gd name="T4" fmla="*/ 2 w 9"/>
                  <a:gd name="T5" fmla="*/ 0 h 14"/>
                  <a:gd name="T6" fmla="*/ 2 w 9"/>
                  <a:gd name="T7" fmla="*/ 0 h 14"/>
                  <a:gd name="T8" fmla="*/ 2 w 9"/>
                  <a:gd name="T9" fmla="*/ 1 h 14"/>
                  <a:gd name="T10" fmla="*/ 0 w 9"/>
                  <a:gd name="T11" fmla="*/ 3 h 14"/>
                  <a:gd name="T12" fmla="*/ 2 w 9"/>
                  <a:gd name="T13" fmla="*/ 9 h 14"/>
                  <a:gd name="T14" fmla="*/ 4 w 9"/>
                  <a:gd name="T15" fmla="*/ 9 h 14"/>
                  <a:gd name="T16" fmla="*/ 4 w 9"/>
                  <a:gd name="T17" fmla="*/ 12 h 14"/>
                  <a:gd name="T18" fmla="*/ 5 w 9"/>
                  <a:gd name="T19" fmla="*/ 14 h 14"/>
                  <a:gd name="T20" fmla="*/ 9 w 9"/>
                  <a:gd name="T21" fmla="*/ 14 h 14"/>
                  <a:gd name="T22" fmla="*/ 9 w 9"/>
                  <a:gd name="T23" fmla="*/ 10 h 14"/>
                  <a:gd name="T24" fmla="*/ 9 w 9"/>
                  <a:gd name="T25" fmla="*/ 10 h 14"/>
                  <a:gd name="T26" fmla="*/ 7 w 9"/>
                  <a:gd name="T27" fmla="*/ 5 h 14"/>
                  <a:gd name="T28" fmla="*/ 5 w 9"/>
                  <a:gd name="T29" fmla="*/ 5 h 14"/>
                  <a:gd name="T30" fmla="*/ 5 w 9"/>
                  <a:gd name="T31" fmla="*/ 5 h 1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4"/>
                  <a:gd name="T50" fmla="*/ 9 w 9"/>
                  <a:gd name="T51" fmla="*/ 14 h 14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4">
                    <a:moveTo>
                      <a:pt x="5" y="5"/>
                    </a:moveTo>
                    <a:lnTo>
                      <a:pt x="5" y="1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12"/>
                    </a:lnTo>
                    <a:lnTo>
                      <a:pt x="5" y="14"/>
                    </a:lnTo>
                    <a:lnTo>
                      <a:pt x="9" y="14"/>
                    </a:lnTo>
                    <a:lnTo>
                      <a:pt x="9" y="10"/>
                    </a:lnTo>
                    <a:lnTo>
                      <a:pt x="7" y="5"/>
                    </a:lnTo>
                    <a:lnTo>
                      <a:pt x="5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1" name="Freeform 3911"/>
              <p:cNvSpPr>
                <a:spLocks/>
              </p:cNvSpPr>
              <p:nvPr/>
            </p:nvSpPr>
            <p:spPr bwMode="auto">
              <a:xfrm>
                <a:off x="3148" y="562"/>
                <a:ext cx="29" cy="13"/>
              </a:xfrm>
              <a:custGeom>
                <a:avLst/>
                <a:gdLst>
                  <a:gd name="T0" fmla="*/ 25 w 29"/>
                  <a:gd name="T1" fmla="*/ 7 h 13"/>
                  <a:gd name="T2" fmla="*/ 22 w 29"/>
                  <a:gd name="T3" fmla="*/ 7 h 13"/>
                  <a:gd name="T4" fmla="*/ 20 w 29"/>
                  <a:gd name="T5" fmla="*/ 5 h 13"/>
                  <a:gd name="T6" fmla="*/ 20 w 29"/>
                  <a:gd name="T7" fmla="*/ 4 h 13"/>
                  <a:gd name="T8" fmla="*/ 15 w 29"/>
                  <a:gd name="T9" fmla="*/ 2 h 13"/>
                  <a:gd name="T10" fmla="*/ 13 w 29"/>
                  <a:gd name="T11" fmla="*/ 0 h 13"/>
                  <a:gd name="T12" fmla="*/ 11 w 29"/>
                  <a:gd name="T13" fmla="*/ 0 h 13"/>
                  <a:gd name="T14" fmla="*/ 11 w 29"/>
                  <a:gd name="T15" fmla="*/ 4 h 13"/>
                  <a:gd name="T16" fmla="*/ 9 w 29"/>
                  <a:gd name="T17" fmla="*/ 5 h 13"/>
                  <a:gd name="T18" fmla="*/ 7 w 29"/>
                  <a:gd name="T19" fmla="*/ 4 h 13"/>
                  <a:gd name="T20" fmla="*/ 4 w 29"/>
                  <a:gd name="T21" fmla="*/ 7 h 13"/>
                  <a:gd name="T22" fmla="*/ 4 w 29"/>
                  <a:gd name="T23" fmla="*/ 9 h 13"/>
                  <a:gd name="T24" fmla="*/ 0 w 29"/>
                  <a:gd name="T25" fmla="*/ 7 h 13"/>
                  <a:gd name="T26" fmla="*/ 0 w 29"/>
                  <a:gd name="T27" fmla="*/ 13 h 13"/>
                  <a:gd name="T28" fmla="*/ 4 w 29"/>
                  <a:gd name="T29" fmla="*/ 13 h 13"/>
                  <a:gd name="T30" fmla="*/ 4 w 29"/>
                  <a:gd name="T31" fmla="*/ 13 h 13"/>
                  <a:gd name="T32" fmla="*/ 4 w 29"/>
                  <a:gd name="T33" fmla="*/ 11 h 13"/>
                  <a:gd name="T34" fmla="*/ 9 w 29"/>
                  <a:gd name="T35" fmla="*/ 7 h 13"/>
                  <a:gd name="T36" fmla="*/ 13 w 29"/>
                  <a:gd name="T37" fmla="*/ 7 h 13"/>
                  <a:gd name="T38" fmla="*/ 13 w 29"/>
                  <a:gd name="T39" fmla="*/ 5 h 13"/>
                  <a:gd name="T40" fmla="*/ 13 w 29"/>
                  <a:gd name="T41" fmla="*/ 5 h 13"/>
                  <a:gd name="T42" fmla="*/ 16 w 29"/>
                  <a:gd name="T43" fmla="*/ 5 h 13"/>
                  <a:gd name="T44" fmla="*/ 20 w 29"/>
                  <a:gd name="T45" fmla="*/ 9 h 13"/>
                  <a:gd name="T46" fmla="*/ 24 w 29"/>
                  <a:gd name="T47" fmla="*/ 11 h 13"/>
                  <a:gd name="T48" fmla="*/ 25 w 29"/>
                  <a:gd name="T49" fmla="*/ 9 h 13"/>
                  <a:gd name="T50" fmla="*/ 29 w 29"/>
                  <a:gd name="T51" fmla="*/ 7 h 13"/>
                  <a:gd name="T52" fmla="*/ 29 w 29"/>
                  <a:gd name="T53" fmla="*/ 5 h 13"/>
                  <a:gd name="T54" fmla="*/ 29 w 29"/>
                  <a:gd name="T55" fmla="*/ 4 h 13"/>
                  <a:gd name="T56" fmla="*/ 25 w 29"/>
                  <a:gd name="T57" fmla="*/ 7 h 13"/>
                  <a:gd name="T58" fmla="*/ 25 w 29"/>
                  <a:gd name="T59" fmla="*/ 7 h 13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9"/>
                  <a:gd name="T91" fmla="*/ 0 h 13"/>
                  <a:gd name="T92" fmla="*/ 29 w 29"/>
                  <a:gd name="T93" fmla="*/ 13 h 13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9" h="13">
                    <a:moveTo>
                      <a:pt x="25" y="7"/>
                    </a:moveTo>
                    <a:lnTo>
                      <a:pt x="22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4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13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9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20" y="9"/>
                    </a:lnTo>
                    <a:lnTo>
                      <a:pt x="24" y="11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9" y="4"/>
                    </a:lnTo>
                    <a:lnTo>
                      <a:pt x="25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2" name="Freeform 3912"/>
              <p:cNvSpPr>
                <a:spLocks/>
              </p:cNvSpPr>
              <p:nvPr/>
            </p:nvSpPr>
            <p:spPr bwMode="auto">
              <a:xfrm>
                <a:off x="2994" y="471"/>
                <a:ext cx="145" cy="75"/>
              </a:xfrm>
              <a:custGeom>
                <a:avLst/>
                <a:gdLst>
                  <a:gd name="T0" fmla="*/ 6 w 145"/>
                  <a:gd name="T1" fmla="*/ 2 h 75"/>
                  <a:gd name="T2" fmla="*/ 6 w 145"/>
                  <a:gd name="T3" fmla="*/ 5 h 75"/>
                  <a:gd name="T4" fmla="*/ 0 w 145"/>
                  <a:gd name="T5" fmla="*/ 11 h 75"/>
                  <a:gd name="T6" fmla="*/ 4 w 145"/>
                  <a:gd name="T7" fmla="*/ 18 h 75"/>
                  <a:gd name="T8" fmla="*/ 6 w 145"/>
                  <a:gd name="T9" fmla="*/ 19 h 75"/>
                  <a:gd name="T10" fmla="*/ 8 w 145"/>
                  <a:gd name="T11" fmla="*/ 21 h 75"/>
                  <a:gd name="T12" fmla="*/ 11 w 145"/>
                  <a:gd name="T13" fmla="*/ 25 h 75"/>
                  <a:gd name="T14" fmla="*/ 20 w 145"/>
                  <a:gd name="T15" fmla="*/ 27 h 75"/>
                  <a:gd name="T16" fmla="*/ 25 w 145"/>
                  <a:gd name="T17" fmla="*/ 25 h 75"/>
                  <a:gd name="T18" fmla="*/ 34 w 145"/>
                  <a:gd name="T19" fmla="*/ 21 h 75"/>
                  <a:gd name="T20" fmla="*/ 42 w 145"/>
                  <a:gd name="T21" fmla="*/ 19 h 75"/>
                  <a:gd name="T22" fmla="*/ 59 w 145"/>
                  <a:gd name="T23" fmla="*/ 18 h 75"/>
                  <a:gd name="T24" fmla="*/ 58 w 145"/>
                  <a:gd name="T25" fmla="*/ 21 h 75"/>
                  <a:gd name="T26" fmla="*/ 61 w 145"/>
                  <a:gd name="T27" fmla="*/ 25 h 75"/>
                  <a:gd name="T28" fmla="*/ 59 w 145"/>
                  <a:gd name="T29" fmla="*/ 27 h 75"/>
                  <a:gd name="T30" fmla="*/ 45 w 145"/>
                  <a:gd name="T31" fmla="*/ 30 h 75"/>
                  <a:gd name="T32" fmla="*/ 38 w 145"/>
                  <a:gd name="T33" fmla="*/ 30 h 75"/>
                  <a:gd name="T34" fmla="*/ 43 w 145"/>
                  <a:gd name="T35" fmla="*/ 36 h 75"/>
                  <a:gd name="T36" fmla="*/ 47 w 145"/>
                  <a:gd name="T37" fmla="*/ 37 h 75"/>
                  <a:gd name="T38" fmla="*/ 45 w 145"/>
                  <a:gd name="T39" fmla="*/ 41 h 75"/>
                  <a:gd name="T40" fmla="*/ 34 w 145"/>
                  <a:gd name="T41" fmla="*/ 37 h 75"/>
                  <a:gd name="T42" fmla="*/ 29 w 145"/>
                  <a:gd name="T43" fmla="*/ 34 h 75"/>
                  <a:gd name="T44" fmla="*/ 25 w 145"/>
                  <a:gd name="T45" fmla="*/ 39 h 75"/>
                  <a:gd name="T46" fmla="*/ 31 w 145"/>
                  <a:gd name="T47" fmla="*/ 46 h 75"/>
                  <a:gd name="T48" fmla="*/ 42 w 145"/>
                  <a:gd name="T49" fmla="*/ 53 h 75"/>
                  <a:gd name="T50" fmla="*/ 47 w 145"/>
                  <a:gd name="T51" fmla="*/ 57 h 75"/>
                  <a:gd name="T52" fmla="*/ 51 w 145"/>
                  <a:gd name="T53" fmla="*/ 53 h 75"/>
                  <a:gd name="T54" fmla="*/ 54 w 145"/>
                  <a:gd name="T55" fmla="*/ 53 h 75"/>
                  <a:gd name="T56" fmla="*/ 63 w 145"/>
                  <a:gd name="T57" fmla="*/ 53 h 75"/>
                  <a:gd name="T58" fmla="*/ 72 w 145"/>
                  <a:gd name="T59" fmla="*/ 53 h 75"/>
                  <a:gd name="T60" fmla="*/ 72 w 145"/>
                  <a:gd name="T61" fmla="*/ 59 h 75"/>
                  <a:gd name="T62" fmla="*/ 76 w 145"/>
                  <a:gd name="T63" fmla="*/ 66 h 75"/>
                  <a:gd name="T64" fmla="*/ 76 w 145"/>
                  <a:gd name="T65" fmla="*/ 71 h 75"/>
                  <a:gd name="T66" fmla="*/ 81 w 145"/>
                  <a:gd name="T67" fmla="*/ 75 h 75"/>
                  <a:gd name="T68" fmla="*/ 85 w 145"/>
                  <a:gd name="T69" fmla="*/ 75 h 75"/>
                  <a:gd name="T70" fmla="*/ 97 w 145"/>
                  <a:gd name="T71" fmla="*/ 68 h 75"/>
                  <a:gd name="T72" fmla="*/ 104 w 145"/>
                  <a:gd name="T73" fmla="*/ 61 h 75"/>
                  <a:gd name="T74" fmla="*/ 110 w 145"/>
                  <a:gd name="T75" fmla="*/ 61 h 75"/>
                  <a:gd name="T76" fmla="*/ 115 w 145"/>
                  <a:gd name="T77" fmla="*/ 61 h 75"/>
                  <a:gd name="T78" fmla="*/ 120 w 145"/>
                  <a:gd name="T79" fmla="*/ 52 h 75"/>
                  <a:gd name="T80" fmla="*/ 124 w 145"/>
                  <a:gd name="T81" fmla="*/ 46 h 75"/>
                  <a:gd name="T82" fmla="*/ 126 w 145"/>
                  <a:gd name="T83" fmla="*/ 43 h 75"/>
                  <a:gd name="T84" fmla="*/ 122 w 145"/>
                  <a:gd name="T85" fmla="*/ 36 h 75"/>
                  <a:gd name="T86" fmla="*/ 129 w 145"/>
                  <a:gd name="T87" fmla="*/ 32 h 75"/>
                  <a:gd name="T88" fmla="*/ 135 w 145"/>
                  <a:gd name="T89" fmla="*/ 25 h 75"/>
                  <a:gd name="T90" fmla="*/ 135 w 145"/>
                  <a:gd name="T91" fmla="*/ 21 h 75"/>
                  <a:gd name="T92" fmla="*/ 144 w 145"/>
                  <a:gd name="T93" fmla="*/ 16 h 75"/>
                  <a:gd name="T94" fmla="*/ 142 w 145"/>
                  <a:gd name="T95" fmla="*/ 7 h 75"/>
                  <a:gd name="T96" fmla="*/ 144 w 145"/>
                  <a:gd name="T97" fmla="*/ 2 h 75"/>
                  <a:gd name="T98" fmla="*/ 68 w 145"/>
                  <a:gd name="T99" fmla="*/ 0 h 75"/>
                  <a:gd name="T100" fmla="*/ 65 w 145"/>
                  <a:gd name="T101" fmla="*/ 0 h 75"/>
                  <a:gd name="T102" fmla="*/ 20 w 145"/>
                  <a:gd name="T103" fmla="*/ 0 h 75"/>
                  <a:gd name="T104" fmla="*/ 9 w 145"/>
                  <a:gd name="T105" fmla="*/ 2 h 7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45"/>
                  <a:gd name="T160" fmla="*/ 0 h 75"/>
                  <a:gd name="T161" fmla="*/ 145 w 145"/>
                  <a:gd name="T162" fmla="*/ 75 h 75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45" h="75">
                    <a:moveTo>
                      <a:pt x="9" y="3"/>
                    </a:moveTo>
                    <a:lnTo>
                      <a:pt x="9" y="3"/>
                    </a:lnTo>
                    <a:lnTo>
                      <a:pt x="6" y="2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6" y="23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9" y="21"/>
                    </a:lnTo>
                    <a:lnTo>
                      <a:pt x="8" y="23"/>
                    </a:lnTo>
                    <a:lnTo>
                      <a:pt x="11" y="25"/>
                    </a:lnTo>
                    <a:lnTo>
                      <a:pt x="20" y="25"/>
                    </a:lnTo>
                    <a:lnTo>
                      <a:pt x="20" y="27"/>
                    </a:lnTo>
                    <a:lnTo>
                      <a:pt x="22" y="28"/>
                    </a:lnTo>
                    <a:lnTo>
                      <a:pt x="25" y="25"/>
                    </a:lnTo>
                    <a:lnTo>
                      <a:pt x="31" y="25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42" y="21"/>
                    </a:lnTo>
                    <a:lnTo>
                      <a:pt x="42" y="19"/>
                    </a:lnTo>
                    <a:lnTo>
                      <a:pt x="54" y="19"/>
                    </a:lnTo>
                    <a:lnTo>
                      <a:pt x="56" y="18"/>
                    </a:lnTo>
                    <a:lnTo>
                      <a:pt x="59" y="18"/>
                    </a:lnTo>
                    <a:lnTo>
                      <a:pt x="61" y="16"/>
                    </a:lnTo>
                    <a:lnTo>
                      <a:pt x="61" y="19"/>
                    </a:lnTo>
                    <a:lnTo>
                      <a:pt x="58" y="21"/>
                    </a:lnTo>
                    <a:lnTo>
                      <a:pt x="61" y="21"/>
                    </a:lnTo>
                    <a:lnTo>
                      <a:pt x="61" y="23"/>
                    </a:lnTo>
                    <a:lnTo>
                      <a:pt x="61" y="25"/>
                    </a:lnTo>
                    <a:lnTo>
                      <a:pt x="59" y="25"/>
                    </a:lnTo>
                    <a:lnTo>
                      <a:pt x="58" y="27"/>
                    </a:lnTo>
                    <a:lnTo>
                      <a:pt x="59" y="27"/>
                    </a:lnTo>
                    <a:lnTo>
                      <a:pt x="58" y="28"/>
                    </a:lnTo>
                    <a:lnTo>
                      <a:pt x="45" y="28"/>
                    </a:lnTo>
                    <a:lnTo>
                      <a:pt x="45" y="30"/>
                    </a:lnTo>
                    <a:lnTo>
                      <a:pt x="43" y="30"/>
                    </a:lnTo>
                    <a:lnTo>
                      <a:pt x="43" y="28"/>
                    </a:lnTo>
                    <a:lnTo>
                      <a:pt x="38" y="30"/>
                    </a:lnTo>
                    <a:lnTo>
                      <a:pt x="40" y="32"/>
                    </a:lnTo>
                    <a:lnTo>
                      <a:pt x="38" y="34"/>
                    </a:lnTo>
                    <a:lnTo>
                      <a:pt x="43" y="36"/>
                    </a:lnTo>
                    <a:lnTo>
                      <a:pt x="43" y="37"/>
                    </a:lnTo>
                    <a:lnTo>
                      <a:pt x="45" y="36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5" y="41"/>
                    </a:lnTo>
                    <a:lnTo>
                      <a:pt x="42" y="39"/>
                    </a:lnTo>
                    <a:lnTo>
                      <a:pt x="34" y="39"/>
                    </a:lnTo>
                    <a:lnTo>
                      <a:pt x="34" y="37"/>
                    </a:lnTo>
                    <a:lnTo>
                      <a:pt x="33" y="37"/>
                    </a:lnTo>
                    <a:lnTo>
                      <a:pt x="33" y="36"/>
                    </a:lnTo>
                    <a:lnTo>
                      <a:pt x="29" y="34"/>
                    </a:lnTo>
                    <a:lnTo>
                      <a:pt x="25" y="37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5"/>
                    </a:lnTo>
                    <a:lnTo>
                      <a:pt x="31" y="46"/>
                    </a:lnTo>
                    <a:lnTo>
                      <a:pt x="33" y="50"/>
                    </a:lnTo>
                    <a:lnTo>
                      <a:pt x="40" y="50"/>
                    </a:lnTo>
                    <a:lnTo>
                      <a:pt x="42" y="53"/>
                    </a:lnTo>
                    <a:lnTo>
                      <a:pt x="42" y="55"/>
                    </a:lnTo>
                    <a:lnTo>
                      <a:pt x="43" y="59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1" y="53"/>
                    </a:lnTo>
                    <a:lnTo>
                      <a:pt x="52" y="57"/>
                    </a:lnTo>
                    <a:lnTo>
                      <a:pt x="54" y="53"/>
                    </a:lnTo>
                    <a:lnTo>
                      <a:pt x="54" y="55"/>
                    </a:lnTo>
                    <a:lnTo>
                      <a:pt x="59" y="57"/>
                    </a:lnTo>
                    <a:lnTo>
                      <a:pt x="63" y="53"/>
                    </a:lnTo>
                    <a:lnTo>
                      <a:pt x="70" y="57"/>
                    </a:lnTo>
                    <a:lnTo>
                      <a:pt x="72" y="55"/>
                    </a:lnTo>
                    <a:lnTo>
                      <a:pt x="72" y="53"/>
                    </a:lnTo>
                    <a:lnTo>
                      <a:pt x="74" y="53"/>
                    </a:lnTo>
                    <a:lnTo>
                      <a:pt x="72" y="57"/>
                    </a:lnTo>
                    <a:lnTo>
                      <a:pt x="72" y="59"/>
                    </a:lnTo>
                    <a:lnTo>
                      <a:pt x="72" y="64"/>
                    </a:lnTo>
                    <a:lnTo>
                      <a:pt x="74" y="68"/>
                    </a:lnTo>
                    <a:lnTo>
                      <a:pt x="76" y="66"/>
                    </a:lnTo>
                    <a:lnTo>
                      <a:pt x="74" y="68"/>
                    </a:lnTo>
                    <a:lnTo>
                      <a:pt x="77" y="70"/>
                    </a:lnTo>
                    <a:lnTo>
                      <a:pt x="76" y="71"/>
                    </a:lnTo>
                    <a:lnTo>
                      <a:pt x="77" y="71"/>
                    </a:lnTo>
                    <a:lnTo>
                      <a:pt x="81" y="73"/>
                    </a:lnTo>
                    <a:lnTo>
                      <a:pt x="81" y="75"/>
                    </a:lnTo>
                    <a:lnTo>
                      <a:pt x="83" y="75"/>
                    </a:lnTo>
                    <a:lnTo>
                      <a:pt x="85" y="73"/>
                    </a:lnTo>
                    <a:lnTo>
                      <a:pt x="85" y="75"/>
                    </a:lnTo>
                    <a:lnTo>
                      <a:pt x="92" y="73"/>
                    </a:lnTo>
                    <a:lnTo>
                      <a:pt x="95" y="71"/>
                    </a:lnTo>
                    <a:lnTo>
                      <a:pt x="97" y="68"/>
                    </a:lnTo>
                    <a:lnTo>
                      <a:pt x="97" y="64"/>
                    </a:lnTo>
                    <a:lnTo>
                      <a:pt x="99" y="62"/>
                    </a:lnTo>
                    <a:lnTo>
                      <a:pt x="104" y="61"/>
                    </a:lnTo>
                    <a:lnTo>
                      <a:pt x="108" y="57"/>
                    </a:lnTo>
                    <a:lnTo>
                      <a:pt x="110" y="59"/>
                    </a:lnTo>
                    <a:lnTo>
                      <a:pt x="110" y="61"/>
                    </a:lnTo>
                    <a:lnTo>
                      <a:pt x="111" y="61"/>
                    </a:lnTo>
                    <a:lnTo>
                      <a:pt x="113" y="59"/>
                    </a:lnTo>
                    <a:lnTo>
                      <a:pt x="115" y="61"/>
                    </a:lnTo>
                    <a:lnTo>
                      <a:pt x="119" y="55"/>
                    </a:lnTo>
                    <a:lnTo>
                      <a:pt x="120" y="53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2" y="48"/>
                    </a:lnTo>
                    <a:lnTo>
                      <a:pt x="124" y="46"/>
                    </a:lnTo>
                    <a:lnTo>
                      <a:pt x="124" y="45"/>
                    </a:lnTo>
                    <a:lnTo>
                      <a:pt x="124" y="43"/>
                    </a:lnTo>
                    <a:lnTo>
                      <a:pt x="126" y="43"/>
                    </a:lnTo>
                    <a:lnTo>
                      <a:pt x="124" y="41"/>
                    </a:lnTo>
                    <a:lnTo>
                      <a:pt x="122" y="36"/>
                    </a:lnTo>
                    <a:lnTo>
                      <a:pt x="126" y="32"/>
                    </a:lnTo>
                    <a:lnTo>
                      <a:pt x="127" y="30"/>
                    </a:lnTo>
                    <a:lnTo>
                      <a:pt x="129" y="32"/>
                    </a:lnTo>
                    <a:lnTo>
                      <a:pt x="131" y="28"/>
                    </a:lnTo>
                    <a:lnTo>
                      <a:pt x="133" y="28"/>
                    </a:lnTo>
                    <a:lnTo>
                      <a:pt x="135" y="25"/>
                    </a:lnTo>
                    <a:lnTo>
                      <a:pt x="136" y="25"/>
                    </a:lnTo>
                    <a:lnTo>
                      <a:pt x="135" y="23"/>
                    </a:lnTo>
                    <a:lnTo>
                      <a:pt x="135" y="21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44" y="16"/>
                    </a:lnTo>
                    <a:lnTo>
                      <a:pt x="145" y="12"/>
                    </a:lnTo>
                    <a:lnTo>
                      <a:pt x="145" y="11"/>
                    </a:lnTo>
                    <a:lnTo>
                      <a:pt x="142" y="7"/>
                    </a:lnTo>
                    <a:lnTo>
                      <a:pt x="142" y="5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68" y="0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5" y="0"/>
                    </a:lnTo>
                    <a:lnTo>
                      <a:pt x="20" y="0"/>
                    </a:lnTo>
                    <a:lnTo>
                      <a:pt x="18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3" name="Freeform 3913"/>
              <p:cNvSpPr>
                <a:spLocks/>
              </p:cNvSpPr>
              <p:nvPr/>
            </p:nvSpPr>
            <p:spPr bwMode="auto">
              <a:xfrm>
                <a:off x="1126" y="564"/>
                <a:ext cx="57" cy="93"/>
              </a:xfrm>
              <a:custGeom>
                <a:avLst/>
                <a:gdLst>
                  <a:gd name="T0" fmla="*/ 57 w 57"/>
                  <a:gd name="T1" fmla="*/ 48 h 93"/>
                  <a:gd name="T2" fmla="*/ 57 w 57"/>
                  <a:gd name="T3" fmla="*/ 46 h 93"/>
                  <a:gd name="T4" fmla="*/ 52 w 57"/>
                  <a:gd name="T5" fmla="*/ 36 h 93"/>
                  <a:gd name="T6" fmla="*/ 45 w 57"/>
                  <a:gd name="T7" fmla="*/ 30 h 93"/>
                  <a:gd name="T8" fmla="*/ 41 w 57"/>
                  <a:gd name="T9" fmla="*/ 32 h 93"/>
                  <a:gd name="T10" fmla="*/ 36 w 57"/>
                  <a:gd name="T11" fmla="*/ 32 h 93"/>
                  <a:gd name="T12" fmla="*/ 37 w 57"/>
                  <a:gd name="T13" fmla="*/ 21 h 93"/>
                  <a:gd name="T14" fmla="*/ 36 w 57"/>
                  <a:gd name="T15" fmla="*/ 20 h 93"/>
                  <a:gd name="T16" fmla="*/ 34 w 57"/>
                  <a:gd name="T17" fmla="*/ 20 h 93"/>
                  <a:gd name="T18" fmla="*/ 30 w 57"/>
                  <a:gd name="T19" fmla="*/ 14 h 93"/>
                  <a:gd name="T20" fmla="*/ 27 w 57"/>
                  <a:gd name="T21" fmla="*/ 14 h 93"/>
                  <a:gd name="T22" fmla="*/ 14 w 57"/>
                  <a:gd name="T23" fmla="*/ 2 h 93"/>
                  <a:gd name="T24" fmla="*/ 5 w 57"/>
                  <a:gd name="T25" fmla="*/ 0 h 93"/>
                  <a:gd name="T26" fmla="*/ 2 w 57"/>
                  <a:gd name="T27" fmla="*/ 5 h 93"/>
                  <a:gd name="T28" fmla="*/ 2 w 57"/>
                  <a:gd name="T29" fmla="*/ 7 h 93"/>
                  <a:gd name="T30" fmla="*/ 0 w 57"/>
                  <a:gd name="T31" fmla="*/ 9 h 93"/>
                  <a:gd name="T32" fmla="*/ 2 w 57"/>
                  <a:gd name="T33" fmla="*/ 20 h 93"/>
                  <a:gd name="T34" fmla="*/ 3 w 57"/>
                  <a:gd name="T35" fmla="*/ 21 h 93"/>
                  <a:gd name="T36" fmla="*/ 5 w 57"/>
                  <a:gd name="T37" fmla="*/ 25 h 93"/>
                  <a:gd name="T38" fmla="*/ 3 w 57"/>
                  <a:gd name="T39" fmla="*/ 27 h 93"/>
                  <a:gd name="T40" fmla="*/ 0 w 57"/>
                  <a:gd name="T41" fmla="*/ 28 h 93"/>
                  <a:gd name="T42" fmla="*/ 3 w 57"/>
                  <a:gd name="T43" fmla="*/ 37 h 93"/>
                  <a:gd name="T44" fmla="*/ 5 w 57"/>
                  <a:gd name="T45" fmla="*/ 37 h 93"/>
                  <a:gd name="T46" fmla="*/ 5 w 57"/>
                  <a:gd name="T47" fmla="*/ 41 h 93"/>
                  <a:gd name="T48" fmla="*/ 5 w 57"/>
                  <a:gd name="T49" fmla="*/ 48 h 93"/>
                  <a:gd name="T50" fmla="*/ 9 w 57"/>
                  <a:gd name="T51" fmla="*/ 48 h 93"/>
                  <a:gd name="T52" fmla="*/ 9 w 57"/>
                  <a:gd name="T53" fmla="*/ 52 h 93"/>
                  <a:gd name="T54" fmla="*/ 7 w 57"/>
                  <a:gd name="T55" fmla="*/ 52 h 93"/>
                  <a:gd name="T56" fmla="*/ 7 w 57"/>
                  <a:gd name="T57" fmla="*/ 54 h 93"/>
                  <a:gd name="T58" fmla="*/ 12 w 57"/>
                  <a:gd name="T59" fmla="*/ 55 h 93"/>
                  <a:gd name="T60" fmla="*/ 16 w 57"/>
                  <a:gd name="T61" fmla="*/ 55 h 93"/>
                  <a:gd name="T62" fmla="*/ 25 w 57"/>
                  <a:gd name="T63" fmla="*/ 61 h 93"/>
                  <a:gd name="T64" fmla="*/ 23 w 57"/>
                  <a:gd name="T65" fmla="*/ 62 h 93"/>
                  <a:gd name="T66" fmla="*/ 25 w 57"/>
                  <a:gd name="T67" fmla="*/ 64 h 93"/>
                  <a:gd name="T68" fmla="*/ 23 w 57"/>
                  <a:gd name="T69" fmla="*/ 66 h 93"/>
                  <a:gd name="T70" fmla="*/ 11 w 57"/>
                  <a:gd name="T71" fmla="*/ 66 h 93"/>
                  <a:gd name="T72" fmla="*/ 9 w 57"/>
                  <a:gd name="T73" fmla="*/ 70 h 93"/>
                  <a:gd name="T74" fmla="*/ 21 w 57"/>
                  <a:gd name="T75" fmla="*/ 82 h 93"/>
                  <a:gd name="T76" fmla="*/ 18 w 57"/>
                  <a:gd name="T77" fmla="*/ 88 h 93"/>
                  <a:gd name="T78" fmla="*/ 18 w 57"/>
                  <a:gd name="T79" fmla="*/ 91 h 93"/>
                  <a:gd name="T80" fmla="*/ 25 w 57"/>
                  <a:gd name="T81" fmla="*/ 93 h 93"/>
                  <a:gd name="T82" fmla="*/ 28 w 57"/>
                  <a:gd name="T83" fmla="*/ 88 h 93"/>
                  <a:gd name="T84" fmla="*/ 28 w 57"/>
                  <a:gd name="T85" fmla="*/ 86 h 93"/>
                  <a:gd name="T86" fmla="*/ 27 w 57"/>
                  <a:gd name="T87" fmla="*/ 86 h 93"/>
                  <a:gd name="T88" fmla="*/ 27 w 57"/>
                  <a:gd name="T89" fmla="*/ 86 h 93"/>
                  <a:gd name="T90" fmla="*/ 30 w 57"/>
                  <a:gd name="T91" fmla="*/ 80 h 93"/>
                  <a:gd name="T92" fmla="*/ 34 w 57"/>
                  <a:gd name="T93" fmla="*/ 86 h 93"/>
                  <a:gd name="T94" fmla="*/ 37 w 57"/>
                  <a:gd name="T95" fmla="*/ 84 h 93"/>
                  <a:gd name="T96" fmla="*/ 48 w 57"/>
                  <a:gd name="T97" fmla="*/ 79 h 93"/>
                  <a:gd name="T98" fmla="*/ 52 w 57"/>
                  <a:gd name="T99" fmla="*/ 80 h 93"/>
                  <a:gd name="T100" fmla="*/ 53 w 57"/>
                  <a:gd name="T101" fmla="*/ 80 h 93"/>
                  <a:gd name="T102" fmla="*/ 53 w 57"/>
                  <a:gd name="T103" fmla="*/ 80 h 93"/>
                  <a:gd name="T104" fmla="*/ 57 w 57"/>
                  <a:gd name="T105" fmla="*/ 68 h 93"/>
                  <a:gd name="T106" fmla="*/ 55 w 57"/>
                  <a:gd name="T107" fmla="*/ 66 h 93"/>
                  <a:gd name="T108" fmla="*/ 53 w 57"/>
                  <a:gd name="T109" fmla="*/ 66 h 93"/>
                  <a:gd name="T110" fmla="*/ 53 w 57"/>
                  <a:gd name="T111" fmla="*/ 66 h 93"/>
                  <a:gd name="T112" fmla="*/ 53 w 57"/>
                  <a:gd name="T113" fmla="*/ 52 h 93"/>
                  <a:gd name="T114" fmla="*/ 57 w 57"/>
                  <a:gd name="T115" fmla="*/ 48 h 93"/>
                  <a:gd name="T116" fmla="*/ 57 w 57"/>
                  <a:gd name="T117" fmla="*/ 48 h 9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7"/>
                  <a:gd name="T178" fmla="*/ 0 h 93"/>
                  <a:gd name="T179" fmla="*/ 57 w 57"/>
                  <a:gd name="T180" fmla="*/ 93 h 9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7" h="93">
                    <a:moveTo>
                      <a:pt x="57" y="48"/>
                    </a:moveTo>
                    <a:lnTo>
                      <a:pt x="57" y="46"/>
                    </a:lnTo>
                    <a:lnTo>
                      <a:pt x="52" y="36"/>
                    </a:lnTo>
                    <a:lnTo>
                      <a:pt x="45" y="30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7" y="21"/>
                    </a:lnTo>
                    <a:lnTo>
                      <a:pt x="36" y="20"/>
                    </a:lnTo>
                    <a:lnTo>
                      <a:pt x="34" y="20"/>
                    </a:lnTo>
                    <a:lnTo>
                      <a:pt x="30" y="14"/>
                    </a:lnTo>
                    <a:lnTo>
                      <a:pt x="27" y="14"/>
                    </a:lnTo>
                    <a:lnTo>
                      <a:pt x="14" y="2"/>
                    </a:lnTo>
                    <a:lnTo>
                      <a:pt x="5" y="0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20"/>
                    </a:lnTo>
                    <a:lnTo>
                      <a:pt x="3" y="21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0" y="28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5" y="41"/>
                    </a:lnTo>
                    <a:lnTo>
                      <a:pt x="5" y="48"/>
                    </a:lnTo>
                    <a:lnTo>
                      <a:pt x="9" y="48"/>
                    </a:lnTo>
                    <a:lnTo>
                      <a:pt x="9" y="52"/>
                    </a:lnTo>
                    <a:lnTo>
                      <a:pt x="7" y="52"/>
                    </a:lnTo>
                    <a:lnTo>
                      <a:pt x="7" y="54"/>
                    </a:lnTo>
                    <a:lnTo>
                      <a:pt x="12" y="55"/>
                    </a:lnTo>
                    <a:lnTo>
                      <a:pt x="16" y="55"/>
                    </a:lnTo>
                    <a:lnTo>
                      <a:pt x="25" y="61"/>
                    </a:lnTo>
                    <a:lnTo>
                      <a:pt x="23" y="62"/>
                    </a:lnTo>
                    <a:lnTo>
                      <a:pt x="25" y="64"/>
                    </a:lnTo>
                    <a:lnTo>
                      <a:pt x="23" y="66"/>
                    </a:lnTo>
                    <a:lnTo>
                      <a:pt x="11" y="66"/>
                    </a:lnTo>
                    <a:lnTo>
                      <a:pt x="9" y="70"/>
                    </a:lnTo>
                    <a:lnTo>
                      <a:pt x="21" y="82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25" y="93"/>
                    </a:lnTo>
                    <a:lnTo>
                      <a:pt x="28" y="88"/>
                    </a:lnTo>
                    <a:lnTo>
                      <a:pt x="28" y="86"/>
                    </a:lnTo>
                    <a:lnTo>
                      <a:pt x="27" y="86"/>
                    </a:lnTo>
                    <a:lnTo>
                      <a:pt x="30" y="80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48" y="79"/>
                    </a:lnTo>
                    <a:lnTo>
                      <a:pt x="52" y="80"/>
                    </a:lnTo>
                    <a:lnTo>
                      <a:pt x="53" y="80"/>
                    </a:lnTo>
                    <a:lnTo>
                      <a:pt x="57" y="68"/>
                    </a:lnTo>
                    <a:lnTo>
                      <a:pt x="55" y="66"/>
                    </a:lnTo>
                    <a:lnTo>
                      <a:pt x="53" y="66"/>
                    </a:lnTo>
                    <a:lnTo>
                      <a:pt x="53" y="52"/>
                    </a:lnTo>
                    <a:lnTo>
                      <a:pt x="57" y="4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4" name="Freeform 3914"/>
              <p:cNvSpPr>
                <a:spLocks/>
              </p:cNvSpPr>
              <p:nvPr/>
            </p:nvSpPr>
            <p:spPr bwMode="auto">
              <a:xfrm>
                <a:off x="1008" y="528"/>
                <a:ext cx="107" cy="125"/>
              </a:xfrm>
              <a:custGeom>
                <a:avLst/>
                <a:gdLst>
                  <a:gd name="T0" fmla="*/ 96 w 107"/>
                  <a:gd name="T1" fmla="*/ 82 h 125"/>
                  <a:gd name="T2" fmla="*/ 93 w 107"/>
                  <a:gd name="T3" fmla="*/ 77 h 125"/>
                  <a:gd name="T4" fmla="*/ 95 w 107"/>
                  <a:gd name="T5" fmla="*/ 66 h 125"/>
                  <a:gd name="T6" fmla="*/ 96 w 107"/>
                  <a:gd name="T7" fmla="*/ 59 h 125"/>
                  <a:gd name="T8" fmla="*/ 95 w 107"/>
                  <a:gd name="T9" fmla="*/ 56 h 125"/>
                  <a:gd name="T10" fmla="*/ 93 w 107"/>
                  <a:gd name="T11" fmla="*/ 57 h 125"/>
                  <a:gd name="T12" fmla="*/ 91 w 107"/>
                  <a:gd name="T13" fmla="*/ 52 h 125"/>
                  <a:gd name="T14" fmla="*/ 87 w 107"/>
                  <a:gd name="T15" fmla="*/ 50 h 125"/>
                  <a:gd name="T16" fmla="*/ 86 w 107"/>
                  <a:gd name="T17" fmla="*/ 41 h 125"/>
                  <a:gd name="T18" fmla="*/ 75 w 107"/>
                  <a:gd name="T19" fmla="*/ 38 h 125"/>
                  <a:gd name="T20" fmla="*/ 69 w 107"/>
                  <a:gd name="T21" fmla="*/ 41 h 125"/>
                  <a:gd name="T22" fmla="*/ 68 w 107"/>
                  <a:gd name="T23" fmla="*/ 39 h 125"/>
                  <a:gd name="T24" fmla="*/ 68 w 107"/>
                  <a:gd name="T25" fmla="*/ 30 h 125"/>
                  <a:gd name="T26" fmla="*/ 64 w 107"/>
                  <a:gd name="T27" fmla="*/ 22 h 125"/>
                  <a:gd name="T28" fmla="*/ 61 w 107"/>
                  <a:gd name="T29" fmla="*/ 27 h 125"/>
                  <a:gd name="T30" fmla="*/ 61 w 107"/>
                  <a:gd name="T31" fmla="*/ 23 h 125"/>
                  <a:gd name="T32" fmla="*/ 55 w 107"/>
                  <a:gd name="T33" fmla="*/ 16 h 125"/>
                  <a:gd name="T34" fmla="*/ 48 w 107"/>
                  <a:gd name="T35" fmla="*/ 13 h 125"/>
                  <a:gd name="T36" fmla="*/ 43 w 107"/>
                  <a:gd name="T37" fmla="*/ 23 h 125"/>
                  <a:gd name="T38" fmla="*/ 41 w 107"/>
                  <a:gd name="T39" fmla="*/ 34 h 125"/>
                  <a:gd name="T40" fmla="*/ 39 w 107"/>
                  <a:gd name="T41" fmla="*/ 11 h 125"/>
                  <a:gd name="T42" fmla="*/ 34 w 107"/>
                  <a:gd name="T43" fmla="*/ 5 h 125"/>
                  <a:gd name="T44" fmla="*/ 30 w 107"/>
                  <a:gd name="T45" fmla="*/ 5 h 125"/>
                  <a:gd name="T46" fmla="*/ 23 w 107"/>
                  <a:gd name="T47" fmla="*/ 0 h 125"/>
                  <a:gd name="T48" fmla="*/ 5 w 107"/>
                  <a:gd name="T49" fmla="*/ 7 h 125"/>
                  <a:gd name="T50" fmla="*/ 1 w 107"/>
                  <a:gd name="T51" fmla="*/ 5 h 125"/>
                  <a:gd name="T52" fmla="*/ 1 w 107"/>
                  <a:gd name="T53" fmla="*/ 30 h 125"/>
                  <a:gd name="T54" fmla="*/ 10 w 107"/>
                  <a:gd name="T55" fmla="*/ 29 h 125"/>
                  <a:gd name="T56" fmla="*/ 12 w 107"/>
                  <a:gd name="T57" fmla="*/ 43 h 125"/>
                  <a:gd name="T58" fmla="*/ 10 w 107"/>
                  <a:gd name="T59" fmla="*/ 47 h 125"/>
                  <a:gd name="T60" fmla="*/ 19 w 107"/>
                  <a:gd name="T61" fmla="*/ 36 h 125"/>
                  <a:gd name="T62" fmla="*/ 23 w 107"/>
                  <a:gd name="T63" fmla="*/ 32 h 125"/>
                  <a:gd name="T64" fmla="*/ 27 w 107"/>
                  <a:gd name="T65" fmla="*/ 34 h 125"/>
                  <a:gd name="T66" fmla="*/ 25 w 107"/>
                  <a:gd name="T67" fmla="*/ 43 h 125"/>
                  <a:gd name="T68" fmla="*/ 23 w 107"/>
                  <a:gd name="T69" fmla="*/ 50 h 125"/>
                  <a:gd name="T70" fmla="*/ 28 w 107"/>
                  <a:gd name="T71" fmla="*/ 48 h 125"/>
                  <a:gd name="T72" fmla="*/ 30 w 107"/>
                  <a:gd name="T73" fmla="*/ 52 h 125"/>
                  <a:gd name="T74" fmla="*/ 35 w 107"/>
                  <a:gd name="T75" fmla="*/ 54 h 125"/>
                  <a:gd name="T76" fmla="*/ 27 w 107"/>
                  <a:gd name="T77" fmla="*/ 59 h 125"/>
                  <a:gd name="T78" fmla="*/ 35 w 107"/>
                  <a:gd name="T79" fmla="*/ 63 h 125"/>
                  <a:gd name="T80" fmla="*/ 27 w 107"/>
                  <a:gd name="T81" fmla="*/ 70 h 125"/>
                  <a:gd name="T82" fmla="*/ 12 w 107"/>
                  <a:gd name="T83" fmla="*/ 66 h 125"/>
                  <a:gd name="T84" fmla="*/ 12 w 107"/>
                  <a:gd name="T85" fmla="*/ 79 h 125"/>
                  <a:gd name="T86" fmla="*/ 23 w 107"/>
                  <a:gd name="T87" fmla="*/ 90 h 125"/>
                  <a:gd name="T88" fmla="*/ 32 w 107"/>
                  <a:gd name="T89" fmla="*/ 90 h 125"/>
                  <a:gd name="T90" fmla="*/ 35 w 107"/>
                  <a:gd name="T91" fmla="*/ 84 h 125"/>
                  <a:gd name="T92" fmla="*/ 44 w 107"/>
                  <a:gd name="T93" fmla="*/ 82 h 125"/>
                  <a:gd name="T94" fmla="*/ 48 w 107"/>
                  <a:gd name="T95" fmla="*/ 90 h 125"/>
                  <a:gd name="T96" fmla="*/ 55 w 107"/>
                  <a:gd name="T97" fmla="*/ 88 h 125"/>
                  <a:gd name="T98" fmla="*/ 68 w 107"/>
                  <a:gd name="T99" fmla="*/ 91 h 125"/>
                  <a:gd name="T100" fmla="*/ 71 w 107"/>
                  <a:gd name="T101" fmla="*/ 95 h 125"/>
                  <a:gd name="T102" fmla="*/ 75 w 107"/>
                  <a:gd name="T103" fmla="*/ 93 h 125"/>
                  <a:gd name="T104" fmla="*/ 77 w 107"/>
                  <a:gd name="T105" fmla="*/ 100 h 125"/>
                  <a:gd name="T106" fmla="*/ 80 w 107"/>
                  <a:gd name="T107" fmla="*/ 115 h 125"/>
                  <a:gd name="T108" fmla="*/ 86 w 107"/>
                  <a:gd name="T109" fmla="*/ 122 h 125"/>
                  <a:gd name="T110" fmla="*/ 91 w 107"/>
                  <a:gd name="T111" fmla="*/ 125 h 125"/>
                  <a:gd name="T112" fmla="*/ 95 w 107"/>
                  <a:gd name="T113" fmla="*/ 122 h 125"/>
                  <a:gd name="T114" fmla="*/ 103 w 107"/>
                  <a:gd name="T115" fmla="*/ 120 h 125"/>
                  <a:gd name="T116" fmla="*/ 103 w 107"/>
                  <a:gd name="T117" fmla="*/ 111 h 125"/>
                  <a:gd name="T118" fmla="*/ 98 w 107"/>
                  <a:gd name="T119" fmla="*/ 88 h 12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07"/>
                  <a:gd name="T181" fmla="*/ 0 h 125"/>
                  <a:gd name="T182" fmla="*/ 107 w 107"/>
                  <a:gd name="T183" fmla="*/ 125 h 12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07" h="125">
                    <a:moveTo>
                      <a:pt x="98" y="88"/>
                    </a:moveTo>
                    <a:lnTo>
                      <a:pt x="96" y="82"/>
                    </a:lnTo>
                    <a:lnTo>
                      <a:pt x="93" y="81"/>
                    </a:lnTo>
                    <a:lnTo>
                      <a:pt x="93" y="77"/>
                    </a:lnTo>
                    <a:lnTo>
                      <a:pt x="91" y="72"/>
                    </a:lnTo>
                    <a:lnTo>
                      <a:pt x="95" y="66"/>
                    </a:lnTo>
                    <a:lnTo>
                      <a:pt x="95" y="63"/>
                    </a:lnTo>
                    <a:lnTo>
                      <a:pt x="96" y="59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3" y="57"/>
                    </a:lnTo>
                    <a:lnTo>
                      <a:pt x="91" y="52"/>
                    </a:lnTo>
                    <a:lnTo>
                      <a:pt x="87" y="52"/>
                    </a:lnTo>
                    <a:lnTo>
                      <a:pt x="87" y="50"/>
                    </a:lnTo>
                    <a:lnTo>
                      <a:pt x="87" y="47"/>
                    </a:lnTo>
                    <a:lnTo>
                      <a:pt x="86" y="41"/>
                    </a:lnTo>
                    <a:lnTo>
                      <a:pt x="77" y="34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69" y="41"/>
                    </a:lnTo>
                    <a:lnTo>
                      <a:pt x="68" y="41"/>
                    </a:lnTo>
                    <a:lnTo>
                      <a:pt x="68" y="39"/>
                    </a:lnTo>
                    <a:lnTo>
                      <a:pt x="66" y="38"/>
                    </a:lnTo>
                    <a:lnTo>
                      <a:pt x="68" y="30"/>
                    </a:lnTo>
                    <a:lnTo>
                      <a:pt x="66" y="25"/>
                    </a:lnTo>
                    <a:lnTo>
                      <a:pt x="64" y="22"/>
                    </a:lnTo>
                    <a:lnTo>
                      <a:pt x="64" y="25"/>
                    </a:lnTo>
                    <a:lnTo>
                      <a:pt x="61" y="27"/>
                    </a:lnTo>
                    <a:lnTo>
                      <a:pt x="61" y="25"/>
                    </a:lnTo>
                    <a:lnTo>
                      <a:pt x="61" y="23"/>
                    </a:lnTo>
                    <a:lnTo>
                      <a:pt x="59" y="20"/>
                    </a:lnTo>
                    <a:lnTo>
                      <a:pt x="55" y="16"/>
                    </a:lnTo>
                    <a:lnTo>
                      <a:pt x="52" y="13"/>
                    </a:lnTo>
                    <a:lnTo>
                      <a:pt x="48" y="13"/>
                    </a:lnTo>
                    <a:lnTo>
                      <a:pt x="43" y="20"/>
                    </a:lnTo>
                    <a:lnTo>
                      <a:pt x="43" y="23"/>
                    </a:lnTo>
                    <a:lnTo>
                      <a:pt x="43" y="30"/>
                    </a:lnTo>
                    <a:lnTo>
                      <a:pt x="41" y="34"/>
                    </a:lnTo>
                    <a:lnTo>
                      <a:pt x="37" y="29"/>
                    </a:lnTo>
                    <a:lnTo>
                      <a:pt x="39" y="11"/>
                    </a:lnTo>
                    <a:lnTo>
                      <a:pt x="37" y="7"/>
                    </a:lnTo>
                    <a:lnTo>
                      <a:pt x="34" y="5"/>
                    </a:lnTo>
                    <a:lnTo>
                      <a:pt x="30" y="7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3" y="0"/>
                    </a:lnTo>
                    <a:lnTo>
                      <a:pt x="18" y="4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0" y="16"/>
                    </a:lnTo>
                    <a:lnTo>
                      <a:pt x="1" y="30"/>
                    </a:lnTo>
                    <a:lnTo>
                      <a:pt x="3" y="30"/>
                    </a:lnTo>
                    <a:lnTo>
                      <a:pt x="10" y="29"/>
                    </a:lnTo>
                    <a:lnTo>
                      <a:pt x="14" y="29"/>
                    </a:lnTo>
                    <a:lnTo>
                      <a:pt x="12" y="43"/>
                    </a:lnTo>
                    <a:lnTo>
                      <a:pt x="9" y="45"/>
                    </a:lnTo>
                    <a:lnTo>
                      <a:pt x="10" y="47"/>
                    </a:lnTo>
                    <a:lnTo>
                      <a:pt x="16" y="45"/>
                    </a:lnTo>
                    <a:lnTo>
                      <a:pt x="19" y="36"/>
                    </a:lnTo>
                    <a:lnTo>
                      <a:pt x="21" y="34"/>
                    </a:lnTo>
                    <a:lnTo>
                      <a:pt x="23" y="32"/>
                    </a:lnTo>
                    <a:lnTo>
                      <a:pt x="25" y="32"/>
                    </a:lnTo>
                    <a:lnTo>
                      <a:pt x="27" y="34"/>
                    </a:lnTo>
                    <a:lnTo>
                      <a:pt x="27" y="38"/>
                    </a:lnTo>
                    <a:lnTo>
                      <a:pt x="25" y="43"/>
                    </a:lnTo>
                    <a:lnTo>
                      <a:pt x="23" y="45"/>
                    </a:lnTo>
                    <a:lnTo>
                      <a:pt x="23" y="50"/>
                    </a:lnTo>
                    <a:lnTo>
                      <a:pt x="27" y="52"/>
                    </a:lnTo>
                    <a:lnTo>
                      <a:pt x="28" y="48"/>
                    </a:lnTo>
                    <a:lnTo>
                      <a:pt x="30" y="52"/>
                    </a:lnTo>
                    <a:lnTo>
                      <a:pt x="35" y="50"/>
                    </a:lnTo>
                    <a:lnTo>
                      <a:pt x="35" y="54"/>
                    </a:lnTo>
                    <a:lnTo>
                      <a:pt x="34" y="56"/>
                    </a:lnTo>
                    <a:lnTo>
                      <a:pt x="27" y="59"/>
                    </a:lnTo>
                    <a:lnTo>
                      <a:pt x="27" y="61"/>
                    </a:lnTo>
                    <a:lnTo>
                      <a:pt x="35" y="63"/>
                    </a:lnTo>
                    <a:lnTo>
                      <a:pt x="34" y="72"/>
                    </a:lnTo>
                    <a:lnTo>
                      <a:pt x="27" y="70"/>
                    </a:lnTo>
                    <a:lnTo>
                      <a:pt x="18" y="66"/>
                    </a:lnTo>
                    <a:lnTo>
                      <a:pt x="12" y="66"/>
                    </a:lnTo>
                    <a:lnTo>
                      <a:pt x="10" y="70"/>
                    </a:lnTo>
                    <a:lnTo>
                      <a:pt x="12" y="79"/>
                    </a:lnTo>
                    <a:lnTo>
                      <a:pt x="16" y="84"/>
                    </a:lnTo>
                    <a:lnTo>
                      <a:pt x="23" y="90"/>
                    </a:lnTo>
                    <a:lnTo>
                      <a:pt x="30" y="91"/>
                    </a:lnTo>
                    <a:lnTo>
                      <a:pt x="32" y="90"/>
                    </a:lnTo>
                    <a:lnTo>
                      <a:pt x="34" y="84"/>
                    </a:lnTo>
                    <a:lnTo>
                      <a:pt x="35" y="84"/>
                    </a:lnTo>
                    <a:lnTo>
                      <a:pt x="46" y="81"/>
                    </a:lnTo>
                    <a:lnTo>
                      <a:pt x="44" y="82"/>
                    </a:lnTo>
                    <a:lnTo>
                      <a:pt x="46" y="86"/>
                    </a:lnTo>
                    <a:lnTo>
                      <a:pt x="48" y="90"/>
                    </a:lnTo>
                    <a:lnTo>
                      <a:pt x="52" y="90"/>
                    </a:lnTo>
                    <a:lnTo>
                      <a:pt x="55" y="88"/>
                    </a:lnTo>
                    <a:lnTo>
                      <a:pt x="66" y="90"/>
                    </a:lnTo>
                    <a:lnTo>
                      <a:pt x="68" y="91"/>
                    </a:lnTo>
                    <a:lnTo>
                      <a:pt x="68" y="95"/>
                    </a:lnTo>
                    <a:lnTo>
                      <a:pt x="71" y="95"/>
                    </a:lnTo>
                    <a:lnTo>
                      <a:pt x="73" y="93"/>
                    </a:lnTo>
                    <a:lnTo>
                      <a:pt x="75" y="93"/>
                    </a:lnTo>
                    <a:lnTo>
                      <a:pt x="75" y="97"/>
                    </a:lnTo>
                    <a:lnTo>
                      <a:pt x="77" y="100"/>
                    </a:lnTo>
                    <a:lnTo>
                      <a:pt x="77" y="107"/>
                    </a:lnTo>
                    <a:lnTo>
                      <a:pt x="80" y="115"/>
                    </a:lnTo>
                    <a:lnTo>
                      <a:pt x="80" y="116"/>
                    </a:lnTo>
                    <a:lnTo>
                      <a:pt x="86" y="122"/>
                    </a:lnTo>
                    <a:lnTo>
                      <a:pt x="87" y="122"/>
                    </a:lnTo>
                    <a:lnTo>
                      <a:pt x="91" y="125"/>
                    </a:lnTo>
                    <a:lnTo>
                      <a:pt x="93" y="124"/>
                    </a:lnTo>
                    <a:lnTo>
                      <a:pt x="95" y="122"/>
                    </a:lnTo>
                    <a:lnTo>
                      <a:pt x="98" y="122"/>
                    </a:lnTo>
                    <a:lnTo>
                      <a:pt x="103" y="120"/>
                    </a:lnTo>
                    <a:lnTo>
                      <a:pt x="105" y="116"/>
                    </a:lnTo>
                    <a:lnTo>
                      <a:pt x="103" y="111"/>
                    </a:lnTo>
                    <a:lnTo>
                      <a:pt x="107" y="104"/>
                    </a:lnTo>
                    <a:lnTo>
                      <a:pt x="98" y="8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5" name="Freeform 3915"/>
              <p:cNvSpPr>
                <a:spLocks/>
              </p:cNvSpPr>
              <p:nvPr/>
            </p:nvSpPr>
            <p:spPr bwMode="auto">
              <a:xfrm>
                <a:off x="1106" y="471"/>
                <a:ext cx="22" cy="34"/>
              </a:xfrm>
              <a:custGeom>
                <a:avLst/>
                <a:gdLst>
                  <a:gd name="T0" fmla="*/ 0 w 22"/>
                  <a:gd name="T1" fmla="*/ 14 h 34"/>
                  <a:gd name="T2" fmla="*/ 9 w 22"/>
                  <a:gd name="T3" fmla="*/ 14 h 34"/>
                  <a:gd name="T4" fmla="*/ 11 w 22"/>
                  <a:gd name="T5" fmla="*/ 16 h 34"/>
                  <a:gd name="T6" fmla="*/ 11 w 22"/>
                  <a:gd name="T7" fmla="*/ 19 h 34"/>
                  <a:gd name="T8" fmla="*/ 11 w 22"/>
                  <a:gd name="T9" fmla="*/ 21 h 34"/>
                  <a:gd name="T10" fmla="*/ 16 w 22"/>
                  <a:gd name="T11" fmla="*/ 32 h 34"/>
                  <a:gd name="T12" fmla="*/ 18 w 22"/>
                  <a:gd name="T13" fmla="*/ 34 h 34"/>
                  <a:gd name="T14" fmla="*/ 22 w 22"/>
                  <a:gd name="T15" fmla="*/ 7 h 34"/>
                  <a:gd name="T16" fmla="*/ 20 w 22"/>
                  <a:gd name="T17" fmla="*/ 0 h 34"/>
                  <a:gd name="T18" fmla="*/ 2 w 22"/>
                  <a:gd name="T19" fmla="*/ 0 h 34"/>
                  <a:gd name="T20" fmla="*/ 0 w 22"/>
                  <a:gd name="T21" fmla="*/ 14 h 34"/>
                  <a:gd name="T22" fmla="*/ 0 w 22"/>
                  <a:gd name="T23" fmla="*/ 14 h 3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34"/>
                  <a:gd name="T38" fmla="*/ 22 w 22"/>
                  <a:gd name="T39" fmla="*/ 34 h 3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34">
                    <a:moveTo>
                      <a:pt x="0" y="14"/>
                    </a:moveTo>
                    <a:lnTo>
                      <a:pt x="9" y="14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6" y="32"/>
                    </a:lnTo>
                    <a:lnTo>
                      <a:pt x="18" y="34"/>
                    </a:lnTo>
                    <a:lnTo>
                      <a:pt x="22" y="7"/>
                    </a:lnTo>
                    <a:lnTo>
                      <a:pt x="20" y="0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6" name="Freeform 3916"/>
              <p:cNvSpPr>
                <a:spLocks/>
              </p:cNvSpPr>
              <p:nvPr/>
            </p:nvSpPr>
            <p:spPr bwMode="auto">
              <a:xfrm>
                <a:off x="1162" y="471"/>
                <a:ext cx="177" cy="163"/>
              </a:xfrm>
              <a:custGeom>
                <a:avLst/>
                <a:gdLst>
                  <a:gd name="T0" fmla="*/ 7 w 177"/>
                  <a:gd name="T1" fmla="*/ 11 h 163"/>
                  <a:gd name="T2" fmla="*/ 5 w 177"/>
                  <a:gd name="T3" fmla="*/ 19 h 163"/>
                  <a:gd name="T4" fmla="*/ 26 w 177"/>
                  <a:gd name="T5" fmla="*/ 34 h 163"/>
                  <a:gd name="T6" fmla="*/ 30 w 177"/>
                  <a:gd name="T7" fmla="*/ 41 h 163"/>
                  <a:gd name="T8" fmla="*/ 14 w 177"/>
                  <a:gd name="T9" fmla="*/ 41 h 163"/>
                  <a:gd name="T10" fmla="*/ 12 w 177"/>
                  <a:gd name="T11" fmla="*/ 52 h 163"/>
                  <a:gd name="T12" fmla="*/ 21 w 177"/>
                  <a:gd name="T13" fmla="*/ 55 h 163"/>
                  <a:gd name="T14" fmla="*/ 25 w 177"/>
                  <a:gd name="T15" fmla="*/ 68 h 163"/>
                  <a:gd name="T16" fmla="*/ 32 w 177"/>
                  <a:gd name="T17" fmla="*/ 57 h 163"/>
                  <a:gd name="T18" fmla="*/ 43 w 177"/>
                  <a:gd name="T19" fmla="*/ 55 h 163"/>
                  <a:gd name="T20" fmla="*/ 39 w 177"/>
                  <a:gd name="T21" fmla="*/ 64 h 163"/>
                  <a:gd name="T22" fmla="*/ 46 w 177"/>
                  <a:gd name="T23" fmla="*/ 59 h 163"/>
                  <a:gd name="T24" fmla="*/ 50 w 177"/>
                  <a:gd name="T25" fmla="*/ 59 h 163"/>
                  <a:gd name="T26" fmla="*/ 57 w 177"/>
                  <a:gd name="T27" fmla="*/ 55 h 163"/>
                  <a:gd name="T28" fmla="*/ 80 w 177"/>
                  <a:gd name="T29" fmla="*/ 59 h 163"/>
                  <a:gd name="T30" fmla="*/ 66 w 177"/>
                  <a:gd name="T31" fmla="*/ 62 h 163"/>
                  <a:gd name="T32" fmla="*/ 62 w 177"/>
                  <a:gd name="T33" fmla="*/ 68 h 163"/>
                  <a:gd name="T34" fmla="*/ 91 w 177"/>
                  <a:gd name="T35" fmla="*/ 66 h 163"/>
                  <a:gd name="T36" fmla="*/ 44 w 177"/>
                  <a:gd name="T37" fmla="*/ 84 h 163"/>
                  <a:gd name="T38" fmla="*/ 48 w 177"/>
                  <a:gd name="T39" fmla="*/ 104 h 163"/>
                  <a:gd name="T40" fmla="*/ 46 w 177"/>
                  <a:gd name="T41" fmla="*/ 109 h 163"/>
                  <a:gd name="T42" fmla="*/ 48 w 177"/>
                  <a:gd name="T43" fmla="*/ 118 h 163"/>
                  <a:gd name="T44" fmla="*/ 57 w 177"/>
                  <a:gd name="T45" fmla="*/ 121 h 163"/>
                  <a:gd name="T46" fmla="*/ 52 w 177"/>
                  <a:gd name="T47" fmla="*/ 132 h 163"/>
                  <a:gd name="T48" fmla="*/ 59 w 177"/>
                  <a:gd name="T49" fmla="*/ 147 h 163"/>
                  <a:gd name="T50" fmla="*/ 64 w 177"/>
                  <a:gd name="T51" fmla="*/ 145 h 163"/>
                  <a:gd name="T52" fmla="*/ 66 w 177"/>
                  <a:gd name="T53" fmla="*/ 155 h 163"/>
                  <a:gd name="T54" fmla="*/ 94 w 177"/>
                  <a:gd name="T55" fmla="*/ 163 h 163"/>
                  <a:gd name="T56" fmla="*/ 87 w 177"/>
                  <a:gd name="T57" fmla="*/ 148 h 163"/>
                  <a:gd name="T58" fmla="*/ 105 w 177"/>
                  <a:gd name="T59" fmla="*/ 157 h 163"/>
                  <a:gd name="T60" fmla="*/ 94 w 177"/>
                  <a:gd name="T61" fmla="*/ 123 h 163"/>
                  <a:gd name="T62" fmla="*/ 107 w 177"/>
                  <a:gd name="T63" fmla="*/ 141 h 163"/>
                  <a:gd name="T64" fmla="*/ 121 w 177"/>
                  <a:gd name="T65" fmla="*/ 139 h 163"/>
                  <a:gd name="T66" fmla="*/ 118 w 177"/>
                  <a:gd name="T67" fmla="*/ 123 h 163"/>
                  <a:gd name="T68" fmla="*/ 128 w 177"/>
                  <a:gd name="T69" fmla="*/ 125 h 163"/>
                  <a:gd name="T70" fmla="*/ 127 w 177"/>
                  <a:gd name="T71" fmla="*/ 80 h 163"/>
                  <a:gd name="T72" fmla="*/ 143 w 177"/>
                  <a:gd name="T73" fmla="*/ 100 h 163"/>
                  <a:gd name="T74" fmla="*/ 150 w 177"/>
                  <a:gd name="T75" fmla="*/ 89 h 163"/>
                  <a:gd name="T76" fmla="*/ 177 w 177"/>
                  <a:gd name="T77" fmla="*/ 66 h 163"/>
                  <a:gd name="T78" fmla="*/ 171 w 177"/>
                  <a:gd name="T79" fmla="*/ 48 h 163"/>
                  <a:gd name="T80" fmla="*/ 157 w 177"/>
                  <a:gd name="T81" fmla="*/ 50 h 163"/>
                  <a:gd name="T82" fmla="*/ 155 w 177"/>
                  <a:gd name="T83" fmla="*/ 36 h 163"/>
                  <a:gd name="T84" fmla="*/ 143 w 177"/>
                  <a:gd name="T85" fmla="*/ 30 h 163"/>
                  <a:gd name="T86" fmla="*/ 136 w 177"/>
                  <a:gd name="T87" fmla="*/ 32 h 163"/>
                  <a:gd name="T88" fmla="*/ 141 w 177"/>
                  <a:gd name="T89" fmla="*/ 9 h 163"/>
                  <a:gd name="T90" fmla="*/ 30 w 177"/>
                  <a:gd name="T91" fmla="*/ 0 h 163"/>
                  <a:gd name="T92" fmla="*/ 30 w 177"/>
                  <a:gd name="T93" fmla="*/ 0 h 163"/>
                  <a:gd name="T94" fmla="*/ 1 w 177"/>
                  <a:gd name="T95" fmla="*/ 0 h 16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7"/>
                  <a:gd name="T145" fmla="*/ 0 h 163"/>
                  <a:gd name="T146" fmla="*/ 177 w 177"/>
                  <a:gd name="T147" fmla="*/ 163 h 16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7" h="163">
                    <a:moveTo>
                      <a:pt x="1" y="5"/>
                    </a:moveTo>
                    <a:lnTo>
                      <a:pt x="7" y="7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0" y="11"/>
                    </a:lnTo>
                    <a:lnTo>
                      <a:pt x="3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10" y="28"/>
                    </a:lnTo>
                    <a:lnTo>
                      <a:pt x="16" y="34"/>
                    </a:lnTo>
                    <a:lnTo>
                      <a:pt x="17" y="36"/>
                    </a:lnTo>
                    <a:lnTo>
                      <a:pt x="26" y="34"/>
                    </a:lnTo>
                    <a:lnTo>
                      <a:pt x="30" y="36"/>
                    </a:lnTo>
                    <a:lnTo>
                      <a:pt x="37" y="30"/>
                    </a:lnTo>
                    <a:lnTo>
                      <a:pt x="35" y="37"/>
                    </a:lnTo>
                    <a:lnTo>
                      <a:pt x="30" y="41"/>
                    </a:lnTo>
                    <a:lnTo>
                      <a:pt x="25" y="41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4" y="41"/>
                    </a:lnTo>
                    <a:lnTo>
                      <a:pt x="12" y="43"/>
                    </a:lnTo>
                    <a:lnTo>
                      <a:pt x="10" y="46"/>
                    </a:lnTo>
                    <a:lnTo>
                      <a:pt x="12" y="48"/>
                    </a:lnTo>
                    <a:lnTo>
                      <a:pt x="12" y="52"/>
                    </a:lnTo>
                    <a:lnTo>
                      <a:pt x="14" y="55"/>
                    </a:lnTo>
                    <a:lnTo>
                      <a:pt x="17" y="53"/>
                    </a:lnTo>
                    <a:lnTo>
                      <a:pt x="17" y="55"/>
                    </a:lnTo>
                    <a:lnTo>
                      <a:pt x="21" y="55"/>
                    </a:lnTo>
                    <a:lnTo>
                      <a:pt x="21" y="57"/>
                    </a:lnTo>
                    <a:lnTo>
                      <a:pt x="23" y="61"/>
                    </a:lnTo>
                    <a:lnTo>
                      <a:pt x="25" y="68"/>
                    </a:lnTo>
                    <a:lnTo>
                      <a:pt x="26" y="64"/>
                    </a:lnTo>
                    <a:lnTo>
                      <a:pt x="28" y="61"/>
                    </a:lnTo>
                    <a:lnTo>
                      <a:pt x="32" y="61"/>
                    </a:lnTo>
                    <a:lnTo>
                      <a:pt x="32" y="57"/>
                    </a:lnTo>
                    <a:lnTo>
                      <a:pt x="32" y="55"/>
                    </a:lnTo>
                    <a:lnTo>
                      <a:pt x="34" y="52"/>
                    </a:lnTo>
                    <a:lnTo>
                      <a:pt x="39" y="55"/>
                    </a:lnTo>
                    <a:lnTo>
                      <a:pt x="43" y="55"/>
                    </a:lnTo>
                    <a:lnTo>
                      <a:pt x="39" y="59"/>
                    </a:lnTo>
                    <a:lnTo>
                      <a:pt x="37" y="61"/>
                    </a:lnTo>
                    <a:lnTo>
                      <a:pt x="37" y="64"/>
                    </a:lnTo>
                    <a:lnTo>
                      <a:pt x="39" y="64"/>
                    </a:lnTo>
                    <a:lnTo>
                      <a:pt x="41" y="68"/>
                    </a:lnTo>
                    <a:lnTo>
                      <a:pt x="43" y="68"/>
                    </a:lnTo>
                    <a:lnTo>
                      <a:pt x="46" y="64"/>
                    </a:lnTo>
                    <a:lnTo>
                      <a:pt x="46" y="59"/>
                    </a:lnTo>
                    <a:lnTo>
                      <a:pt x="50" y="57"/>
                    </a:lnTo>
                    <a:lnTo>
                      <a:pt x="52" y="50"/>
                    </a:lnTo>
                    <a:lnTo>
                      <a:pt x="52" y="52"/>
                    </a:lnTo>
                    <a:lnTo>
                      <a:pt x="50" y="59"/>
                    </a:lnTo>
                    <a:lnTo>
                      <a:pt x="52" y="61"/>
                    </a:lnTo>
                    <a:lnTo>
                      <a:pt x="57" y="59"/>
                    </a:lnTo>
                    <a:lnTo>
                      <a:pt x="57" y="55"/>
                    </a:lnTo>
                    <a:lnTo>
                      <a:pt x="64" y="52"/>
                    </a:lnTo>
                    <a:lnTo>
                      <a:pt x="62" y="57"/>
                    </a:lnTo>
                    <a:lnTo>
                      <a:pt x="68" y="61"/>
                    </a:lnTo>
                    <a:lnTo>
                      <a:pt x="80" y="59"/>
                    </a:lnTo>
                    <a:lnTo>
                      <a:pt x="82" y="59"/>
                    </a:lnTo>
                    <a:lnTo>
                      <a:pt x="80" y="61"/>
                    </a:lnTo>
                    <a:lnTo>
                      <a:pt x="77" y="62"/>
                    </a:lnTo>
                    <a:lnTo>
                      <a:pt x="66" y="62"/>
                    </a:lnTo>
                    <a:lnTo>
                      <a:pt x="64" y="64"/>
                    </a:lnTo>
                    <a:lnTo>
                      <a:pt x="60" y="64"/>
                    </a:lnTo>
                    <a:lnTo>
                      <a:pt x="60" y="66"/>
                    </a:lnTo>
                    <a:lnTo>
                      <a:pt x="62" y="68"/>
                    </a:lnTo>
                    <a:lnTo>
                      <a:pt x="66" y="71"/>
                    </a:lnTo>
                    <a:lnTo>
                      <a:pt x="77" y="70"/>
                    </a:lnTo>
                    <a:lnTo>
                      <a:pt x="78" y="68"/>
                    </a:lnTo>
                    <a:lnTo>
                      <a:pt x="91" y="66"/>
                    </a:lnTo>
                    <a:lnTo>
                      <a:pt x="94" y="64"/>
                    </a:lnTo>
                    <a:lnTo>
                      <a:pt x="93" y="70"/>
                    </a:lnTo>
                    <a:lnTo>
                      <a:pt x="52" y="77"/>
                    </a:lnTo>
                    <a:lnTo>
                      <a:pt x="44" y="84"/>
                    </a:lnTo>
                    <a:lnTo>
                      <a:pt x="41" y="86"/>
                    </a:lnTo>
                    <a:lnTo>
                      <a:pt x="37" y="91"/>
                    </a:lnTo>
                    <a:lnTo>
                      <a:pt x="43" y="104"/>
                    </a:lnTo>
                    <a:lnTo>
                      <a:pt x="48" y="104"/>
                    </a:lnTo>
                    <a:lnTo>
                      <a:pt x="53" y="107"/>
                    </a:lnTo>
                    <a:lnTo>
                      <a:pt x="55" y="111"/>
                    </a:lnTo>
                    <a:lnTo>
                      <a:pt x="48" y="111"/>
                    </a:lnTo>
                    <a:lnTo>
                      <a:pt x="46" y="109"/>
                    </a:lnTo>
                    <a:lnTo>
                      <a:pt x="44" y="109"/>
                    </a:lnTo>
                    <a:lnTo>
                      <a:pt x="44" y="114"/>
                    </a:lnTo>
                    <a:lnTo>
                      <a:pt x="46" y="118"/>
                    </a:lnTo>
                    <a:lnTo>
                      <a:pt x="48" y="118"/>
                    </a:lnTo>
                    <a:lnTo>
                      <a:pt x="48" y="120"/>
                    </a:lnTo>
                    <a:lnTo>
                      <a:pt x="48" y="121"/>
                    </a:lnTo>
                    <a:lnTo>
                      <a:pt x="50" y="123"/>
                    </a:lnTo>
                    <a:lnTo>
                      <a:pt x="57" y="121"/>
                    </a:lnTo>
                    <a:lnTo>
                      <a:pt x="59" y="123"/>
                    </a:lnTo>
                    <a:lnTo>
                      <a:pt x="71" y="129"/>
                    </a:lnTo>
                    <a:lnTo>
                      <a:pt x="69" y="130"/>
                    </a:lnTo>
                    <a:lnTo>
                      <a:pt x="52" y="132"/>
                    </a:lnTo>
                    <a:lnTo>
                      <a:pt x="52" y="138"/>
                    </a:lnTo>
                    <a:lnTo>
                      <a:pt x="53" y="141"/>
                    </a:lnTo>
                    <a:lnTo>
                      <a:pt x="57" y="143"/>
                    </a:lnTo>
                    <a:lnTo>
                      <a:pt x="59" y="147"/>
                    </a:lnTo>
                    <a:lnTo>
                      <a:pt x="60" y="148"/>
                    </a:lnTo>
                    <a:lnTo>
                      <a:pt x="62" y="147"/>
                    </a:lnTo>
                    <a:lnTo>
                      <a:pt x="62" y="145"/>
                    </a:lnTo>
                    <a:lnTo>
                      <a:pt x="64" y="145"/>
                    </a:lnTo>
                    <a:lnTo>
                      <a:pt x="64" y="147"/>
                    </a:lnTo>
                    <a:lnTo>
                      <a:pt x="62" y="148"/>
                    </a:lnTo>
                    <a:lnTo>
                      <a:pt x="64" y="152"/>
                    </a:lnTo>
                    <a:lnTo>
                      <a:pt x="66" y="155"/>
                    </a:lnTo>
                    <a:lnTo>
                      <a:pt x="71" y="155"/>
                    </a:lnTo>
                    <a:lnTo>
                      <a:pt x="73" y="159"/>
                    </a:lnTo>
                    <a:lnTo>
                      <a:pt x="86" y="163"/>
                    </a:lnTo>
                    <a:lnTo>
                      <a:pt x="94" y="163"/>
                    </a:lnTo>
                    <a:lnTo>
                      <a:pt x="96" y="159"/>
                    </a:lnTo>
                    <a:lnTo>
                      <a:pt x="94" y="154"/>
                    </a:lnTo>
                    <a:lnTo>
                      <a:pt x="89" y="152"/>
                    </a:lnTo>
                    <a:lnTo>
                      <a:pt x="87" y="148"/>
                    </a:lnTo>
                    <a:lnTo>
                      <a:pt x="96" y="148"/>
                    </a:lnTo>
                    <a:lnTo>
                      <a:pt x="100" y="150"/>
                    </a:lnTo>
                    <a:lnTo>
                      <a:pt x="102" y="154"/>
                    </a:lnTo>
                    <a:lnTo>
                      <a:pt x="105" y="157"/>
                    </a:lnTo>
                    <a:lnTo>
                      <a:pt x="107" y="161"/>
                    </a:lnTo>
                    <a:lnTo>
                      <a:pt x="107" y="159"/>
                    </a:lnTo>
                    <a:lnTo>
                      <a:pt x="94" y="130"/>
                    </a:lnTo>
                    <a:lnTo>
                      <a:pt x="94" y="123"/>
                    </a:lnTo>
                    <a:lnTo>
                      <a:pt x="96" y="123"/>
                    </a:lnTo>
                    <a:lnTo>
                      <a:pt x="96" y="125"/>
                    </a:lnTo>
                    <a:lnTo>
                      <a:pt x="102" y="136"/>
                    </a:lnTo>
                    <a:lnTo>
                      <a:pt x="107" y="141"/>
                    </a:lnTo>
                    <a:lnTo>
                      <a:pt x="112" y="154"/>
                    </a:lnTo>
                    <a:lnTo>
                      <a:pt x="116" y="159"/>
                    </a:lnTo>
                    <a:lnTo>
                      <a:pt x="118" y="159"/>
                    </a:lnTo>
                    <a:lnTo>
                      <a:pt x="121" y="139"/>
                    </a:lnTo>
                    <a:lnTo>
                      <a:pt x="116" y="130"/>
                    </a:lnTo>
                    <a:lnTo>
                      <a:pt x="116" y="120"/>
                    </a:lnTo>
                    <a:lnTo>
                      <a:pt x="118" y="121"/>
                    </a:lnTo>
                    <a:lnTo>
                      <a:pt x="118" y="123"/>
                    </a:lnTo>
                    <a:lnTo>
                      <a:pt x="121" y="130"/>
                    </a:lnTo>
                    <a:lnTo>
                      <a:pt x="123" y="134"/>
                    </a:lnTo>
                    <a:lnTo>
                      <a:pt x="127" y="134"/>
                    </a:lnTo>
                    <a:lnTo>
                      <a:pt x="128" y="125"/>
                    </a:lnTo>
                    <a:lnTo>
                      <a:pt x="127" y="121"/>
                    </a:lnTo>
                    <a:lnTo>
                      <a:pt x="125" y="118"/>
                    </a:lnTo>
                    <a:lnTo>
                      <a:pt x="127" y="82"/>
                    </a:lnTo>
                    <a:lnTo>
                      <a:pt x="127" y="80"/>
                    </a:lnTo>
                    <a:lnTo>
                      <a:pt x="128" y="111"/>
                    </a:lnTo>
                    <a:lnTo>
                      <a:pt x="134" y="118"/>
                    </a:lnTo>
                    <a:lnTo>
                      <a:pt x="136" y="118"/>
                    </a:lnTo>
                    <a:lnTo>
                      <a:pt x="143" y="100"/>
                    </a:lnTo>
                    <a:lnTo>
                      <a:pt x="143" y="84"/>
                    </a:lnTo>
                    <a:lnTo>
                      <a:pt x="145" y="87"/>
                    </a:lnTo>
                    <a:lnTo>
                      <a:pt x="146" y="95"/>
                    </a:lnTo>
                    <a:lnTo>
                      <a:pt x="150" y="89"/>
                    </a:lnTo>
                    <a:lnTo>
                      <a:pt x="150" y="84"/>
                    </a:lnTo>
                    <a:lnTo>
                      <a:pt x="166" y="77"/>
                    </a:lnTo>
                    <a:lnTo>
                      <a:pt x="177" y="66"/>
                    </a:lnTo>
                    <a:lnTo>
                      <a:pt x="177" y="59"/>
                    </a:lnTo>
                    <a:lnTo>
                      <a:pt x="177" y="55"/>
                    </a:lnTo>
                    <a:lnTo>
                      <a:pt x="173" y="53"/>
                    </a:lnTo>
                    <a:lnTo>
                      <a:pt x="171" y="48"/>
                    </a:lnTo>
                    <a:lnTo>
                      <a:pt x="164" y="36"/>
                    </a:lnTo>
                    <a:lnTo>
                      <a:pt x="162" y="36"/>
                    </a:lnTo>
                    <a:lnTo>
                      <a:pt x="159" y="46"/>
                    </a:lnTo>
                    <a:lnTo>
                      <a:pt x="157" y="50"/>
                    </a:lnTo>
                    <a:lnTo>
                      <a:pt x="157" y="48"/>
                    </a:lnTo>
                    <a:lnTo>
                      <a:pt x="159" y="46"/>
                    </a:lnTo>
                    <a:lnTo>
                      <a:pt x="157" y="37"/>
                    </a:lnTo>
                    <a:lnTo>
                      <a:pt x="155" y="36"/>
                    </a:lnTo>
                    <a:lnTo>
                      <a:pt x="152" y="28"/>
                    </a:lnTo>
                    <a:lnTo>
                      <a:pt x="148" y="27"/>
                    </a:lnTo>
                    <a:lnTo>
                      <a:pt x="146" y="27"/>
                    </a:lnTo>
                    <a:lnTo>
                      <a:pt x="143" y="30"/>
                    </a:lnTo>
                    <a:lnTo>
                      <a:pt x="141" y="30"/>
                    </a:lnTo>
                    <a:lnTo>
                      <a:pt x="137" y="36"/>
                    </a:lnTo>
                    <a:lnTo>
                      <a:pt x="136" y="36"/>
                    </a:lnTo>
                    <a:lnTo>
                      <a:pt x="136" y="32"/>
                    </a:lnTo>
                    <a:lnTo>
                      <a:pt x="137" y="28"/>
                    </a:lnTo>
                    <a:lnTo>
                      <a:pt x="141" y="27"/>
                    </a:lnTo>
                    <a:lnTo>
                      <a:pt x="145" y="7"/>
                    </a:lnTo>
                    <a:lnTo>
                      <a:pt x="141" y="9"/>
                    </a:lnTo>
                    <a:lnTo>
                      <a:pt x="141" y="7"/>
                    </a:lnTo>
                    <a:lnTo>
                      <a:pt x="145" y="3"/>
                    </a:lnTo>
                    <a:lnTo>
                      <a:pt x="143" y="0"/>
                    </a:lnTo>
                    <a:lnTo>
                      <a:pt x="30" y="0"/>
                    </a:lnTo>
                    <a:lnTo>
                      <a:pt x="32" y="2"/>
                    </a:lnTo>
                    <a:lnTo>
                      <a:pt x="32" y="3"/>
                    </a:lnTo>
                    <a:lnTo>
                      <a:pt x="30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7" name="Freeform 3917"/>
              <p:cNvSpPr>
                <a:spLocks/>
              </p:cNvSpPr>
              <p:nvPr/>
            </p:nvSpPr>
            <p:spPr bwMode="auto">
              <a:xfrm>
                <a:off x="1265" y="471"/>
                <a:ext cx="301" cy="302"/>
              </a:xfrm>
              <a:custGeom>
                <a:avLst/>
                <a:gdLst>
                  <a:gd name="T0" fmla="*/ 52 w 301"/>
                  <a:gd name="T1" fmla="*/ 19 h 302"/>
                  <a:gd name="T2" fmla="*/ 88 w 301"/>
                  <a:gd name="T3" fmla="*/ 71 h 302"/>
                  <a:gd name="T4" fmla="*/ 99 w 301"/>
                  <a:gd name="T5" fmla="*/ 89 h 302"/>
                  <a:gd name="T6" fmla="*/ 81 w 301"/>
                  <a:gd name="T7" fmla="*/ 89 h 302"/>
                  <a:gd name="T8" fmla="*/ 129 w 301"/>
                  <a:gd name="T9" fmla="*/ 91 h 302"/>
                  <a:gd name="T10" fmla="*/ 119 w 301"/>
                  <a:gd name="T11" fmla="*/ 104 h 302"/>
                  <a:gd name="T12" fmla="*/ 117 w 301"/>
                  <a:gd name="T13" fmla="*/ 116 h 302"/>
                  <a:gd name="T14" fmla="*/ 79 w 301"/>
                  <a:gd name="T15" fmla="*/ 100 h 302"/>
                  <a:gd name="T16" fmla="*/ 42 w 301"/>
                  <a:gd name="T17" fmla="*/ 127 h 302"/>
                  <a:gd name="T18" fmla="*/ 42 w 301"/>
                  <a:gd name="T19" fmla="*/ 154 h 302"/>
                  <a:gd name="T20" fmla="*/ 54 w 301"/>
                  <a:gd name="T21" fmla="*/ 152 h 302"/>
                  <a:gd name="T22" fmla="*/ 65 w 301"/>
                  <a:gd name="T23" fmla="*/ 161 h 302"/>
                  <a:gd name="T24" fmla="*/ 77 w 301"/>
                  <a:gd name="T25" fmla="*/ 147 h 302"/>
                  <a:gd name="T26" fmla="*/ 86 w 301"/>
                  <a:gd name="T27" fmla="*/ 161 h 302"/>
                  <a:gd name="T28" fmla="*/ 67 w 301"/>
                  <a:gd name="T29" fmla="*/ 168 h 302"/>
                  <a:gd name="T30" fmla="*/ 77 w 301"/>
                  <a:gd name="T31" fmla="*/ 177 h 302"/>
                  <a:gd name="T32" fmla="*/ 70 w 301"/>
                  <a:gd name="T33" fmla="*/ 186 h 302"/>
                  <a:gd name="T34" fmla="*/ 77 w 301"/>
                  <a:gd name="T35" fmla="*/ 204 h 302"/>
                  <a:gd name="T36" fmla="*/ 110 w 301"/>
                  <a:gd name="T37" fmla="*/ 172 h 302"/>
                  <a:gd name="T38" fmla="*/ 95 w 301"/>
                  <a:gd name="T39" fmla="*/ 211 h 302"/>
                  <a:gd name="T40" fmla="*/ 83 w 301"/>
                  <a:gd name="T41" fmla="*/ 218 h 302"/>
                  <a:gd name="T42" fmla="*/ 54 w 301"/>
                  <a:gd name="T43" fmla="*/ 191 h 302"/>
                  <a:gd name="T44" fmla="*/ 20 w 301"/>
                  <a:gd name="T45" fmla="*/ 189 h 302"/>
                  <a:gd name="T46" fmla="*/ 38 w 301"/>
                  <a:gd name="T47" fmla="*/ 218 h 302"/>
                  <a:gd name="T48" fmla="*/ 38 w 301"/>
                  <a:gd name="T49" fmla="*/ 231 h 302"/>
                  <a:gd name="T50" fmla="*/ 34 w 301"/>
                  <a:gd name="T51" fmla="*/ 238 h 302"/>
                  <a:gd name="T52" fmla="*/ 17 w 301"/>
                  <a:gd name="T53" fmla="*/ 241 h 302"/>
                  <a:gd name="T54" fmla="*/ 11 w 301"/>
                  <a:gd name="T55" fmla="*/ 279 h 302"/>
                  <a:gd name="T56" fmla="*/ 29 w 301"/>
                  <a:gd name="T57" fmla="*/ 286 h 302"/>
                  <a:gd name="T58" fmla="*/ 47 w 301"/>
                  <a:gd name="T59" fmla="*/ 272 h 302"/>
                  <a:gd name="T60" fmla="*/ 70 w 301"/>
                  <a:gd name="T61" fmla="*/ 275 h 302"/>
                  <a:gd name="T62" fmla="*/ 97 w 301"/>
                  <a:gd name="T63" fmla="*/ 261 h 302"/>
                  <a:gd name="T64" fmla="*/ 122 w 301"/>
                  <a:gd name="T65" fmla="*/ 281 h 302"/>
                  <a:gd name="T66" fmla="*/ 158 w 301"/>
                  <a:gd name="T67" fmla="*/ 293 h 302"/>
                  <a:gd name="T68" fmla="*/ 170 w 301"/>
                  <a:gd name="T69" fmla="*/ 256 h 302"/>
                  <a:gd name="T70" fmla="*/ 158 w 301"/>
                  <a:gd name="T71" fmla="*/ 231 h 302"/>
                  <a:gd name="T72" fmla="*/ 120 w 301"/>
                  <a:gd name="T73" fmla="*/ 225 h 302"/>
                  <a:gd name="T74" fmla="*/ 169 w 301"/>
                  <a:gd name="T75" fmla="*/ 223 h 302"/>
                  <a:gd name="T76" fmla="*/ 190 w 301"/>
                  <a:gd name="T77" fmla="*/ 202 h 302"/>
                  <a:gd name="T78" fmla="*/ 181 w 301"/>
                  <a:gd name="T79" fmla="*/ 175 h 302"/>
                  <a:gd name="T80" fmla="*/ 222 w 301"/>
                  <a:gd name="T81" fmla="*/ 166 h 302"/>
                  <a:gd name="T82" fmla="*/ 233 w 301"/>
                  <a:gd name="T83" fmla="*/ 143 h 302"/>
                  <a:gd name="T84" fmla="*/ 235 w 301"/>
                  <a:gd name="T85" fmla="*/ 125 h 302"/>
                  <a:gd name="T86" fmla="*/ 215 w 301"/>
                  <a:gd name="T87" fmla="*/ 96 h 302"/>
                  <a:gd name="T88" fmla="*/ 192 w 301"/>
                  <a:gd name="T89" fmla="*/ 87 h 302"/>
                  <a:gd name="T90" fmla="*/ 188 w 301"/>
                  <a:gd name="T91" fmla="*/ 75 h 302"/>
                  <a:gd name="T92" fmla="*/ 240 w 301"/>
                  <a:gd name="T93" fmla="*/ 87 h 302"/>
                  <a:gd name="T94" fmla="*/ 194 w 301"/>
                  <a:gd name="T95" fmla="*/ 70 h 302"/>
                  <a:gd name="T96" fmla="*/ 199 w 301"/>
                  <a:gd name="T97" fmla="*/ 52 h 302"/>
                  <a:gd name="T98" fmla="*/ 199 w 301"/>
                  <a:gd name="T99" fmla="*/ 45 h 302"/>
                  <a:gd name="T100" fmla="*/ 247 w 301"/>
                  <a:gd name="T101" fmla="*/ 46 h 302"/>
                  <a:gd name="T102" fmla="*/ 238 w 301"/>
                  <a:gd name="T103" fmla="*/ 18 h 302"/>
                  <a:gd name="T104" fmla="*/ 274 w 301"/>
                  <a:gd name="T105" fmla="*/ 30 h 302"/>
                  <a:gd name="T106" fmla="*/ 296 w 301"/>
                  <a:gd name="T107" fmla="*/ 5 h 302"/>
                  <a:gd name="T108" fmla="*/ 126 w 301"/>
                  <a:gd name="T109" fmla="*/ 25 h 302"/>
                  <a:gd name="T110" fmla="*/ 153 w 301"/>
                  <a:gd name="T111" fmla="*/ 34 h 302"/>
                  <a:gd name="T112" fmla="*/ 124 w 301"/>
                  <a:gd name="T113" fmla="*/ 39 h 302"/>
                  <a:gd name="T114" fmla="*/ 67 w 301"/>
                  <a:gd name="T115" fmla="*/ 5 h 30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01"/>
                  <a:gd name="T175" fmla="*/ 0 h 302"/>
                  <a:gd name="T176" fmla="*/ 301 w 301"/>
                  <a:gd name="T177" fmla="*/ 302 h 30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01" h="302">
                    <a:moveTo>
                      <a:pt x="67" y="5"/>
                    </a:moveTo>
                    <a:lnTo>
                      <a:pt x="67" y="7"/>
                    </a:lnTo>
                    <a:lnTo>
                      <a:pt x="67" y="9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9" y="2"/>
                    </a:lnTo>
                    <a:lnTo>
                      <a:pt x="49" y="16"/>
                    </a:lnTo>
                    <a:lnTo>
                      <a:pt x="52" y="19"/>
                    </a:lnTo>
                    <a:lnTo>
                      <a:pt x="59" y="25"/>
                    </a:lnTo>
                    <a:lnTo>
                      <a:pt x="63" y="25"/>
                    </a:lnTo>
                    <a:lnTo>
                      <a:pt x="70" y="32"/>
                    </a:lnTo>
                    <a:lnTo>
                      <a:pt x="74" y="41"/>
                    </a:lnTo>
                    <a:lnTo>
                      <a:pt x="81" y="52"/>
                    </a:lnTo>
                    <a:lnTo>
                      <a:pt x="83" y="64"/>
                    </a:lnTo>
                    <a:lnTo>
                      <a:pt x="83" y="66"/>
                    </a:lnTo>
                    <a:lnTo>
                      <a:pt x="85" y="73"/>
                    </a:lnTo>
                    <a:lnTo>
                      <a:pt x="88" y="71"/>
                    </a:lnTo>
                    <a:lnTo>
                      <a:pt x="90" y="70"/>
                    </a:lnTo>
                    <a:lnTo>
                      <a:pt x="90" y="71"/>
                    </a:lnTo>
                    <a:lnTo>
                      <a:pt x="88" y="75"/>
                    </a:lnTo>
                    <a:lnTo>
                      <a:pt x="92" y="80"/>
                    </a:lnTo>
                    <a:lnTo>
                      <a:pt x="93" y="80"/>
                    </a:lnTo>
                    <a:lnTo>
                      <a:pt x="95" y="84"/>
                    </a:lnTo>
                    <a:lnTo>
                      <a:pt x="97" y="86"/>
                    </a:lnTo>
                    <a:lnTo>
                      <a:pt x="101" y="86"/>
                    </a:lnTo>
                    <a:lnTo>
                      <a:pt x="99" y="89"/>
                    </a:lnTo>
                    <a:lnTo>
                      <a:pt x="93" y="87"/>
                    </a:lnTo>
                    <a:lnTo>
                      <a:pt x="90" y="87"/>
                    </a:lnTo>
                    <a:lnTo>
                      <a:pt x="86" y="80"/>
                    </a:lnTo>
                    <a:lnTo>
                      <a:pt x="83" y="80"/>
                    </a:lnTo>
                    <a:lnTo>
                      <a:pt x="81" y="77"/>
                    </a:lnTo>
                    <a:lnTo>
                      <a:pt x="79" y="79"/>
                    </a:lnTo>
                    <a:lnTo>
                      <a:pt x="77" y="82"/>
                    </a:lnTo>
                    <a:lnTo>
                      <a:pt x="77" y="87"/>
                    </a:lnTo>
                    <a:lnTo>
                      <a:pt x="81" y="89"/>
                    </a:lnTo>
                    <a:lnTo>
                      <a:pt x="86" y="95"/>
                    </a:lnTo>
                    <a:lnTo>
                      <a:pt x="102" y="96"/>
                    </a:lnTo>
                    <a:lnTo>
                      <a:pt x="110" y="100"/>
                    </a:lnTo>
                    <a:lnTo>
                      <a:pt x="119" y="100"/>
                    </a:lnTo>
                    <a:lnTo>
                      <a:pt x="120" y="100"/>
                    </a:lnTo>
                    <a:lnTo>
                      <a:pt x="120" y="96"/>
                    </a:lnTo>
                    <a:lnTo>
                      <a:pt x="122" y="96"/>
                    </a:lnTo>
                    <a:lnTo>
                      <a:pt x="126" y="91"/>
                    </a:lnTo>
                    <a:lnTo>
                      <a:pt x="129" y="91"/>
                    </a:lnTo>
                    <a:lnTo>
                      <a:pt x="127" y="96"/>
                    </a:lnTo>
                    <a:lnTo>
                      <a:pt x="126" y="102"/>
                    </a:lnTo>
                    <a:lnTo>
                      <a:pt x="127" y="102"/>
                    </a:lnTo>
                    <a:lnTo>
                      <a:pt x="124" y="105"/>
                    </a:lnTo>
                    <a:lnTo>
                      <a:pt x="124" y="104"/>
                    </a:lnTo>
                    <a:lnTo>
                      <a:pt x="122" y="107"/>
                    </a:lnTo>
                    <a:lnTo>
                      <a:pt x="119" y="104"/>
                    </a:lnTo>
                    <a:lnTo>
                      <a:pt x="117" y="105"/>
                    </a:lnTo>
                    <a:lnTo>
                      <a:pt x="104" y="104"/>
                    </a:lnTo>
                    <a:lnTo>
                      <a:pt x="101" y="105"/>
                    </a:lnTo>
                    <a:lnTo>
                      <a:pt x="102" y="109"/>
                    </a:lnTo>
                    <a:lnTo>
                      <a:pt x="106" y="111"/>
                    </a:lnTo>
                    <a:lnTo>
                      <a:pt x="110" y="113"/>
                    </a:lnTo>
                    <a:lnTo>
                      <a:pt x="110" y="114"/>
                    </a:lnTo>
                    <a:lnTo>
                      <a:pt x="119" y="114"/>
                    </a:lnTo>
                    <a:lnTo>
                      <a:pt x="117" y="116"/>
                    </a:lnTo>
                    <a:lnTo>
                      <a:pt x="113" y="116"/>
                    </a:lnTo>
                    <a:lnTo>
                      <a:pt x="117" y="125"/>
                    </a:lnTo>
                    <a:lnTo>
                      <a:pt x="117" y="127"/>
                    </a:lnTo>
                    <a:lnTo>
                      <a:pt x="111" y="123"/>
                    </a:lnTo>
                    <a:lnTo>
                      <a:pt x="110" y="121"/>
                    </a:lnTo>
                    <a:lnTo>
                      <a:pt x="108" y="116"/>
                    </a:lnTo>
                    <a:lnTo>
                      <a:pt x="104" y="116"/>
                    </a:lnTo>
                    <a:lnTo>
                      <a:pt x="92" y="102"/>
                    </a:lnTo>
                    <a:lnTo>
                      <a:pt x="79" y="100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8"/>
                    </a:lnTo>
                    <a:lnTo>
                      <a:pt x="65" y="102"/>
                    </a:lnTo>
                    <a:lnTo>
                      <a:pt x="45" y="105"/>
                    </a:lnTo>
                    <a:lnTo>
                      <a:pt x="43" y="107"/>
                    </a:lnTo>
                    <a:lnTo>
                      <a:pt x="40" y="123"/>
                    </a:lnTo>
                    <a:lnTo>
                      <a:pt x="43" y="125"/>
                    </a:lnTo>
                    <a:lnTo>
                      <a:pt x="42" y="127"/>
                    </a:lnTo>
                    <a:lnTo>
                      <a:pt x="36" y="129"/>
                    </a:lnTo>
                    <a:lnTo>
                      <a:pt x="34" y="130"/>
                    </a:lnTo>
                    <a:lnTo>
                      <a:pt x="31" y="138"/>
                    </a:lnTo>
                    <a:lnTo>
                      <a:pt x="33" y="141"/>
                    </a:lnTo>
                    <a:lnTo>
                      <a:pt x="33" y="147"/>
                    </a:lnTo>
                    <a:lnTo>
                      <a:pt x="34" y="147"/>
                    </a:lnTo>
                    <a:lnTo>
                      <a:pt x="34" y="154"/>
                    </a:lnTo>
                    <a:lnTo>
                      <a:pt x="36" y="152"/>
                    </a:lnTo>
                    <a:lnTo>
                      <a:pt x="42" y="154"/>
                    </a:lnTo>
                    <a:lnTo>
                      <a:pt x="36" y="155"/>
                    </a:lnTo>
                    <a:lnTo>
                      <a:pt x="34" y="157"/>
                    </a:lnTo>
                    <a:lnTo>
                      <a:pt x="34" y="159"/>
                    </a:lnTo>
                    <a:lnTo>
                      <a:pt x="34" y="161"/>
                    </a:lnTo>
                    <a:lnTo>
                      <a:pt x="42" y="163"/>
                    </a:lnTo>
                    <a:lnTo>
                      <a:pt x="49" y="159"/>
                    </a:lnTo>
                    <a:lnTo>
                      <a:pt x="51" y="154"/>
                    </a:lnTo>
                    <a:lnTo>
                      <a:pt x="54" y="154"/>
                    </a:lnTo>
                    <a:lnTo>
                      <a:pt x="54" y="152"/>
                    </a:lnTo>
                    <a:lnTo>
                      <a:pt x="56" y="145"/>
                    </a:lnTo>
                    <a:lnTo>
                      <a:pt x="59" y="141"/>
                    </a:lnTo>
                    <a:lnTo>
                      <a:pt x="58" y="150"/>
                    </a:lnTo>
                    <a:lnTo>
                      <a:pt x="54" y="157"/>
                    </a:lnTo>
                    <a:lnTo>
                      <a:pt x="54" y="159"/>
                    </a:lnTo>
                    <a:lnTo>
                      <a:pt x="54" y="161"/>
                    </a:lnTo>
                    <a:lnTo>
                      <a:pt x="54" y="163"/>
                    </a:lnTo>
                    <a:lnTo>
                      <a:pt x="56" y="164"/>
                    </a:lnTo>
                    <a:lnTo>
                      <a:pt x="65" y="161"/>
                    </a:lnTo>
                    <a:lnTo>
                      <a:pt x="67" y="163"/>
                    </a:lnTo>
                    <a:lnTo>
                      <a:pt x="68" y="161"/>
                    </a:lnTo>
                    <a:lnTo>
                      <a:pt x="79" y="123"/>
                    </a:lnTo>
                    <a:lnTo>
                      <a:pt x="77" y="141"/>
                    </a:lnTo>
                    <a:lnTo>
                      <a:pt x="77" y="143"/>
                    </a:lnTo>
                    <a:lnTo>
                      <a:pt x="79" y="143"/>
                    </a:lnTo>
                    <a:lnTo>
                      <a:pt x="81" y="141"/>
                    </a:lnTo>
                    <a:lnTo>
                      <a:pt x="79" y="143"/>
                    </a:lnTo>
                    <a:lnTo>
                      <a:pt x="77" y="147"/>
                    </a:lnTo>
                    <a:lnTo>
                      <a:pt x="76" y="148"/>
                    </a:lnTo>
                    <a:lnTo>
                      <a:pt x="76" y="154"/>
                    </a:lnTo>
                    <a:lnTo>
                      <a:pt x="76" y="155"/>
                    </a:lnTo>
                    <a:lnTo>
                      <a:pt x="81" y="154"/>
                    </a:lnTo>
                    <a:lnTo>
                      <a:pt x="86" y="155"/>
                    </a:lnTo>
                    <a:lnTo>
                      <a:pt x="86" y="157"/>
                    </a:lnTo>
                    <a:lnTo>
                      <a:pt x="88" y="155"/>
                    </a:lnTo>
                    <a:lnTo>
                      <a:pt x="88" y="159"/>
                    </a:lnTo>
                    <a:lnTo>
                      <a:pt x="86" y="161"/>
                    </a:lnTo>
                    <a:lnTo>
                      <a:pt x="81" y="157"/>
                    </a:lnTo>
                    <a:lnTo>
                      <a:pt x="74" y="159"/>
                    </a:lnTo>
                    <a:lnTo>
                      <a:pt x="72" y="161"/>
                    </a:lnTo>
                    <a:lnTo>
                      <a:pt x="72" y="163"/>
                    </a:lnTo>
                    <a:lnTo>
                      <a:pt x="70" y="166"/>
                    </a:lnTo>
                    <a:lnTo>
                      <a:pt x="76" y="168"/>
                    </a:lnTo>
                    <a:lnTo>
                      <a:pt x="72" y="170"/>
                    </a:lnTo>
                    <a:lnTo>
                      <a:pt x="68" y="168"/>
                    </a:lnTo>
                    <a:lnTo>
                      <a:pt x="67" y="168"/>
                    </a:lnTo>
                    <a:lnTo>
                      <a:pt x="61" y="175"/>
                    </a:lnTo>
                    <a:lnTo>
                      <a:pt x="61" y="177"/>
                    </a:lnTo>
                    <a:lnTo>
                      <a:pt x="63" y="177"/>
                    </a:lnTo>
                    <a:lnTo>
                      <a:pt x="63" y="179"/>
                    </a:lnTo>
                    <a:lnTo>
                      <a:pt x="67" y="177"/>
                    </a:lnTo>
                    <a:lnTo>
                      <a:pt x="74" y="177"/>
                    </a:lnTo>
                    <a:lnTo>
                      <a:pt x="76" y="175"/>
                    </a:lnTo>
                    <a:lnTo>
                      <a:pt x="77" y="175"/>
                    </a:lnTo>
                    <a:lnTo>
                      <a:pt x="77" y="177"/>
                    </a:lnTo>
                    <a:lnTo>
                      <a:pt x="76" y="177"/>
                    </a:lnTo>
                    <a:lnTo>
                      <a:pt x="72" y="181"/>
                    </a:lnTo>
                    <a:lnTo>
                      <a:pt x="74" y="179"/>
                    </a:lnTo>
                    <a:lnTo>
                      <a:pt x="72" y="179"/>
                    </a:lnTo>
                    <a:lnTo>
                      <a:pt x="67" y="181"/>
                    </a:lnTo>
                    <a:lnTo>
                      <a:pt x="67" y="184"/>
                    </a:lnTo>
                    <a:lnTo>
                      <a:pt x="72" y="182"/>
                    </a:lnTo>
                    <a:lnTo>
                      <a:pt x="70" y="186"/>
                    </a:lnTo>
                    <a:lnTo>
                      <a:pt x="68" y="189"/>
                    </a:lnTo>
                    <a:lnTo>
                      <a:pt x="70" y="195"/>
                    </a:lnTo>
                    <a:lnTo>
                      <a:pt x="74" y="198"/>
                    </a:lnTo>
                    <a:lnTo>
                      <a:pt x="77" y="193"/>
                    </a:lnTo>
                    <a:lnTo>
                      <a:pt x="77" y="189"/>
                    </a:lnTo>
                    <a:lnTo>
                      <a:pt x="79" y="188"/>
                    </a:lnTo>
                    <a:lnTo>
                      <a:pt x="79" y="191"/>
                    </a:lnTo>
                    <a:lnTo>
                      <a:pt x="76" y="200"/>
                    </a:lnTo>
                    <a:lnTo>
                      <a:pt x="77" y="204"/>
                    </a:lnTo>
                    <a:lnTo>
                      <a:pt x="81" y="206"/>
                    </a:lnTo>
                    <a:lnTo>
                      <a:pt x="86" y="204"/>
                    </a:lnTo>
                    <a:lnTo>
                      <a:pt x="92" y="206"/>
                    </a:lnTo>
                    <a:lnTo>
                      <a:pt x="97" y="204"/>
                    </a:lnTo>
                    <a:lnTo>
                      <a:pt x="101" y="198"/>
                    </a:lnTo>
                    <a:lnTo>
                      <a:pt x="104" y="186"/>
                    </a:lnTo>
                    <a:lnTo>
                      <a:pt x="108" y="182"/>
                    </a:lnTo>
                    <a:lnTo>
                      <a:pt x="110" y="175"/>
                    </a:lnTo>
                    <a:lnTo>
                      <a:pt x="110" y="172"/>
                    </a:lnTo>
                    <a:lnTo>
                      <a:pt x="110" y="168"/>
                    </a:lnTo>
                    <a:lnTo>
                      <a:pt x="111" y="166"/>
                    </a:lnTo>
                    <a:lnTo>
                      <a:pt x="115" y="166"/>
                    </a:lnTo>
                    <a:lnTo>
                      <a:pt x="111" y="170"/>
                    </a:lnTo>
                    <a:lnTo>
                      <a:pt x="111" y="175"/>
                    </a:lnTo>
                    <a:lnTo>
                      <a:pt x="99" y="202"/>
                    </a:lnTo>
                    <a:lnTo>
                      <a:pt x="99" y="204"/>
                    </a:lnTo>
                    <a:lnTo>
                      <a:pt x="93" y="209"/>
                    </a:lnTo>
                    <a:lnTo>
                      <a:pt x="95" y="211"/>
                    </a:lnTo>
                    <a:lnTo>
                      <a:pt x="95" y="213"/>
                    </a:lnTo>
                    <a:lnTo>
                      <a:pt x="97" y="213"/>
                    </a:lnTo>
                    <a:lnTo>
                      <a:pt x="97" y="215"/>
                    </a:lnTo>
                    <a:lnTo>
                      <a:pt x="95" y="216"/>
                    </a:lnTo>
                    <a:lnTo>
                      <a:pt x="92" y="215"/>
                    </a:lnTo>
                    <a:lnTo>
                      <a:pt x="90" y="213"/>
                    </a:lnTo>
                    <a:lnTo>
                      <a:pt x="81" y="213"/>
                    </a:lnTo>
                    <a:lnTo>
                      <a:pt x="83" y="216"/>
                    </a:lnTo>
                    <a:lnTo>
                      <a:pt x="83" y="218"/>
                    </a:lnTo>
                    <a:lnTo>
                      <a:pt x="83" y="220"/>
                    </a:lnTo>
                    <a:lnTo>
                      <a:pt x="81" y="220"/>
                    </a:lnTo>
                    <a:lnTo>
                      <a:pt x="74" y="215"/>
                    </a:lnTo>
                    <a:lnTo>
                      <a:pt x="68" y="215"/>
                    </a:lnTo>
                    <a:lnTo>
                      <a:pt x="63" y="211"/>
                    </a:lnTo>
                    <a:lnTo>
                      <a:pt x="61" y="211"/>
                    </a:lnTo>
                    <a:lnTo>
                      <a:pt x="61" y="209"/>
                    </a:lnTo>
                    <a:lnTo>
                      <a:pt x="56" y="193"/>
                    </a:lnTo>
                    <a:lnTo>
                      <a:pt x="54" y="191"/>
                    </a:lnTo>
                    <a:lnTo>
                      <a:pt x="54" y="188"/>
                    </a:lnTo>
                    <a:lnTo>
                      <a:pt x="49" y="181"/>
                    </a:lnTo>
                    <a:lnTo>
                      <a:pt x="34" y="177"/>
                    </a:lnTo>
                    <a:lnTo>
                      <a:pt x="25" y="182"/>
                    </a:lnTo>
                    <a:lnTo>
                      <a:pt x="24" y="182"/>
                    </a:lnTo>
                    <a:lnTo>
                      <a:pt x="22" y="186"/>
                    </a:lnTo>
                    <a:lnTo>
                      <a:pt x="20" y="186"/>
                    </a:lnTo>
                    <a:lnTo>
                      <a:pt x="20" y="188"/>
                    </a:lnTo>
                    <a:lnTo>
                      <a:pt x="20" y="189"/>
                    </a:lnTo>
                    <a:lnTo>
                      <a:pt x="20" y="191"/>
                    </a:lnTo>
                    <a:lnTo>
                      <a:pt x="20" y="197"/>
                    </a:lnTo>
                    <a:lnTo>
                      <a:pt x="25" y="202"/>
                    </a:lnTo>
                    <a:lnTo>
                      <a:pt x="25" y="204"/>
                    </a:lnTo>
                    <a:lnTo>
                      <a:pt x="29" y="209"/>
                    </a:lnTo>
                    <a:lnTo>
                      <a:pt x="29" y="215"/>
                    </a:lnTo>
                    <a:lnTo>
                      <a:pt x="31" y="218"/>
                    </a:lnTo>
                    <a:lnTo>
                      <a:pt x="34" y="220"/>
                    </a:lnTo>
                    <a:lnTo>
                      <a:pt x="38" y="218"/>
                    </a:lnTo>
                    <a:lnTo>
                      <a:pt x="42" y="218"/>
                    </a:lnTo>
                    <a:lnTo>
                      <a:pt x="42" y="220"/>
                    </a:lnTo>
                    <a:lnTo>
                      <a:pt x="36" y="223"/>
                    </a:lnTo>
                    <a:lnTo>
                      <a:pt x="40" y="225"/>
                    </a:lnTo>
                    <a:lnTo>
                      <a:pt x="38" y="227"/>
                    </a:lnTo>
                    <a:lnTo>
                      <a:pt x="38" y="231"/>
                    </a:lnTo>
                    <a:lnTo>
                      <a:pt x="40" y="231"/>
                    </a:lnTo>
                    <a:lnTo>
                      <a:pt x="45" y="232"/>
                    </a:lnTo>
                    <a:lnTo>
                      <a:pt x="43" y="232"/>
                    </a:lnTo>
                    <a:lnTo>
                      <a:pt x="43" y="234"/>
                    </a:lnTo>
                    <a:lnTo>
                      <a:pt x="40" y="232"/>
                    </a:lnTo>
                    <a:lnTo>
                      <a:pt x="40" y="231"/>
                    </a:lnTo>
                    <a:lnTo>
                      <a:pt x="34" y="232"/>
                    </a:lnTo>
                    <a:lnTo>
                      <a:pt x="33" y="234"/>
                    </a:lnTo>
                    <a:lnTo>
                      <a:pt x="34" y="238"/>
                    </a:lnTo>
                    <a:lnTo>
                      <a:pt x="31" y="238"/>
                    </a:lnTo>
                    <a:lnTo>
                      <a:pt x="31" y="236"/>
                    </a:lnTo>
                    <a:lnTo>
                      <a:pt x="29" y="236"/>
                    </a:lnTo>
                    <a:lnTo>
                      <a:pt x="27" y="238"/>
                    </a:lnTo>
                    <a:lnTo>
                      <a:pt x="25" y="236"/>
                    </a:lnTo>
                    <a:lnTo>
                      <a:pt x="22" y="236"/>
                    </a:lnTo>
                    <a:lnTo>
                      <a:pt x="20" y="236"/>
                    </a:lnTo>
                    <a:lnTo>
                      <a:pt x="20" y="240"/>
                    </a:lnTo>
                    <a:lnTo>
                      <a:pt x="17" y="241"/>
                    </a:lnTo>
                    <a:lnTo>
                      <a:pt x="15" y="243"/>
                    </a:lnTo>
                    <a:lnTo>
                      <a:pt x="13" y="247"/>
                    </a:lnTo>
                    <a:lnTo>
                      <a:pt x="2" y="254"/>
                    </a:lnTo>
                    <a:lnTo>
                      <a:pt x="0" y="259"/>
                    </a:lnTo>
                    <a:lnTo>
                      <a:pt x="0" y="268"/>
                    </a:lnTo>
                    <a:lnTo>
                      <a:pt x="0" y="274"/>
                    </a:lnTo>
                    <a:lnTo>
                      <a:pt x="6" y="284"/>
                    </a:lnTo>
                    <a:lnTo>
                      <a:pt x="8" y="284"/>
                    </a:lnTo>
                    <a:lnTo>
                      <a:pt x="11" y="279"/>
                    </a:lnTo>
                    <a:lnTo>
                      <a:pt x="11" y="274"/>
                    </a:lnTo>
                    <a:lnTo>
                      <a:pt x="13" y="283"/>
                    </a:lnTo>
                    <a:lnTo>
                      <a:pt x="15" y="275"/>
                    </a:lnTo>
                    <a:lnTo>
                      <a:pt x="13" y="261"/>
                    </a:lnTo>
                    <a:lnTo>
                      <a:pt x="15" y="257"/>
                    </a:lnTo>
                    <a:lnTo>
                      <a:pt x="17" y="284"/>
                    </a:lnTo>
                    <a:lnTo>
                      <a:pt x="22" y="284"/>
                    </a:lnTo>
                    <a:lnTo>
                      <a:pt x="24" y="288"/>
                    </a:lnTo>
                    <a:lnTo>
                      <a:pt x="29" y="286"/>
                    </a:lnTo>
                    <a:lnTo>
                      <a:pt x="31" y="281"/>
                    </a:lnTo>
                    <a:lnTo>
                      <a:pt x="29" y="275"/>
                    </a:lnTo>
                    <a:lnTo>
                      <a:pt x="31" y="281"/>
                    </a:lnTo>
                    <a:lnTo>
                      <a:pt x="36" y="284"/>
                    </a:lnTo>
                    <a:lnTo>
                      <a:pt x="38" y="288"/>
                    </a:lnTo>
                    <a:lnTo>
                      <a:pt x="42" y="288"/>
                    </a:lnTo>
                    <a:lnTo>
                      <a:pt x="43" y="283"/>
                    </a:lnTo>
                    <a:lnTo>
                      <a:pt x="45" y="279"/>
                    </a:lnTo>
                    <a:lnTo>
                      <a:pt x="47" y="272"/>
                    </a:lnTo>
                    <a:lnTo>
                      <a:pt x="47" y="275"/>
                    </a:lnTo>
                    <a:lnTo>
                      <a:pt x="49" y="281"/>
                    </a:lnTo>
                    <a:lnTo>
                      <a:pt x="47" y="281"/>
                    </a:lnTo>
                    <a:lnTo>
                      <a:pt x="58" y="291"/>
                    </a:lnTo>
                    <a:lnTo>
                      <a:pt x="65" y="293"/>
                    </a:lnTo>
                    <a:lnTo>
                      <a:pt x="67" y="295"/>
                    </a:lnTo>
                    <a:lnTo>
                      <a:pt x="79" y="293"/>
                    </a:lnTo>
                    <a:lnTo>
                      <a:pt x="70" y="281"/>
                    </a:lnTo>
                    <a:lnTo>
                      <a:pt x="70" y="275"/>
                    </a:lnTo>
                    <a:lnTo>
                      <a:pt x="74" y="284"/>
                    </a:lnTo>
                    <a:lnTo>
                      <a:pt x="79" y="284"/>
                    </a:lnTo>
                    <a:lnTo>
                      <a:pt x="83" y="279"/>
                    </a:lnTo>
                    <a:lnTo>
                      <a:pt x="83" y="270"/>
                    </a:lnTo>
                    <a:lnTo>
                      <a:pt x="90" y="281"/>
                    </a:lnTo>
                    <a:lnTo>
                      <a:pt x="97" y="284"/>
                    </a:lnTo>
                    <a:lnTo>
                      <a:pt x="101" y="283"/>
                    </a:lnTo>
                    <a:lnTo>
                      <a:pt x="101" y="275"/>
                    </a:lnTo>
                    <a:lnTo>
                      <a:pt x="97" y="261"/>
                    </a:lnTo>
                    <a:lnTo>
                      <a:pt x="104" y="284"/>
                    </a:lnTo>
                    <a:lnTo>
                      <a:pt x="108" y="288"/>
                    </a:lnTo>
                    <a:lnTo>
                      <a:pt x="117" y="284"/>
                    </a:lnTo>
                    <a:lnTo>
                      <a:pt x="119" y="277"/>
                    </a:lnTo>
                    <a:lnTo>
                      <a:pt x="113" y="266"/>
                    </a:lnTo>
                    <a:lnTo>
                      <a:pt x="115" y="268"/>
                    </a:lnTo>
                    <a:lnTo>
                      <a:pt x="120" y="270"/>
                    </a:lnTo>
                    <a:lnTo>
                      <a:pt x="120" y="277"/>
                    </a:lnTo>
                    <a:lnTo>
                      <a:pt x="122" y="281"/>
                    </a:lnTo>
                    <a:lnTo>
                      <a:pt x="129" y="281"/>
                    </a:lnTo>
                    <a:lnTo>
                      <a:pt x="133" y="279"/>
                    </a:lnTo>
                    <a:lnTo>
                      <a:pt x="136" y="279"/>
                    </a:lnTo>
                    <a:lnTo>
                      <a:pt x="138" y="284"/>
                    </a:lnTo>
                    <a:lnTo>
                      <a:pt x="138" y="288"/>
                    </a:lnTo>
                    <a:lnTo>
                      <a:pt x="136" y="295"/>
                    </a:lnTo>
                    <a:lnTo>
                      <a:pt x="135" y="299"/>
                    </a:lnTo>
                    <a:lnTo>
                      <a:pt x="136" y="302"/>
                    </a:lnTo>
                    <a:lnTo>
                      <a:pt x="158" y="293"/>
                    </a:lnTo>
                    <a:lnTo>
                      <a:pt x="170" y="275"/>
                    </a:lnTo>
                    <a:lnTo>
                      <a:pt x="170" y="284"/>
                    </a:lnTo>
                    <a:lnTo>
                      <a:pt x="178" y="279"/>
                    </a:lnTo>
                    <a:lnTo>
                      <a:pt x="179" y="274"/>
                    </a:lnTo>
                    <a:lnTo>
                      <a:pt x="185" y="272"/>
                    </a:lnTo>
                    <a:lnTo>
                      <a:pt x="185" y="252"/>
                    </a:lnTo>
                    <a:lnTo>
                      <a:pt x="183" y="245"/>
                    </a:lnTo>
                    <a:lnTo>
                      <a:pt x="178" y="247"/>
                    </a:lnTo>
                    <a:lnTo>
                      <a:pt x="170" y="256"/>
                    </a:lnTo>
                    <a:lnTo>
                      <a:pt x="169" y="256"/>
                    </a:lnTo>
                    <a:lnTo>
                      <a:pt x="169" y="250"/>
                    </a:lnTo>
                    <a:lnTo>
                      <a:pt x="161" y="247"/>
                    </a:lnTo>
                    <a:lnTo>
                      <a:pt x="163" y="245"/>
                    </a:lnTo>
                    <a:lnTo>
                      <a:pt x="169" y="241"/>
                    </a:lnTo>
                    <a:lnTo>
                      <a:pt x="170" y="238"/>
                    </a:lnTo>
                    <a:lnTo>
                      <a:pt x="167" y="231"/>
                    </a:lnTo>
                    <a:lnTo>
                      <a:pt x="163" y="229"/>
                    </a:lnTo>
                    <a:lnTo>
                      <a:pt x="158" y="231"/>
                    </a:lnTo>
                    <a:lnTo>
                      <a:pt x="149" y="240"/>
                    </a:lnTo>
                    <a:lnTo>
                      <a:pt x="147" y="240"/>
                    </a:lnTo>
                    <a:lnTo>
                      <a:pt x="151" y="232"/>
                    </a:lnTo>
                    <a:lnTo>
                      <a:pt x="151" y="229"/>
                    </a:lnTo>
                    <a:lnTo>
                      <a:pt x="138" y="227"/>
                    </a:lnTo>
                    <a:lnTo>
                      <a:pt x="131" y="229"/>
                    </a:lnTo>
                    <a:lnTo>
                      <a:pt x="124" y="238"/>
                    </a:lnTo>
                    <a:lnTo>
                      <a:pt x="122" y="229"/>
                    </a:lnTo>
                    <a:lnTo>
                      <a:pt x="120" y="225"/>
                    </a:lnTo>
                    <a:lnTo>
                      <a:pt x="126" y="227"/>
                    </a:lnTo>
                    <a:lnTo>
                      <a:pt x="135" y="223"/>
                    </a:lnTo>
                    <a:lnTo>
                      <a:pt x="135" y="222"/>
                    </a:lnTo>
                    <a:lnTo>
                      <a:pt x="129" y="218"/>
                    </a:lnTo>
                    <a:lnTo>
                      <a:pt x="127" y="213"/>
                    </a:lnTo>
                    <a:lnTo>
                      <a:pt x="127" y="211"/>
                    </a:lnTo>
                    <a:lnTo>
                      <a:pt x="136" y="220"/>
                    </a:lnTo>
                    <a:lnTo>
                      <a:pt x="145" y="225"/>
                    </a:lnTo>
                    <a:lnTo>
                      <a:pt x="169" y="223"/>
                    </a:lnTo>
                    <a:lnTo>
                      <a:pt x="170" y="220"/>
                    </a:lnTo>
                    <a:lnTo>
                      <a:pt x="174" y="222"/>
                    </a:lnTo>
                    <a:lnTo>
                      <a:pt x="172" y="223"/>
                    </a:lnTo>
                    <a:lnTo>
                      <a:pt x="181" y="220"/>
                    </a:lnTo>
                    <a:lnTo>
                      <a:pt x="185" y="211"/>
                    </a:lnTo>
                    <a:lnTo>
                      <a:pt x="187" y="206"/>
                    </a:lnTo>
                    <a:lnTo>
                      <a:pt x="187" y="204"/>
                    </a:lnTo>
                    <a:lnTo>
                      <a:pt x="190" y="202"/>
                    </a:lnTo>
                    <a:lnTo>
                      <a:pt x="192" y="200"/>
                    </a:lnTo>
                    <a:lnTo>
                      <a:pt x="185" y="195"/>
                    </a:lnTo>
                    <a:lnTo>
                      <a:pt x="185" y="191"/>
                    </a:lnTo>
                    <a:lnTo>
                      <a:pt x="187" y="189"/>
                    </a:lnTo>
                    <a:lnTo>
                      <a:pt x="185" y="184"/>
                    </a:lnTo>
                    <a:lnTo>
                      <a:pt x="181" y="182"/>
                    </a:lnTo>
                    <a:lnTo>
                      <a:pt x="183" y="182"/>
                    </a:lnTo>
                    <a:lnTo>
                      <a:pt x="183" y="179"/>
                    </a:lnTo>
                    <a:lnTo>
                      <a:pt x="181" y="175"/>
                    </a:lnTo>
                    <a:lnTo>
                      <a:pt x="181" y="173"/>
                    </a:lnTo>
                    <a:lnTo>
                      <a:pt x="185" y="175"/>
                    </a:lnTo>
                    <a:lnTo>
                      <a:pt x="199" y="175"/>
                    </a:lnTo>
                    <a:lnTo>
                      <a:pt x="201" y="179"/>
                    </a:lnTo>
                    <a:lnTo>
                      <a:pt x="206" y="177"/>
                    </a:lnTo>
                    <a:lnTo>
                      <a:pt x="212" y="170"/>
                    </a:lnTo>
                    <a:lnTo>
                      <a:pt x="217" y="172"/>
                    </a:lnTo>
                    <a:lnTo>
                      <a:pt x="219" y="173"/>
                    </a:lnTo>
                    <a:lnTo>
                      <a:pt x="222" y="166"/>
                    </a:lnTo>
                    <a:lnTo>
                      <a:pt x="224" y="161"/>
                    </a:lnTo>
                    <a:lnTo>
                      <a:pt x="203" y="155"/>
                    </a:lnTo>
                    <a:lnTo>
                      <a:pt x="206" y="152"/>
                    </a:lnTo>
                    <a:lnTo>
                      <a:pt x="213" y="152"/>
                    </a:lnTo>
                    <a:lnTo>
                      <a:pt x="222" y="157"/>
                    </a:lnTo>
                    <a:lnTo>
                      <a:pt x="228" y="148"/>
                    </a:lnTo>
                    <a:lnTo>
                      <a:pt x="233" y="145"/>
                    </a:lnTo>
                    <a:lnTo>
                      <a:pt x="233" y="143"/>
                    </a:lnTo>
                    <a:lnTo>
                      <a:pt x="230" y="138"/>
                    </a:lnTo>
                    <a:lnTo>
                      <a:pt x="226" y="136"/>
                    </a:lnTo>
                    <a:lnTo>
                      <a:pt x="219" y="134"/>
                    </a:lnTo>
                    <a:lnTo>
                      <a:pt x="215" y="132"/>
                    </a:lnTo>
                    <a:lnTo>
                      <a:pt x="212" y="130"/>
                    </a:lnTo>
                    <a:lnTo>
                      <a:pt x="215" y="129"/>
                    </a:lnTo>
                    <a:lnTo>
                      <a:pt x="230" y="129"/>
                    </a:lnTo>
                    <a:lnTo>
                      <a:pt x="233" y="127"/>
                    </a:lnTo>
                    <a:lnTo>
                      <a:pt x="235" y="125"/>
                    </a:lnTo>
                    <a:lnTo>
                      <a:pt x="240" y="121"/>
                    </a:lnTo>
                    <a:lnTo>
                      <a:pt x="237" y="120"/>
                    </a:lnTo>
                    <a:lnTo>
                      <a:pt x="237" y="116"/>
                    </a:lnTo>
                    <a:lnTo>
                      <a:pt x="238" y="114"/>
                    </a:lnTo>
                    <a:lnTo>
                      <a:pt x="237" y="102"/>
                    </a:lnTo>
                    <a:lnTo>
                      <a:pt x="235" y="100"/>
                    </a:lnTo>
                    <a:lnTo>
                      <a:pt x="226" y="96"/>
                    </a:lnTo>
                    <a:lnTo>
                      <a:pt x="213" y="98"/>
                    </a:lnTo>
                    <a:lnTo>
                      <a:pt x="215" y="96"/>
                    </a:lnTo>
                    <a:lnTo>
                      <a:pt x="219" y="95"/>
                    </a:lnTo>
                    <a:lnTo>
                      <a:pt x="221" y="93"/>
                    </a:lnTo>
                    <a:lnTo>
                      <a:pt x="221" y="91"/>
                    </a:lnTo>
                    <a:lnTo>
                      <a:pt x="219" y="87"/>
                    </a:lnTo>
                    <a:lnTo>
                      <a:pt x="197" y="89"/>
                    </a:lnTo>
                    <a:lnTo>
                      <a:pt x="194" y="91"/>
                    </a:lnTo>
                    <a:lnTo>
                      <a:pt x="192" y="95"/>
                    </a:lnTo>
                    <a:lnTo>
                      <a:pt x="190" y="95"/>
                    </a:lnTo>
                    <a:lnTo>
                      <a:pt x="192" y="87"/>
                    </a:lnTo>
                    <a:lnTo>
                      <a:pt x="188" y="87"/>
                    </a:lnTo>
                    <a:lnTo>
                      <a:pt x="188" y="84"/>
                    </a:lnTo>
                    <a:lnTo>
                      <a:pt x="196" y="86"/>
                    </a:lnTo>
                    <a:lnTo>
                      <a:pt x="208" y="82"/>
                    </a:lnTo>
                    <a:lnTo>
                      <a:pt x="217" y="82"/>
                    </a:lnTo>
                    <a:lnTo>
                      <a:pt x="217" y="80"/>
                    </a:lnTo>
                    <a:lnTo>
                      <a:pt x="210" y="77"/>
                    </a:lnTo>
                    <a:lnTo>
                      <a:pt x="190" y="77"/>
                    </a:lnTo>
                    <a:lnTo>
                      <a:pt x="188" y="75"/>
                    </a:lnTo>
                    <a:lnTo>
                      <a:pt x="192" y="73"/>
                    </a:lnTo>
                    <a:lnTo>
                      <a:pt x="206" y="73"/>
                    </a:lnTo>
                    <a:lnTo>
                      <a:pt x="208" y="71"/>
                    </a:lnTo>
                    <a:lnTo>
                      <a:pt x="219" y="73"/>
                    </a:lnTo>
                    <a:lnTo>
                      <a:pt x="221" y="77"/>
                    </a:lnTo>
                    <a:lnTo>
                      <a:pt x="221" y="80"/>
                    </a:lnTo>
                    <a:lnTo>
                      <a:pt x="222" y="84"/>
                    </a:lnTo>
                    <a:lnTo>
                      <a:pt x="224" y="86"/>
                    </a:lnTo>
                    <a:lnTo>
                      <a:pt x="240" y="87"/>
                    </a:lnTo>
                    <a:lnTo>
                      <a:pt x="242" y="86"/>
                    </a:lnTo>
                    <a:lnTo>
                      <a:pt x="242" y="84"/>
                    </a:lnTo>
                    <a:lnTo>
                      <a:pt x="242" y="79"/>
                    </a:lnTo>
                    <a:lnTo>
                      <a:pt x="238" y="73"/>
                    </a:lnTo>
                    <a:lnTo>
                      <a:pt x="242" y="70"/>
                    </a:lnTo>
                    <a:lnTo>
                      <a:pt x="238" y="68"/>
                    </a:lnTo>
                    <a:lnTo>
                      <a:pt x="219" y="68"/>
                    </a:lnTo>
                    <a:lnTo>
                      <a:pt x="219" y="66"/>
                    </a:lnTo>
                    <a:lnTo>
                      <a:pt x="194" y="70"/>
                    </a:lnTo>
                    <a:lnTo>
                      <a:pt x="196" y="68"/>
                    </a:lnTo>
                    <a:lnTo>
                      <a:pt x="196" y="66"/>
                    </a:lnTo>
                    <a:lnTo>
                      <a:pt x="190" y="64"/>
                    </a:lnTo>
                    <a:lnTo>
                      <a:pt x="187" y="62"/>
                    </a:lnTo>
                    <a:lnTo>
                      <a:pt x="192" y="61"/>
                    </a:lnTo>
                    <a:lnTo>
                      <a:pt x="199" y="61"/>
                    </a:lnTo>
                    <a:lnTo>
                      <a:pt x="197" y="53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199" y="53"/>
                    </a:lnTo>
                    <a:lnTo>
                      <a:pt x="201" y="57"/>
                    </a:lnTo>
                    <a:lnTo>
                      <a:pt x="204" y="59"/>
                    </a:lnTo>
                    <a:lnTo>
                      <a:pt x="219" y="61"/>
                    </a:lnTo>
                    <a:lnTo>
                      <a:pt x="219" y="57"/>
                    </a:lnTo>
                    <a:lnTo>
                      <a:pt x="215" y="53"/>
                    </a:lnTo>
                    <a:lnTo>
                      <a:pt x="215" y="52"/>
                    </a:lnTo>
                    <a:lnTo>
                      <a:pt x="201" y="48"/>
                    </a:lnTo>
                    <a:lnTo>
                      <a:pt x="199" y="45"/>
                    </a:lnTo>
                    <a:lnTo>
                      <a:pt x="201" y="45"/>
                    </a:lnTo>
                    <a:lnTo>
                      <a:pt x="212" y="46"/>
                    </a:lnTo>
                    <a:lnTo>
                      <a:pt x="222" y="55"/>
                    </a:lnTo>
                    <a:lnTo>
                      <a:pt x="231" y="55"/>
                    </a:lnTo>
                    <a:lnTo>
                      <a:pt x="233" y="53"/>
                    </a:lnTo>
                    <a:lnTo>
                      <a:pt x="233" y="48"/>
                    </a:lnTo>
                    <a:lnTo>
                      <a:pt x="237" y="50"/>
                    </a:lnTo>
                    <a:lnTo>
                      <a:pt x="246" y="52"/>
                    </a:lnTo>
                    <a:lnTo>
                      <a:pt x="247" y="46"/>
                    </a:lnTo>
                    <a:lnTo>
                      <a:pt x="247" y="45"/>
                    </a:lnTo>
                    <a:lnTo>
                      <a:pt x="249" y="45"/>
                    </a:lnTo>
                    <a:lnTo>
                      <a:pt x="249" y="43"/>
                    </a:lnTo>
                    <a:lnTo>
                      <a:pt x="251" y="46"/>
                    </a:lnTo>
                    <a:lnTo>
                      <a:pt x="256" y="45"/>
                    </a:lnTo>
                    <a:lnTo>
                      <a:pt x="258" y="39"/>
                    </a:lnTo>
                    <a:lnTo>
                      <a:pt x="255" y="25"/>
                    </a:lnTo>
                    <a:lnTo>
                      <a:pt x="237" y="23"/>
                    </a:lnTo>
                    <a:lnTo>
                      <a:pt x="238" y="18"/>
                    </a:lnTo>
                    <a:lnTo>
                      <a:pt x="244" y="18"/>
                    </a:lnTo>
                    <a:lnTo>
                      <a:pt x="251" y="21"/>
                    </a:lnTo>
                    <a:lnTo>
                      <a:pt x="258" y="21"/>
                    </a:lnTo>
                    <a:lnTo>
                      <a:pt x="258" y="25"/>
                    </a:lnTo>
                    <a:lnTo>
                      <a:pt x="258" y="28"/>
                    </a:lnTo>
                    <a:lnTo>
                      <a:pt x="264" y="32"/>
                    </a:lnTo>
                    <a:lnTo>
                      <a:pt x="267" y="32"/>
                    </a:lnTo>
                    <a:lnTo>
                      <a:pt x="274" y="30"/>
                    </a:lnTo>
                    <a:lnTo>
                      <a:pt x="281" y="30"/>
                    </a:lnTo>
                    <a:lnTo>
                      <a:pt x="283" y="28"/>
                    </a:lnTo>
                    <a:lnTo>
                      <a:pt x="287" y="28"/>
                    </a:lnTo>
                    <a:lnTo>
                      <a:pt x="294" y="16"/>
                    </a:lnTo>
                    <a:lnTo>
                      <a:pt x="290" y="14"/>
                    </a:lnTo>
                    <a:lnTo>
                      <a:pt x="287" y="16"/>
                    </a:lnTo>
                    <a:lnTo>
                      <a:pt x="287" y="12"/>
                    </a:lnTo>
                    <a:lnTo>
                      <a:pt x="290" y="7"/>
                    </a:lnTo>
                    <a:lnTo>
                      <a:pt x="296" y="5"/>
                    </a:lnTo>
                    <a:lnTo>
                      <a:pt x="298" y="3"/>
                    </a:lnTo>
                    <a:lnTo>
                      <a:pt x="301" y="0"/>
                    </a:lnTo>
                    <a:lnTo>
                      <a:pt x="115" y="0"/>
                    </a:lnTo>
                    <a:lnTo>
                      <a:pt x="129" y="7"/>
                    </a:lnTo>
                    <a:lnTo>
                      <a:pt x="127" y="9"/>
                    </a:lnTo>
                    <a:lnTo>
                      <a:pt x="124" y="11"/>
                    </a:lnTo>
                    <a:lnTo>
                      <a:pt x="126" y="12"/>
                    </a:lnTo>
                    <a:lnTo>
                      <a:pt x="126" y="25"/>
                    </a:lnTo>
                    <a:lnTo>
                      <a:pt x="127" y="25"/>
                    </a:lnTo>
                    <a:lnTo>
                      <a:pt x="127" y="27"/>
                    </a:lnTo>
                    <a:lnTo>
                      <a:pt x="129" y="28"/>
                    </a:lnTo>
                    <a:lnTo>
                      <a:pt x="135" y="30"/>
                    </a:lnTo>
                    <a:lnTo>
                      <a:pt x="140" y="36"/>
                    </a:lnTo>
                    <a:lnTo>
                      <a:pt x="151" y="30"/>
                    </a:lnTo>
                    <a:lnTo>
                      <a:pt x="154" y="30"/>
                    </a:lnTo>
                    <a:lnTo>
                      <a:pt x="154" y="32"/>
                    </a:lnTo>
                    <a:lnTo>
                      <a:pt x="153" y="34"/>
                    </a:lnTo>
                    <a:lnTo>
                      <a:pt x="151" y="34"/>
                    </a:lnTo>
                    <a:lnTo>
                      <a:pt x="140" y="39"/>
                    </a:lnTo>
                    <a:lnTo>
                      <a:pt x="140" y="41"/>
                    </a:lnTo>
                    <a:lnTo>
                      <a:pt x="140" y="43"/>
                    </a:lnTo>
                    <a:lnTo>
                      <a:pt x="140" y="45"/>
                    </a:lnTo>
                    <a:lnTo>
                      <a:pt x="129" y="37"/>
                    </a:lnTo>
                    <a:lnTo>
                      <a:pt x="126" y="37"/>
                    </a:lnTo>
                    <a:lnTo>
                      <a:pt x="124" y="39"/>
                    </a:lnTo>
                    <a:lnTo>
                      <a:pt x="124" y="32"/>
                    </a:lnTo>
                    <a:lnTo>
                      <a:pt x="120" y="32"/>
                    </a:lnTo>
                    <a:lnTo>
                      <a:pt x="120" y="25"/>
                    </a:lnTo>
                    <a:lnTo>
                      <a:pt x="119" y="23"/>
                    </a:lnTo>
                    <a:lnTo>
                      <a:pt x="119" y="19"/>
                    </a:lnTo>
                    <a:lnTo>
                      <a:pt x="104" y="0"/>
                    </a:lnTo>
                    <a:lnTo>
                      <a:pt x="54" y="0"/>
                    </a:lnTo>
                    <a:lnTo>
                      <a:pt x="65" y="3"/>
                    </a:lnTo>
                    <a:lnTo>
                      <a:pt x="67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8" name="Freeform 3918"/>
              <p:cNvSpPr>
                <a:spLocks/>
              </p:cNvSpPr>
              <p:nvPr/>
            </p:nvSpPr>
            <p:spPr bwMode="auto">
              <a:xfrm>
                <a:off x="1312" y="752"/>
                <a:ext cx="9" cy="9"/>
              </a:xfrm>
              <a:custGeom>
                <a:avLst/>
                <a:gdLst>
                  <a:gd name="T0" fmla="*/ 0 w 9"/>
                  <a:gd name="T1" fmla="*/ 5 h 9"/>
                  <a:gd name="T2" fmla="*/ 0 w 9"/>
                  <a:gd name="T3" fmla="*/ 7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5 h 9"/>
                  <a:gd name="T10" fmla="*/ 0 w 9"/>
                  <a:gd name="T11" fmla="*/ 5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9"/>
                  <a:gd name="T19" fmla="*/ 0 h 9"/>
                  <a:gd name="T20" fmla="*/ 9 w 9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9" h="9">
                    <a:moveTo>
                      <a:pt x="0" y="5"/>
                    </a:moveTo>
                    <a:lnTo>
                      <a:pt x="0" y="7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9" name="Freeform 3919"/>
              <p:cNvSpPr>
                <a:spLocks/>
              </p:cNvSpPr>
              <p:nvPr/>
            </p:nvSpPr>
            <p:spPr bwMode="auto">
              <a:xfrm>
                <a:off x="1310" y="743"/>
                <a:ext cx="4" cy="9"/>
              </a:xfrm>
              <a:custGeom>
                <a:avLst/>
                <a:gdLst>
                  <a:gd name="T0" fmla="*/ 2 w 4"/>
                  <a:gd name="T1" fmla="*/ 3 h 9"/>
                  <a:gd name="T2" fmla="*/ 2 w 4"/>
                  <a:gd name="T3" fmla="*/ 0 h 9"/>
                  <a:gd name="T4" fmla="*/ 0 w 4"/>
                  <a:gd name="T5" fmla="*/ 7 h 9"/>
                  <a:gd name="T6" fmla="*/ 2 w 4"/>
                  <a:gd name="T7" fmla="*/ 9 h 9"/>
                  <a:gd name="T8" fmla="*/ 4 w 4"/>
                  <a:gd name="T9" fmla="*/ 9 h 9"/>
                  <a:gd name="T10" fmla="*/ 2 w 4"/>
                  <a:gd name="T11" fmla="*/ 3 h 9"/>
                  <a:gd name="T12" fmla="*/ 2 w 4"/>
                  <a:gd name="T13" fmla="*/ 3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2" y="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2" y="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0" name="Freeform 3920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1" name="Freeform 3921"/>
              <p:cNvSpPr>
                <a:spLocks/>
              </p:cNvSpPr>
              <p:nvPr/>
            </p:nvSpPr>
            <p:spPr bwMode="auto">
              <a:xfrm>
                <a:off x="1418" y="1604"/>
                <a:ext cx="8" cy="9"/>
              </a:xfrm>
              <a:custGeom>
                <a:avLst/>
                <a:gdLst>
                  <a:gd name="T0" fmla="*/ 0 w 8"/>
                  <a:gd name="T1" fmla="*/ 9 h 9"/>
                  <a:gd name="T2" fmla="*/ 1 w 8"/>
                  <a:gd name="T3" fmla="*/ 9 h 9"/>
                  <a:gd name="T4" fmla="*/ 7 w 8"/>
                  <a:gd name="T5" fmla="*/ 5 h 9"/>
                  <a:gd name="T6" fmla="*/ 8 w 8"/>
                  <a:gd name="T7" fmla="*/ 0 h 9"/>
                  <a:gd name="T8" fmla="*/ 8 w 8"/>
                  <a:gd name="T9" fmla="*/ 0 h 9"/>
                  <a:gd name="T10" fmla="*/ 8 w 8"/>
                  <a:gd name="T11" fmla="*/ 0 h 9"/>
                  <a:gd name="T12" fmla="*/ 8 w 8"/>
                  <a:gd name="T13" fmla="*/ 1 h 9"/>
                  <a:gd name="T14" fmla="*/ 7 w 8"/>
                  <a:gd name="T15" fmla="*/ 3 h 9"/>
                  <a:gd name="T16" fmla="*/ 7 w 8"/>
                  <a:gd name="T17" fmla="*/ 5 h 9"/>
                  <a:gd name="T18" fmla="*/ 5 w 8"/>
                  <a:gd name="T19" fmla="*/ 5 h 9"/>
                  <a:gd name="T20" fmla="*/ 3 w 8"/>
                  <a:gd name="T21" fmla="*/ 3 h 9"/>
                  <a:gd name="T22" fmla="*/ 3 w 8"/>
                  <a:gd name="T23" fmla="*/ 3 h 9"/>
                  <a:gd name="T24" fmla="*/ 3 w 8"/>
                  <a:gd name="T25" fmla="*/ 5 h 9"/>
                  <a:gd name="T26" fmla="*/ 3 w 8"/>
                  <a:gd name="T27" fmla="*/ 5 h 9"/>
                  <a:gd name="T28" fmla="*/ 3 w 8"/>
                  <a:gd name="T29" fmla="*/ 5 h 9"/>
                  <a:gd name="T30" fmla="*/ 3 w 8"/>
                  <a:gd name="T31" fmla="*/ 5 h 9"/>
                  <a:gd name="T32" fmla="*/ 1 w 8"/>
                  <a:gd name="T33" fmla="*/ 5 h 9"/>
                  <a:gd name="T34" fmla="*/ 1 w 8"/>
                  <a:gd name="T35" fmla="*/ 5 h 9"/>
                  <a:gd name="T36" fmla="*/ 1 w 8"/>
                  <a:gd name="T37" fmla="*/ 7 h 9"/>
                  <a:gd name="T38" fmla="*/ 0 w 8"/>
                  <a:gd name="T39" fmla="*/ 7 h 9"/>
                  <a:gd name="T40" fmla="*/ 0 w 8"/>
                  <a:gd name="T41" fmla="*/ 7 h 9"/>
                  <a:gd name="T42" fmla="*/ 0 w 8"/>
                  <a:gd name="T43" fmla="*/ 9 h 9"/>
                  <a:gd name="T44" fmla="*/ 0 w 8"/>
                  <a:gd name="T45" fmla="*/ 9 h 9"/>
                  <a:gd name="T46" fmla="*/ 0 w 8"/>
                  <a:gd name="T47" fmla="*/ 9 h 9"/>
                  <a:gd name="T48" fmla="*/ 0 w 8"/>
                  <a:gd name="T49" fmla="*/ 9 h 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"/>
                  <a:gd name="T76" fmla="*/ 0 h 9"/>
                  <a:gd name="T77" fmla="*/ 8 w 8"/>
                  <a:gd name="T78" fmla="*/ 9 h 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" h="9">
                    <a:moveTo>
                      <a:pt x="0" y="9"/>
                    </a:moveTo>
                    <a:lnTo>
                      <a:pt x="1" y="9"/>
                    </a:lnTo>
                    <a:lnTo>
                      <a:pt x="7" y="5"/>
                    </a:lnTo>
                    <a:lnTo>
                      <a:pt x="8" y="0"/>
                    </a:lnTo>
                    <a:lnTo>
                      <a:pt x="8" y="1"/>
                    </a:lnTo>
                    <a:lnTo>
                      <a:pt x="7" y="3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1" y="5"/>
                    </a:lnTo>
                    <a:lnTo>
                      <a:pt x="1" y="7"/>
                    </a:lnTo>
                    <a:lnTo>
                      <a:pt x="0" y="7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2" name="Freeform 3922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3" name="Freeform 3923"/>
              <p:cNvSpPr>
                <a:spLocks/>
              </p:cNvSpPr>
              <p:nvPr/>
            </p:nvSpPr>
            <p:spPr bwMode="auto">
              <a:xfrm>
                <a:off x="1419" y="1600"/>
                <a:ext cx="18" cy="25"/>
              </a:xfrm>
              <a:custGeom>
                <a:avLst/>
                <a:gdLst>
                  <a:gd name="T0" fmla="*/ 16 w 18"/>
                  <a:gd name="T1" fmla="*/ 11 h 25"/>
                  <a:gd name="T2" fmla="*/ 18 w 18"/>
                  <a:gd name="T3" fmla="*/ 9 h 25"/>
                  <a:gd name="T4" fmla="*/ 16 w 18"/>
                  <a:gd name="T5" fmla="*/ 9 h 25"/>
                  <a:gd name="T6" fmla="*/ 18 w 18"/>
                  <a:gd name="T7" fmla="*/ 9 h 25"/>
                  <a:gd name="T8" fmla="*/ 18 w 18"/>
                  <a:gd name="T9" fmla="*/ 7 h 25"/>
                  <a:gd name="T10" fmla="*/ 16 w 18"/>
                  <a:gd name="T11" fmla="*/ 7 h 25"/>
                  <a:gd name="T12" fmla="*/ 15 w 18"/>
                  <a:gd name="T13" fmla="*/ 5 h 25"/>
                  <a:gd name="T14" fmla="*/ 15 w 18"/>
                  <a:gd name="T15" fmla="*/ 4 h 25"/>
                  <a:gd name="T16" fmla="*/ 13 w 18"/>
                  <a:gd name="T17" fmla="*/ 4 h 25"/>
                  <a:gd name="T18" fmla="*/ 13 w 18"/>
                  <a:gd name="T19" fmla="*/ 2 h 25"/>
                  <a:gd name="T20" fmla="*/ 13 w 18"/>
                  <a:gd name="T21" fmla="*/ 0 h 25"/>
                  <a:gd name="T22" fmla="*/ 9 w 18"/>
                  <a:gd name="T23" fmla="*/ 13 h 25"/>
                  <a:gd name="T24" fmla="*/ 7 w 18"/>
                  <a:gd name="T25" fmla="*/ 14 h 25"/>
                  <a:gd name="T26" fmla="*/ 7 w 18"/>
                  <a:gd name="T27" fmla="*/ 14 h 25"/>
                  <a:gd name="T28" fmla="*/ 7 w 18"/>
                  <a:gd name="T29" fmla="*/ 14 h 25"/>
                  <a:gd name="T30" fmla="*/ 9 w 18"/>
                  <a:gd name="T31" fmla="*/ 11 h 25"/>
                  <a:gd name="T32" fmla="*/ 9 w 18"/>
                  <a:gd name="T33" fmla="*/ 5 h 25"/>
                  <a:gd name="T34" fmla="*/ 9 w 18"/>
                  <a:gd name="T35" fmla="*/ 4 h 25"/>
                  <a:gd name="T36" fmla="*/ 9 w 18"/>
                  <a:gd name="T37" fmla="*/ 5 h 25"/>
                  <a:gd name="T38" fmla="*/ 6 w 18"/>
                  <a:gd name="T39" fmla="*/ 13 h 25"/>
                  <a:gd name="T40" fmla="*/ 0 w 18"/>
                  <a:gd name="T41" fmla="*/ 20 h 25"/>
                  <a:gd name="T42" fmla="*/ 0 w 18"/>
                  <a:gd name="T43" fmla="*/ 22 h 25"/>
                  <a:gd name="T44" fmla="*/ 0 w 18"/>
                  <a:gd name="T45" fmla="*/ 22 h 25"/>
                  <a:gd name="T46" fmla="*/ 2 w 18"/>
                  <a:gd name="T47" fmla="*/ 23 h 25"/>
                  <a:gd name="T48" fmla="*/ 2 w 18"/>
                  <a:gd name="T49" fmla="*/ 23 h 25"/>
                  <a:gd name="T50" fmla="*/ 9 w 18"/>
                  <a:gd name="T51" fmla="*/ 14 h 25"/>
                  <a:gd name="T52" fmla="*/ 9 w 18"/>
                  <a:gd name="T53" fmla="*/ 16 h 25"/>
                  <a:gd name="T54" fmla="*/ 4 w 18"/>
                  <a:gd name="T55" fmla="*/ 25 h 25"/>
                  <a:gd name="T56" fmla="*/ 6 w 18"/>
                  <a:gd name="T57" fmla="*/ 22 h 25"/>
                  <a:gd name="T58" fmla="*/ 7 w 18"/>
                  <a:gd name="T59" fmla="*/ 22 h 25"/>
                  <a:gd name="T60" fmla="*/ 7 w 18"/>
                  <a:gd name="T61" fmla="*/ 23 h 25"/>
                  <a:gd name="T62" fmla="*/ 9 w 18"/>
                  <a:gd name="T63" fmla="*/ 22 h 25"/>
                  <a:gd name="T64" fmla="*/ 15 w 18"/>
                  <a:gd name="T65" fmla="*/ 13 h 25"/>
                  <a:gd name="T66" fmla="*/ 13 w 18"/>
                  <a:gd name="T67" fmla="*/ 22 h 25"/>
                  <a:gd name="T68" fmla="*/ 15 w 18"/>
                  <a:gd name="T69" fmla="*/ 13 h 25"/>
                  <a:gd name="T70" fmla="*/ 15 w 18"/>
                  <a:gd name="T71" fmla="*/ 13 h 25"/>
                  <a:gd name="T72" fmla="*/ 16 w 18"/>
                  <a:gd name="T73" fmla="*/ 9 h 25"/>
                  <a:gd name="T74" fmla="*/ 16 w 18"/>
                  <a:gd name="T75" fmla="*/ 7 h 25"/>
                  <a:gd name="T76" fmla="*/ 16 w 18"/>
                  <a:gd name="T77" fmla="*/ 7 h 25"/>
                  <a:gd name="T78" fmla="*/ 16 w 18"/>
                  <a:gd name="T79" fmla="*/ 9 h 25"/>
                  <a:gd name="T80" fmla="*/ 13 w 18"/>
                  <a:gd name="T81" fmla="*/ 22 h 25"/>
                  <a:gd name="T82" fmla="*/ 13 w 18"/>
                  <a:gd name="T83" fmla="*/ 22 h 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8"/>
                  <a:gd name="T127" fmla="*/ 0 h 25"/>
                  <a:gd name="T128" fmla="*/ 18 w 18"/>
                  <a:gd name="T129" fmla="*/ 25 h 2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8" h="25">
                    <a:moveTo>
                      <a:pt x="15" y="20"/>
                    </a:moveTo>
                    <a:lnTo>
                      <a:pt x="16" y="11"/>
                    </a:lnTo>
                    <a:lnTo>
                      <a:pt x="18" y="11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9" y="13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5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11"/>
                    </a:lnTo>
                    <a:lnTo>
                      <a:pt x="6" y="13"/>
                    </a:lnTo>
                    <a:lnTo>
                      <a:pt x="6" y="14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2" y="22"/>
                    </a:lnTo>
                    <a:lnTo>
                      <a:pt x="2" y="23"/>
                    </a:lnTo>
                    <a:lnTo>
                      <a:pt x="7" y="14"/>
                    </a:lnTo>
                    <a:lnTo>
                      <a:pt x="9" y="14"/>
                    </a:lnTo>
                    <a:lnTo>
                      <a:pt x="9" y="16"/>
                    </a:lnTo>
                    <a:lnTo>
                      <a:pt x="4" y="25"/>
                    </a:lnTo>
                    <a:lnTo>
                      <a:pt x="6" y="22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9" y="22"/>
                    </a:lnTo>
                    <a:lnTo>
                      <a:pt x="15" y="13"/>
                    </a:lnTo>
                    <a:lnTo>
                      <a:pt x="15" y="14"/>
                    </a:lnTo>
                    <a:lnTo>
                      <a:pt x="13" y="22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5" y="13"/>
                    </a:lnTo>
                    <a:lnTo>
                      <a:pt x="16" y="9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3" y="20"/>
                    </a:lnTo>
                    <a:lnTo>
                      <a:pt x="13" y="22"/>
                    </a:lnTo>
                    <a:lnTo>
                      <a:pt x="13" y="23"/>
                    </a:lnTo>
                    <a:lnTo>
                      <a:pt x="13" y="22"/>
                    </a:lnTo>
                    <a:lnTo>
                      <a:pt x="15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4" name="Freeform 3924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5" name="Freeform 3925"/>
              <p:cNvSpPr>
                <a:spLocks/>
              </p:cNvSpPr>
              <p:nvPr/>
            </p:nvSpPr>
            <p:spPr bwMode="auto">
              <a:xfrm>
                <a:off x="1437" y="1605"/>
                <a:ext cx="4" cy="11"/>
              </a:xfrm>
              <a:custGeom>
                <a:avLst/>
                <a:gdLst>
                  <a:gd name="T0" fmla="*/ 0 w 4"/>
                  <a:gd name="T1" fmla="*/ 9 h 11"/>
                  <a:gd name="T2" fmla="*/ 2 w 4"/>
                  <a:gd name="T3" fmla="*/ 9 h 11"/>
                  <a:gd name="T4" fmla="*/ 2 w 4"/>
                  <a:gd name="T5" fmla="*/ 9 h 11"/>
                  <a:gd name="T6" fmla="*/ 2 w 4"/>
                  <a:gd name="T7" fmla="*/ 9 h 11"/>
                  <a:gd name="T8" fmla="*/ 2 w 4"/>
                  <a:gd name="T9" fmla="*/ 9 h 11"/>
                  <a:gd name="T10" fmla="*/ 4 w 4"/>
                  <a:gd name="T11" fmla="*/ 9 h 11"/>
                  <a:gd name="T12" fmla="*/ 4 w 4"/>
                  <a:gd name="T13" fmla="*/ 9 h 11"/>
                  <a:gd name="T14" fmla="*/ 4 w 4"/>
                  <a:gd name="T15" fmla="*/ 8 h 11"/>
                  <a:gd name="T16" fmla="*/ 4 w 4"/>
                  <a:gd name="T17" fmla="*/ 8 h 11"/>
                  <a:gd name="T18" fmla="*/ 4 w 4"/>
                  <a:gd name="T19" fmla="*/ 8 h 11"/>
                  <a:gd name="T20" fmla="*/ 4 w 4"/>
                  <a:gd name="T21" fmla="*/ 6 h 11"/>
                  <a:gd name="T22" fmla="*/ 4 w 4"/>
                  <a:gd name="T23" fmla="*/ 6 h 11"/>
                  <a:gd name="T24" fmla="*/ 4 w 4"/>
                  <a:gd name="T25" fmla="*/ 6 h 11"/>
                  <a:gd name="T26" fmla="*/ 4 w 4"/>
                  <a:gd name="T27" fmla="*/ 0 h 11"/>
                  <a:gd name="T28" fmla="*/ 4 w 4"/>
                  <a:gd name="T29" fmla="*/ 0 h 11"/>
                  <a:gd name="T30" fmla="*/ 2 w 4"/>
                  <a:gd name="T31" fmla="*/ 0 h 11"/>
                  <a:gd name="T32" fmla="*/ 2 w 4"/>
                  <a:gd name="T33" fmla="*/ 2 h 11"/>
                  <a:gd name="T34" fmla="*/ 2 w 4"/>
                  <a:gd name="T35" fmla="*/ 2 h 11"/>
                  <a:gd name="T36" fmla="*/ 2 w 4"/>
                  <a:gd name="T37" fmla="*/ 2 h 11"/>
                  <a:gd name="T38" fmla="*/ 2 w 4"/>
                  <a:gd name="T39" fmla="*/ 4 h 11"/>
                  <a:gd name="T40" fmla="*/ 2 w 4"/>
                  <a:gd name="T41" fmla="*/ 4 h 11"/>
                  <a:gd name="T42" fmla="*/ 2 w 4"/>
                  <a:gd name="T43" fmla="*/ 4 h 11"/>
                  <a:gd name="T44" fmla="*/ 2 w 4"/>
                  <a:gd name="T45" fmla="*/ 4 h 11"/>
                  <a:gd name="T46" fmla="*/ 0 w 4"/>
                  <a:gd name="T47" fmla="*/ 6 h 11"/>
                  <a:gd name="T48" fmla="*/ 2 w 4"/>
                  <a:gd name="T49" fmla="*/ 6 h 11"/>
                  <a:gd name="T50" fmla="*/ 2 w 4"/>
                  <a:gd name="T51" fmla="*/ 8 h 11"/>
                  <a:gd name="T52" fmla="*/ 0 w 4"/>
                  <a:gd name="T53" fmla="*/ 9 h 11"/>
                  <a:gd name="T54" fmla="*/ 0 w 4"/>
                  <a:gd name="T55" fmla="*/ 11 h 11"/>
                  <a:gd name="T56" fmla="*/ 0 w 4"/>
                  <a:gd name="T57" fmla="*/ 9 h 11"/>
                  <a:gd name="T58" fmla="*/ 0 w 4"/>
                  <a:gd name="T59" fmla="*/ 9 h 11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4"/>
                  <a:gd name="T91" fmla="*/ 0 h 11"/>
                  <a:gd name="T92" fmla="*/ 4 w 4"/>
                  <a:gd name="T93" fmla="*/ 11 h 11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4" h="11">
                    <a:moveTo>
                      <a:pt x="0" y="9"/>
                    </a:moveTo>
                    <a:lnTo>
                      <a:pt x="2" y="9"/>
                    </a:lnTo>
                    <a:lnTo>
                      <a:pt x="4" y="9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6" name="Freeform 3926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7" name="Freeform 3927"/>
              <p:cNvSpPr>
                <a:spLocks/>
              </p:cNvSpPr>
              <p:nvPr/>
            </p:nvSpPr>
            <p:spPr bwMode="auto">
              <a:xfrm>
                <a:off x="1167" y="895"/>
                <a:ext cx="89" cy="122"/>
              </a:xfrm>
              <a:custGeom>
                <a:avLst/>
                <a:gdLst>
                  <a:gd name="T0" fmla="*/ 38 w 89"/>
                  <a:gd name="T1" fmla="*/ 0 h 122"/>
                  <a:gd name="T2" fmla="*/ 32 w 89"/>
                  <a:gd name="T3" fmla="*/ 2 h 122"/>
                  <a:gd name="T4" fmla="*/ 30 w 89"/>
                  <a:gd name="T5" fmla="*/ 5 h 122"/>
                  <a:gd name="T6" fmla="*/ 27 w 89"/>
                  <a:gd name="T7" fmla="*/ 2 h 122"/>
                  <a:gd name="T8" fmla="*/ 18 w 89"/>
                  <a:gd name="T9" fmla="*/ 5 h 122"/>
                  <a:gd name="T10" fmla="*/ 11 w 89"/>
                  <a:gd name="T11" fmla="*/ 9 h 122"/>
                  <a:gd name="T12" fmla="*/ 7 w 89"/>
                  <a:gd name="T13" fmla="*/ 16 h 122"/>
                  <a:gd name="T14" fmla="*/ 11 w 89"/>
                  <a:gd name="T15" fmla="*/ 20 h 122"/>
                  <a:gd name="T16" fmla="*/ 12 w 89"/>
                  <a:gd name="T17" fmla="*/ 20 h 122"/>
                  <a:gd name="T18" fmla="*/ 11 w 89"/>
                  <a:gd name="T19" fmla="*/ 21 h 122"/>
                  <a:gd name="T20" fmla="*/ 14 w 89"/>
                  <a:gd name="T21" fmla="*/ 29 h 122"/>
                  <a:gd name="T22" fmla="*/ 18 w 89"/>
                  <a:gd name="T23" fmla="*/ 30 h 122"/>
                  <a:gd name="T24" fmla="*/ 14 w 89"/>
                  <a:gd name="T25" fmla="*/ 30 h 122"/>
                  <a:gd name="T26" fmla="*/ 7 w 89"/>
                  <a:gd name="T27" fmla="*/ 25 h 122"/>
                  <a:gd name="T28" fmla="*/ 4 w 89"/>
                  <a:gd name="T29" fmla="*/ 25 h 122"/>
                  <a:gd name="T30" fmla="*/ 0 w 89"/>
                  <a:gd name="T31" fmla="*/ 29 h 122"/>
                  <a:gd name="T32" fmla="*/ 2 w 89"/>
                  <a:gd name="T33" fmla="*/ 32 h 122"/>
                  <a:gd name="T34" fmla="*/ 4 w 89"/>
                  <a:gd name="T35" fmla="*/ 36 h 122"/>
                  <a:gd name="T36" fmla="*/ 2 w 89"/>
                  <a:gd name="T37" fmla="*/ 38 h 122"/>
                  <a:gd name="T38" fmla="*/ 2 w 89"/>
                  <a:gd name="T39" fmla="*/ 50 h 122"/>
                  <a:gd name="T40" fmla="*/ 4 w 89"/>
                  <a:gd name="T41" fmla="*/ 61 h 122"/>
                  <a:gd name="T42" fmla="*/ 2 w 89"/>
                  <a:gd name="T43" fmla="*/ 63 h 122"/>
                  <a:gd name="T44" fmla="*/ 2 w 89"/>
                  <a:gd name="T45" fmla="*/ 72 h 122"/>
                  <a:gd name="T46" fmla="*/ 4 w 89"/>
                  <a:gd name="T47" fmla="*/ 79 h 122"/>
                  <a:gd name="T48" fmla="*/ 2 w 89"/>
                  <a:gd name="T49" fmla="*/ 84 h 122"/>
                  <a:gd name="T50" fmla="*/ 7 w 89"/>
                  <a:gd name="T51" fmla="*/ 88 h 122"/>
                  <a:gd name="T52" fmla="*/ 9 w 89"/>
                  <a:gd name="T53" fmla="*/ 97 h 122"/>
                  <a:gd name="T54" fmla="*/ 9 w 89"/>
                  <a:gd name="T55" fmla="*/ 111 h 122"/>
                  <a:gd name="T56" fmla="*/ 12 w 89"/>
                  <a:gd name="T57" fmla="*/ 111 h 122"/>
                  <a:gd name="T58" fmla="*/ 11 w 89"/>
                  <a:gd name="T59" fmla="*/ 116 h 122"/>
                  <a:gd name="T60" fmla="*/ 11 w 89"/>
                  <a:gd name="T61" fmla="*/ 122 h 122"/>
                  <a:gd name="T62" fmla="*/ 18 w 89"/>
                  <a:gd name="T63" fmla="*/ 120 h 122"/>
                  <a:gd name="T64" fmla="*/ 27 w 89"/>
                  <a:gd name="T65" fmla="*/ 122 h 122"/>
                  <a:gd name="T66" fmla="*/ 27 w 89"/>
                  <a:gd name="T67" fmla="*/ 116 h 122"/>
                  <a:gd name="T68" fmla="*/ 25 w 89"/>
                  <a:gd name="T69" fmla="*/ 118 h 122"/>
                  <a:gd name="T70" fmla="*/ 27 w 89"/>
                  <a:gd name="T71" fmla="*/ 116 h 122"/>
                  <a:gd name="T72" fmla="*/ 30 w 89"/>
                  <a:gd name="T73" fmla="*/ 104 h 122"/>
                  <a:gd name="T74" fmla="*/ 34 w 89"/>
                  <a:gd name="T75" fmla="*/ 102 h 122"/>
                  <a:gd name="T76" fmla="*/ 34 w 89"/>
                  <a:gd name="T77" fmla="*/ 88 h 122"/>
                  <a:gd name="T78" fmla="*/ 30 w 89"/>
                  <a:gd name="T79" fmla="*/ 82 h 122"/>
                  <a:gd name="T80" fmla="*/ 25 w 89"/>
                  <a:gd name="T81" fmla="*/ 80 h 122"/>
                  <a:gd name="T82" fmla="*/ 23 w 89"/>
                  <a:gd name="T83" fmla="*/ 82 h 122"/>
                  <a:gd name="T84" fmla="*/ 23 w 89"/>
                  <a:gd name="T85" fmla="*/ 79 h 122"/>
                  <a:gd name="T86" fmla="*/ 36 w 89"/>
                  <a:gd name="T87" fmla="*/ 77 h 122"/>
                  <a:gd name="T88" fmla="*/ 39 w 89"/>
                  <a:gd name="T89" fmla="*/ 77 h 122"/>
                  <a:gd name="T90" fmla="*/ 43 w 89"/>
                  <a:gd name="T91" fmla="*/ 79 h 122"/>
                  <a:gd name="T92" fmla="*/ 48 w 89"/>
                  <a:gd name="T93" fmla="*/ 80 h 122"/>
                  <a:gd name="T94" fmla="*/ 55 w 89"/>
                  <a:gd name="T95" fmla="*/ 82 h 122"/>
                  <a:gd name="T96" fmla="*/ 63 w 89"/>
                  <a:gd name="T97" fmla="*/ 75 h 122"/>
                  <a:gd name="T98" fmla="*/ 64 w 89"/>
                  <a:gd name="T99" fmla="*/ 70 h 122"/>
                  <a:gd name="T100" fmla="*/ 70 w 89"/>
                  <a:gd name="T101" fmla="*/ 57 h 122"/>
                  <a:gd name="T102" fmla="*/ 66 w 89"/>
                  <a:gd name="T103" fmla="*/ 54 h 122"/>
                  <a:gd name="T104" fmla="*/ 72 w 89"/>
                  <a:gd name="T105" fmla="*/ 52 h 122"/>
                  <a:gd name="T106" fmla="*/ 77 w 89"/>
                  <a:gd name="T107" fmla="*/ 36 h 122"/>
                  <a:gd name="T108" fmla="*/ 86 w 89"/>
                  <a:gd name="T109" fmla="*/ 21 h 122"/>
                  <a:gd name="T110" fmla="*/ 88 w 89"/>
                  <a:gd name="T111" fmla="*/ 20 h 122"/>
                  <a:gd name="T112" fmla="*/ 88 w 89"/>
                  <a:gd name="T113" fmla="*/ 14 h 122"/>
                  <a:gd name="T114" fmla="*/ 72 w 89"/>
                  <a:gd name="T115" fmla="*/ 9 h 122"/>
                  <a:gd name="T116" fmla="*/ 61 w 89"/>
                  <a:gd name="T117" fmla="*/ 9 h 122"/>
                  <a:gd name="T118" fmla="*/ 57 w 89"/>
                  <a:gd name="T119" fmla="*/ 14 h 122"/>
                  <a:gd name="T120" fmla="*/ 55 w 89"/>
                  <a:gd name="T121" fmla="*/ 9 h 122"/>
                  <a:gd name="T122" fmla="*/ 48 w 89"/>
                  <a:gd name="T123" fmla="*/ 5 h 122"/>
                  <a:gd name="T124" fmla="*/ 41 w 89"/>
                  <a:gd name="T125" fmla="*/ 2 h 1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9"/>
                  <a:gd name="T190" fmla="*/ 0 h 122"/>
                  <a:gd name="T191" fmla="*/ 89 w 89"/>
                  <a:gd name="T192" fmla="*/ 122 h 1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9" h="122">
                    <a:moveTo>
                      <a:pt x="41" y="2"/>
                    </a:move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32" y="5"/>
                    </a:lnTo>
                    <a:lnTo>
                      <a:pt x="30" y="5"/>
                    </a:lnTo>
                    <a:lnTo>
                      <a:pt x="30" y="4"/>
                    </a:lnTo>
                    <a:lnTo>
                      <a:pt x="29" y="2"/>
                    </a:lnTo>
                    <a:lnTo>
                      <a:pt x="27" y="2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4" y="7"/>
                    </a:lnTo>
                    <a:lnTo>
                      <a:pt x="11" y="9"/>
                    </a:lnTo>
                    <a:lnTo>
                      <a:pt x="9" y="9"/>
                    </a:lnTo>
                    <a:lnTo>
                      <a:pt x="7" y="12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9" y="21"/>
                    </a:lnTo>
                    <a:lnTo>
                      <a:pt x="11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11" y="21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29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30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5"/>
                    </a:lnTo>
                    <a:lnTo>
                      <a:pt x="5" y="25"/>
                    </a:lnTo>
                    <a:lnTo>
                      <a:pt x="5" y="23"/>
                    </a:lnTo>
                    <a:lnTo>
                      <a:pt x="4" y="25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2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2" y="38"/>
                    </a:lnTo>
                    <a:lnTo>
                      <a:pt x="2" y="43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2" y="57"/>
                    </a:lnTo>
                    <a:lnTo>
                      <a:pt x="4" y="61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2" y="63"/>
                    </a:lnTo>
                    <a:lnTo>
                      <a:pt x="2" y="64"/>
                    </a:lnTo>
                    <a:lnTo>
                      <a:pt x="0" y="68"/>
                    </a:lnTo>
                    <a:lnTo>
                      <a:pt x="2" y="72"/>
                    </a:lnTo>
                    <a:lnTo>
                      <a:pt x="2" y="79"/>
                    </a:lnTo>
                    <a:lnTo>
                      <a:pt x="4" y="79"/>
                    </a:lnTo>
                    <a:lnTo>
                      <a:pt x="4" y="80"/>
                    </a:lnTo>
                    <a:lnTo>
                      <a:pt x="2" y="80"/>
                    </a:lnTo>
                    <a:lnTo>
                      <a:pt x="2" y="84"/>
                    </a:lnTo>
                    <a:lnTo>
                      <a:pt x="4" y="84"/>
                    </a:lnTo>
                    <a:lnTo>
                      <a:pt x="7" y="88"/>
                    </a:lnTo>
                    <a:lnTo>
                      <a:pt x="7" y="91"/>
                    </a:lnTo>
                    <a:lnTo>
                      <a:pt x="9" y="95"/>
                    </a:lnTo>
                    <a:lnTo>
                      <a:pt x="9" y="97"/>
                    </a:lnTo>
                    <a:lnTo>
                      <a:pt x="9" y="98"/>
                    </a:lnTo>
                    <a:lnTo>
                      <a:pt x="9" y="100"/>
                    </a:lnTo>
                    <a:lnTo>
                      <a:pt x="9" y="111"/>
                    </a:lnTo>
                    <a:lnTo>
                      <a:pt x="9" y="113"/>
                    </a:lnTo>
                    <a:lnTo>
                      <a:pt x="11" y="113"/>
                    </a:lnTo>
                    <a:lnTo>
                      <a:pt x="12" y="111"/>
                    </a:lnTo>
                    <a:lnTo>
                      <a:pt x="16" y="113"/>
                    </a:lnTo>
                    <a:lnTo>
                      <a:pt x="11" y="113"/>
                    </a:lnTo>
                    <a:lnTo>
                      <a:pt x="11" y="116"/>
                    </a:lnTo>
                    <a:lnTo>
                      <a:pt x="9" y="116"/>
                    </a:lnTo>
                    <a:lnTo>
                      <a:pt x="9" y="122"/>
                    </a:lnTo>
                    <a:lnTo>
                      <a:pt x="11" y="122"/>
                    </a:lnTo>
                    <a:lnTo>
                      <a:pt x="9" y="122"/>
                    </a:lnTo>
                    <a:lnTo>
                      <a:pt x="18" y="120"/>
                    </a:lnTo>
                    <a:lnTo>
                      <a:pt x="20" y="120"/>
                    </a:lnTo>
                    <a:lnTo>
                      <a:pt x="21" y="118"/>
                    </a:lnTo>
                    <a:lnTo>
                      <a:pt x="27" y="122"/>
                    </a:lnTo>
                    <a:lnTo>
                      <a:pt x="27" y="120"/>
                    </a:lnTo>
                    <a:lnTo>
                      <a:pt x="27" y="118"/>
                    </a:lnTo>
                    <a:lnTo>
                      <a:pt x="27" y="116"/>
                    </a:lnTo>
                    <a:lnTo>
                      <a:pt x="25" y="118"/>
                    </a:lnTo>
                    <a:lnTo>
                      <a:pt x="27" y="116"/>
                    </a:lnTo>
                    <a:lnTo>
                      <a:pt x="27" y="114"/>
                    </a:lnTo>
                    <a:lnTo>
                      <a:pt x="27" y="113"/>
                    </a:lnTo>
                    <a:lnTo>
                      <a:pt x="30" y="104"/>
                    </a:lnTo>
                    <a:lnTo>
                      <a:pt x="32" y="104"/>
                    </a:lnTo>
                    <a:lnTo>
                      <a:pt x="34" y="102"/>
                    </a:lnTo>
                    <a:lnTo>
                      <a:pt x="36" y="97"/>
                    </a:lnTo>
                    <a:lnTo>
                      <a:pt x="36" y="91"/>
                    </a:lnTo>
                    <a:lnTo>
                      <a:pt x="34" y="88"/>
                    </a:lnTo>
                    <a:lnTo>
                      <a:pt x="30" y="86"/>
                    </a:lnTo>
                    <a:lnTo>
                      <a:pt x="30" y="82"/>
                    </a:lnTo>
                    <a:lnTo>
                      <a:pt x="27" y="82"/>
                    </a:lnTo>
                    <a:lnTo>
                      <a:pt x="25" y="80"/>
                    </a:lnTo>
                    <a:lnTo>
                      <a:pt x="25" y="82"/>
                    </a:lnTo>
                    <a:lnTo>
                      <a:pt x="25" y="80"/>
                    </a:lnTo>
                    <a:lnTo>
                      <a:pt x="23" y="82"/>
                    </a:lnTo>
                    <a:lnTo>
                      <a:pt x="23" y="80"/>
                    </a:lnTo>
                    <a:lnTo>
                      <a:pt x="23" y="79"/>
                    </a:lnTo>
                    <a:lnTo>
                      <a:pt x="25" y="79"/>
                    </a:lnTo>
                    <a:lnTo>
                      <a:pt x="34" y="79"/>
                    </a:lnTo>
                    <a:lnTo>
                      <a:pt x="36" y="77"/>
                    </a:lnTo>
                    <a:lnTo>
                      <a:pt x="38" y="79"/>
                    </a:lnTo>
                    <a:lnTo>
                      <a:pt x="39" y="77"/>
                    </a:lnTo>
                    <a:lnTo>
                      <a:pt x="39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9"/>
                    </a:lnTo>
                    <a:lnTo>
                      <a:pt x="47" y="80"/>
                    </a:lnTo>
                    <a:lnTo>
                      <a:pt x="48" y="80"/>
                    </a:lnTo>
                    <a:lnTo>
                      <a:pt x="52" y="82"/>
                    </a:lnTo>
                    <a:lnTo>
                      <a:pt x="54" y="82"/>
                    </a:lnTo>
                    <a:lnTo>
                      <a:pt x="55" y="82"/>
                    </a:lnTo>
                    <a:lnTo>
                      <a:pt x="59" y="80"/>
                    </a:lnTo>
                    <a:lnTo>
                      <a:pt x="59" y="79"/>
                    </a:lnTo>
                    <a:lnTo>
                      <a:pt x="63" y="75"/>
                    </a:lnTo>
                    <a:lnTo>
                      <a:pt x="63" y="73"/>
                    </a:lnTo>
                    <a:lnTo>
                      <a:pt x="63" y="72"/>
                    </a:lnTo>
                    <a:lnTo>
                      <a:pt x="64" y="70"/>
                    </a:lnTo>
                    <a:lnTo>
                      <a:pt x="66" y="68"/>
                    </a:lnTo>
                    <a:lnTo>
                      <a:pt x="66" y="66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8" y="54"/>
                    </a:lnTo>
                    <a:lnTo>
                      <a:pt x="70" y="54"/>
                    </a:lnTo>
                    <a:lnTo>
                      <a:pt x="72" y="52"/>
                    </a:lnTo>
                    <a:lnTo>
                      <a:pt x="77" y="39"/>
                    </a:lnTo>
                    <a:lnTo>
                      <a:pt x="77" y="38"/>
                    </a:lnTo>
                    <a:lnTo>
                      <a:pt x="77" y="36"/>
                    </a:lnTo>
                    <a:lnTo>
                      <a:pt x="77" y="38"/>
                    </a:lnTo>
                    <a:lnTo>
                      <a:pt x="79" y="38"/>
                    </a:lnTo>
                    <a:lnTo>
                      <a:pt x="86" y="21"/>
                    </a:lnTo>
                    <a:lnTo>
                      <a:pt x="86" y="20"/>
                    </a:lnTo>
                    <a:lnTo>
                      <a:pt x="88" y="18"/>
                    </a:lnTo>
                    <a:lnTo>
                      <a:pt x="88" y="20"/>
                    </a:lnTo>
                    <a:lnTo>
                      <a:pt x="88" y="18"/>
                    </a:lnTo>
                    <a:lnTo>
                      <a:pt x="89" y="16"/>
                    </a:lnTo>
                    <a:lnTo>
                      <a:pt x="88" y="14"/>
                    </a:lnTo>
                    <a:lnTo>
                      <a:pt x="86" y="16"/>
                    </a:lnTo>
                    <a:lnTo>
                      <a:pt x="72" y="9"/>
                    </a:lnTo>
                    <a:lnTo>
                      <a:pt x="64" y="9"/>
                    </a:lnTo>
                    <a:lnTo>
                      <a:pt x="63" y="9"/>
                    </a:lnTo>
                    <a:lnTo>
                      <a:pt x="61" y="9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2"/>
                    </a:lnTo>
                    <a:lnTo>
                      <a:pt x="55" y="11"/>
                    </a:lnTo>
                    <a:lnTo>
                      <a:pt x="55" y="9"/>
                    </a:lnTo>
                    <a:lnTo>
                      <a:pt x="52" y="5"/>
                    </a:lnTo>
                    <a:lnTo>
                      <a:pt x="50" y="4"/>
                    </a:lnTo>
                    <a:lnTo>
                      <a:pt x="48" y="5"/>
                    </a:lnTo>
                    <a:lnTo>
                      <a:pt x="48" y="4"/>
                    </a:lnTo>
                    <a:lnTo>
                      <a:pt x="4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8" name="Freeform 3928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9" name="Freeform 3929"/>
              <p:cNvSpPr>
                <a:spLocks/>
              </p:cNvSpPr>
              <p:nvPr/>
            </p:nvSpPr>
            <p:spPr bwMode="auto">
              <a:xfrm>
                <a:off x="2973" y="1790"/>
                <a:ext cx="89" cy="43"/>
              </a:xfrm>
              <a:custGeom>
                <a:avLst/>
                <a:gdLst>
                  <a:gd name="T0" fmla="*/ 84 w 89"/>
                  <a:gd name="T1" fmla="*/ 27 h 43"/>
                  <a:gd name="T2" fmla="*/ 80 w 89"/>
                  <a:gd name="T3" fmla="*/ 28 h 43"/>
                  <a:gd name="T4" fmla="*/ 75 w 89"/>
                  <a:gd name="T5" fmla="*/ 25 h 43"/>
                  <a:gd name="T6" fmla="*/ 70 w 89"/>
                  <a:gd name="T7" fmla="*/ 23 h 43"/>
                  <a:gd name="T8" fmla="*/ 66 w 89"/>
                  <a:gd name="T9" fmla="*/ 25 h 43"/>
                  <a:gd name="T10" fmla="*/ 63 w 89"/>
                  <a:gd name="T11" fmla="*/ 23 h 43"/>
                  <a:gd name="T12" fmla="*/ 57 w 89"/>
                  <a:gd name="T13" fmla="*/ 27 h 43"/>
                  <a:gd name="T14" fmla="*/ 55 w 89"/>
                  <a:gd name="T15" fmla="*/ 30 h 43"/>
                  <a:gd name="T16" fmla="*/ 48 w 89"/>
                  <a:gd name="T17" fmla="*/ 32 h 43"/>
                  <a:gd name="T18" fmla="*/ 45 w 89"/>
                  <a:gd name="T19" fmla="*/ 32 h 43"/>
                  <a:gd name="T20" fmla="*/ 30 w 89"/>
                  <a:gd name="T21" fmla="*/ 36 h 43"/>
                  <a:gd name="T22" fmla="*/ 27 w 89"/>
                  <a:gd name="T23" fmla="*/ 43 h 43"/>
                  <a:gd name="T24" fmla="*/ 14 w 89"/>
                  <a:gd name="T25" fmla="*/ 43 h 43"/>
                  <a:gd name="T26" fmla="*/ 3 w 89"/>
                  <a:gd name="T27" fmla="*/ 36 h 43"/>
                  <a:gd name="T28" fmla="*/ 0 w 89"/>
                  <a:gd name="T29" fmla="*/ 25 h 43"/>
                  <a:gd name="T30" fmla="*/ 3 w 89"/>
                  <a:gd name="T31" fmla="*/ 18 h 43"/>
                  <a:gd name="T32" fmla="*/ 5 w 89"/>
                  <a:gd name="T33" fmla="*/ 18 h 43"/>
                  <a:gd name="T34" fmla="*/ 7 w 89"/>
                  <a:gd name="T35" fmla="*/ 19 h 43"/>
                  <a:gd name="T36" fmla="*/ 12 w 89"/>
                  <a:gd name="T37" fmla="*/ 19 h 43"/>
                  <a:gd name="T38" fmla="*/ 16 w 89"/>
                  <a:gd name="T39" fmla="*/ 16 h 43"/>
                  <a:gd name="T40" fmla="*/ 16 w 89"/>
                  <a:gd name="T41" fmla="*/ 14 h 43"/>
                  <a:gd name="T42" fmla="*/ 18 w 89"/>
                  <a:gd name="T43" fmla="*/ 14 h 43"/>
                  <a:gd name="T44" fmla="*/ 20 w 89"/>
                  <a:gd name="T45" fmla="*/ 10 h 43"/>
                  <a:gd name="T46" fmla="*/ 20 w 89"/>
                  <a:gd name="T47" fmla="*/ 7 h 43"/>
                  <a:gd name="T48" fmla="*/ 21 w 89"/>
                  <a:gd name="T49" fmla="*/ 7 h 43"/>
                  <a:gd name="T50" fmla="*/ 23 w 89"/>
                  <a:gd name="T51" fmla="*/ 5 h 43"/>
                  <a:gd name="T52" fmla="*/ 27 w 89"/>
                  <a:gd name="T53" fmla="*/ 2 h 43"/>
                  <a:gd name="T54" fmla="*/ 29 w 89"/>
                  <a:gd name="T55" fmla="*/ 2 h 43"/>
                  <a:gd name="T56" fmla="*/ 32 w 89"/>
                  <a:gd name="T57" fmla="*/ 0 h 43"/>
                  <a:gd name="T58" fmla="*/ 34 w 89"/>
                  <a:gd name="T59" fmla="*/ 2 h 43"/>
                  <a:gd name="T60" fmla="*/ 41 w 89"/>
                  <a:gd name="T61" fmla="*/ 0 h 43"/>
                  <a:gd name="T62" fmla="*/ 48 w 89"/>
                  <a:gd name="T63" fmla="*/ 7 h 43"/>
                  <a:gd name="T64" fmla="*/ 50 w 89"/>
                  <a:gd name="T65" fmla="*/ 7 h 43"/>
                  <a:gd name="T66" fmla="*/ 54 w 89"/>
                  <a:gd name="T67" fmla="*/ 5 h 43"/>
                  <a:gd name="T68" fmla="*/ 55 w 89"/>
                  <a:gd name="T69" fmla="*/ 3 h 43"/>
                  <a:gd name="T70" fmla="*/ 63 w 89"/>
                  <a:gd name="T71" fmla="*/ 3 h 43"/>
                  <a:gd name="T72" fmla="*/ 64 w 89"/>
                  <a:gd name="T73" fmla="*/ 5 h 43"/>
                  <a:gd name="T74" fmla="*/ 70 w 89"/>
                  <a:gd name="T75" fmla="*/ 2 h 43"/>
                  <a:gd name="T76" fmla="*/ 77 w 89"/>
                  <a:gd name="T77" fmla="*/ 2 h 43"/>
                  <a:gd name="T78" fmla="*/ 86 w 89"/>
                  <a:gd name="T79" fmla="*/ 9 h 43"/>
                  <a:gd name="T80" fmla="*/ 89 w 89"/>
                  <a:gd name="T81" fmla="*/ 10 h 43"/>
                  <a:gd name="T82" fmla="*/ 84 w 89"/>
                  <a:gd name="T83" fmla="*/ 27 h 43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89"/>
                  <a:gd name="T127" fmla="*/ 0 h 43"/>
                  <a:gd name="T128" fmla="*/ 89 w 89"/>
                  <a:gd name="T129" fmla="*/ 43 h 43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89" h="43">
                    <a:moveTo>
                      <a:pt x="84" y="27"/>
                    </a:moveTo>
                    <a:lnTo>
                      <a:pt x="80" y="28"/>
                    </a:lnTo>
                    <a:lnTo>
                      <a:pt x="75" y="25"/>
                    </a:lnTo>
                    <a:lnTo>
                      <a:pt x="70" y="23"/>
                    </a:lnTo>
                    <a:lnTo>
                      <a:pt x="66" y="25"/>
                    </a:lnTo>
                    <a:lnTo>
                      <a:pt x="63" y="23"/>
                    </a:lnTo>
                    <a:lnTo>
                      <a:pt x="57" y="27"/>
                    </a:lnTo>
                    <a:lnTo>
                      <a:pt x="55" y="30"/>
                    </a:lnTo>
                    <a:lnTo>
                      <a:pt x="48" y="32"/>
                    </a:lnTo>
                    <a:lnTo>
                      <a:pt x="45" y="32"/>
                    </a:lnTo>
                    <a:lnTo>
                      <a:pt x="30" y="36"/>
                    </a:lnTo>
                    <a:lnTo>
                      <a:pt x="27" y="43"/>
                    </a:lnTo>
                    <a:lnTo>
                      <a:pt x="14" y="43"/>
                    </a:lnTo>
                    <a:lnTo>
                      <a:pt x="3" y="36"/>
                    </a:lnTo>
                    <a:lnTo>
                      <a:pt x="0" y="25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19"/>
                    </a:lnTo>
                    <a:lnTo>
                      <a:pt x="12" y="19"/>
                    </a:lnTo>
                    <a:lnTo>
                      <a:pt x="16" y="16"/>
                    </a:lnTo>
                    <a:lnTo>
                      <a:pt x="16" y="14"/>
                    </a:lnTo>
                    <a:lnTo>
                      <a:pt x="18" y="14"/>
                    </a:lnTo>
                    <a:lnTo>
                      <a:pt x="20" y="10"/>
                    </a:lnTo>
                    <a:lnTo>
                      <a:pt x="20" y="7"/>
                    </a:lnTo>
                    <a:lnTo>
                      <a:pt x="21" y="7"/>
                    </a:lnTo>
                    <a:lnTo>
                      <a:pt x="23" y="5"/>
                    </a:lnTo>
                    <a:lnTo>
                      <a:pt x="27" y="2"/>
                    </a:lnTo>
                    <a:lnTo>
                      <a:pt x="29" y="2"/>
                    </a:lnTo>
                    <a:lnTo>
                      <a:pt x="32" y="0"/>
                    </a:lnTo>
                    <a:lnTo>
                      <a:pt x="34" y="2"/>
                    </a:lnTo>
                    <a:lnTo>
                      <a:pt x="41" y="0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4" y="5"/>
                    </a:lnTo>
                    <a:lnTo>
                      <a:pt x="55" y="3"/>
                    </a:lnTo>
                    <a:lnTo>
                      <a:pt x="63" y="3"/>
                    </a:lnTo>
                    <a:lnTo>
                      <a:pt x="64" y="5"/>
                    </a:lnTo>
                    <a:lnTo>
                      <a:pt x="70" y="2"/>
                    </a:lnTo>
                    <a:lnTo>
                      <a:pt x="77" y="2"/>
                    </a:lnTo>
                    <a:lnTo>
                      <a:pt x="86" y="9"/>
                    </a:lnTo>
                    <a:lnTo>
                      <a:pt x="89" y="10"/>
                    </a:lnTo>
                    <a:lnTo>
                      <a:pt x="84" y="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0" name="Freeform 3930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1" name="Freeform 3931"/>
              <p:cNvSpPr>
                <a:spLocks/>
              </p:cNvSpPr>
              <p:nvPr/>
            </p:nvSpPr>
            <p:spPr bwMode="auto">
              <a:xfrm>
                <a:off x="3053" y="1541"/>
                <a:ext cx="22" cy="20"/>
              </a:xfrm>
              <a:custGeom>
                <a:avLst/>
                <a:gdLst>
                  <a:gd name="T0" fmla="*/ 18 w 22"/>
                  <a:gd name="T1" fmla="*/ 0 h 20"/>
                  <a:gd name="T2" fmla="*/ 8 w 22"/>
                  <a:gd name="T3" fmla="*/ 0 h 20"/>
                  <a:gd name="T4" fmla="*/ 6 w 22"/>
                  <a:gd name="T5" fmla="*/ 4 h 20"/>
                  <a:gd name="T6" fmla="*/ 4 w 22"/>
                  <a:gd name="T7" fmla="*/ 2 h 20"/>
                  <a:gd name="T8" fmla="*/ 2 w 22"/>
                  <a:gd name="T9" fmla="*/ 4 h 20"/>
                  <a:gd name="T10" fmla="*/ 0 w 22"/>
                  <a:gd name="T11" fmla="*/ 2 h 20"/>
                  <a:gd name="T12" fmla="*/ 0 w 22"/>
                  <a:gd name="T13" fmla="*/ 9 h 20"/>
                  <a:gd name="T14" fmla="*/ 2 w 22"/>
                  <a:gd name="T15" fmla="*/ 11 h 20"/>
                  <a:gd name="T16" fmla="*/ 4 w 22"/>
                  <a:gd name="T17" fmla="*/ 13 h 20"/>
                  <a:gd name="T18" fmla="*/ 4 w 22"/>
                  <a:gd name="T19" fmla="*/ 14 h 20"/>
                  <a:gd name="T20" fmla="*/ 2 w 22"/>
                  <a:gd name="T21" fmla="*/ 18 h 20"/>
                  <a:gd name="T22" fmla="*/ 2 w 22"/>
                  <a:gd name="T23" fmla="*/ 20 h 20"/>
                  <a:gd name="T24" fmla="*/ 6 w 22"/>
                  <a:gd name="T25" fmla="*/ 13 h 20"/>
                  <a:gd name="T26" fmla="*/ 8 w 22"/>
                  <a:gd name="T27" fmla="*/ 9 h 20"/>
                  <a:gd name="T28" fmla="*/ 11 w 22"/>
                  <a:gd name="T29" fmla="*/ 11 h 20"/>
                  <a:gd name="T30" fmla="*/ 11 w 22"/>
                  <a:gd name="T31" fmla="*/ 11 h 20"/>
                  <a:gd name="T32" fmla="*/ 13 w 22"/>
                  <a:gd name="T33" fmla="*/ 9 h 20"/>
                  <a:gd name="T34" fmla="*/ 15 w 22"/>
                  <a:gd name="T35" fmla="*/ 7 h 20"/>
                  <a:gd name="T36" fmla="*/ 18 w 22"/>
                  <a:gd name="T37" fmla="*/ 7 h 20"/>
                  <a:gd name="T38" fmla="*/ 18 w 22"/>
                  <a:gd name="T39" fmla="*/ 5 h 20"/>
                  <a:gd name="T40" fmla="*/ 22 w 22"/>
                  <a:gd name="T41" fmla="*/ 4 h 20"/>
                  <a:gd name="T42" fmla="*/ 22 w 22"/>
                  <a:gd name="T43" fmla="*/ 4 h 20"/>
                  <a:gd name="T44" fmla="*/ 18 w 22"/>
                  <a:gd name="T45" fmla="*/ 0 h 20"/>
                  <a:gd name="T46" fmla="*/ 18 w 22"/>
                  <a:gd name="T47" fmla="*/ 0 h 20"/>
                  <a:gd name="T48" fmla="*/ 18 w 22"/>
                  <a:gd name="T49" fmla="*/ 0 h 20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20"/>
                  <a:gd name="T77" fmla="*/ 22 w 22"/>
                  <a:gd name="T78" fmla="*/ 20 h 20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20">
                    <a:moveTo>
                      <a:pt x="18" y="0"/>
                    </a:moveTo>
                    <a:lnTo>
                      <a:pt x="8" y="0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4" y="13"/>
                    </a:lnTo>
                    <a:lnTo>
                      <a:pt x="4" y="14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13"/>
                    </a:lnTo>
                    <a:lnTo>
                      <a:pt x="8" y="9"/>
                    </a:lnTo>
                    <a:lnTo>
                      <a:pt x="11" y="11"/>
                    </a:lnTo>
                    <a:lnTo>
                      <a:pt x="13" y="9"/>
                    </a:lnTo>
                    <a:lnTo>
                      <a:pt x="15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22" y="4"/>
                    </a:lnTo>
                    <a:lnTo>
                      <a:pt x="1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2" name="Freeform 3932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3" name="Freeform 3933"/>
              <p:cNvSpPr>
                <a:spLocks/>
              </p:cNvSpPr>
              <p:nvPr/>
            </p:nvSpPr>
            <p:spPr bwMode="auto">
              <a:xfrm>
                <a:off x="3055" y="1525"/>
                <a:ext cx="15" cy="12"/>
              </a:xfrm>
              <a:custGeom>
                <a:avLst/>
                <a:gdLst>
                  <a:gd name="T0" fmla="*/ 6 w 15"/>
                  <a:gd name="T1" fmla="*/ 5 h 12"/>
                  <a:gd name="T2" fmla="*/ 2 w 15"/>
                  <a:gd name="T3" fmla="*/ 5 h 12"/>
                  <a:gd name="T4" fmla="*/ 0 w 15"/>
                  <a:gd name="T5" fmla="*/ 7 h 12"/>
                  <a:gd name="T6" fmla="*/ 2 w 15"/>
                  <a:gd name="T7" fmla="*/ 7 h 12"/>
                  <a:gd name="T8" fmla="*/ 4 w 15"/>
                  <a:gd name="T9" fmla="*/ 7 h 12"/>
                  <a:gd name="T10" fmla="*/ 7 w 15"/>
                  <a:gd name="T11" fmla="*/ 12 h 12"/>
                  <a:gd name="T12" fmla="*/ 9 w 15"/>
                  <a:gd name="T13" fmla="*/ 12 h 12"/>
                  <a:gd name="T14" fmla="*/ 9 w 15"/>
                  <a:gd name="T15" fmla="*/ 9 h 12"/>
                  <a:gd name="T16" fmla="*/ 15 w 15"/>
                  <a:gd name="T17" fmla="*/ 7 h 12"/>
                  <a:gd name="T18" fmla="*/ 15 w 15"/>
                  <a:gd name="T19" fmla="*/ 5 h 12"/>
                  <a:gd name="T20" fmla="*/ 13 w 15"/>
                  <a:gd name="T21" fmla="*/ 3 h 12"/>
                  <a:gd name="T22" fmla="*/ 11 w 15"/>
                  <a:gd name="T23" fmla="*/ 2 h 12"/>
                  <a:gd name="T24" fmla="*/ 11 w 15"/>
                  <a:gd name="T25" fmla="*/ 2 h 12"/>
                  <a:gd name="T26" fmla="*/ 9 w 15"/>
                  <a:gd name="T27" fmla="*/ 0 h 12"/>
                  <a:gd name="T28" fmla="*/ 7 w 15"/>
                  <a:gd name="T29" fmla="*/ 3 h 12"/>
                  <a:gd name="T30" fmla="*/ 6 w 15"/>
                  <a:gd name="T31" fmla="*/ 5 h 1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5"/>
                  <a:gd name="T49" fmla="*/ 0 h 12"/>
                  <a:gd name="T50" fmla="*/ 15 w 15"/>
                  <a:gd name="T51" fmla="*/ 12 h 1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5" h="12">
                    <a:moveTo>
                      <a:pt x="6" y="5"/>
                    </a:moveTo>
                    <a:lnTo>
                      <a:pt x="2" y="5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7" y="12"/>
                    </a:lnTo>
                    <a:lnTo>
                      <a:pt x="9" y="12"/>
                    </a:lnTo>
                    <a:lnTo>
                      <a:pt x="9" y="9"/>
                    </a:lnTo>
                    <a:lnTo>
                      <a:pt x="15" y="7"/>
                    </a:lnTo>
                    <a:lnTo>
                      <a:pt x="15" y="5"/>
                    </a:lnTo>
                    <a:lnTo>
                      <a:pt x="13" y="3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7" y="3"/>
                    </a:lnTo>
                    <a:lnTo>
                      <a:pt x="6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4" name="Freeform 3934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5" name="Freeform 3935"/>
              <p:cNvSpPr>
                <a:spLocks/>
              </p:cNvSpPr>
              <p:nvPr/>
            </p:nvSpPr>
            <p:spPr bwMode="auto">
              <a:xfrm>
                <a:off x="3079" y="1507"/>
                <a:ext cx="76" cy="64"/>
              </a:xfrm>
              <a:custGeom>
                <a:avLst/>
                <a:gdLst>
                  <a:gd name="T0" fmla="*/ 35 w 76"/>
                  <a:gd name="T1" fmla="*/ 0 h 64"/>
                  <a:gd name="T2" fmla="*/ 39 w 76"/>
                  <a:gd name="T3" fmla="*/ 2 h 64"/>
                  <a:gd name="T4" fmla="*/ 53 w 76"/>
                  <a:gd name="T5" fmla="*/ 7 h 64"/>
                  <a:gd name="T6" fmla="*/ 69 w 76"/>
                  <a:gd name="T7" fmla="*/ 7 h 64"/>
                  <a:gd name="T8" fmla="*/ 73 w 76"/>
                  <a:gd name="T9" fmla="*/ 5 h 64"/>
                  <a:gd name="T10" fmla="*/ 76 w 76"/>
                  <a:gd name="T11" fmla="*/ 7 h 64"/>
                  <a:gd name="T12" fmla="*/ 76 w 76"/>
                  <a:gd name="T13" fmla="*/ 11 h 64"/>
                  <a:gd name="T14" fmla="*/ 69 w 76"/>
                  <a:gd name="T15" fmla="*/ 23 h 64"/>
                  <a:gd name="T16" fmla="*/ 69 w 76"/>
                  <a:gd name="T17" fmla="*/ 32 h 64"/>
                  <a:gd name="T18" fmla="*/ 69 w 76"/>
                  <a:gd name="T19" fmla="*/ 38 h 64"/>
                  <a:gd name="T20" fmla="*/ 66 w 76"/>
                  <a:gd name="T21" fmla="*/ 43 h 64"/>
                  <a:gd name="T22" fmla="*/ 66 w 76"/>
                  <a:gd name="T23" fmla="*/ 48 h 64"/>
                  <a:gd name="T24" fmla="*/ 75 w 76"/>
                  <a:gd name="T25" fmla="*/ 52 h 64"/>
                  <a:gd name="T26" fmla="*/ 71 w 76"/>
                  <a:gd name="T27" fmla="*/ 57 h 64"/>
                  <a:gd name="T28" fmla="*/ 68 w 76"/>
                  <a:gd name="T29" fmla="*/ 55 h 64"/>
                  <a:gd name="T30" fmla="*/ 64 w 76"/>
                  <a:gd name="T31" fmla="*/ 64 h 64"/>
                  <a:gd name="T32" fmla="*/ 59 w 76"/>
                  <a:gd name="T33" fmla="*/ 63 h 64"/>
                  <a:gd name="T34" fmla="*/ 53 w 76"/>
                  <a:gd name="T35" fmla="*/ 64 h 64"/>
                  <a:gd name="T36" fmla="*/ 44 w 76"/>
                  <a:gd name="T37" fmla="*/ 59 h 64"/>
                  <a:gd name="T38" fmla="*/ 37 w 76"/>
                  <a:gd name="T39" fmla="*/ 54 h 64"/>
                  <a:gd name="T40" fmla="*/ 30 w 76"/>
                  <a:gd name="T41" fmla="*/ 50 h 64"/>
                  <a:gd name="T42" fmla="*/ 17 w 76"/>
                  <a:gd name="T43" fmla="*/ 54 h 64"/>
                  <a:gd name="T44" fmla="*/ 14 w 76"/>
                  <a:gd name="T45" fmla="*/ 57 h 64"/>
                  <a:gd name="T46" fmla="*/ 16 w 76"/>
                  <a:gd name="T47" fmla="*/ 41 h 64"/>
                  <a:gd name="T48" fmla="*/ 12 w 76"/>
                  <a:gd name="T49" fmla="*/ 43 h 64"/>
                  <a:gd name="T50" fmla="*/ 7 w 76"/>
                  <a:gd name="T51" fmla="*/ 41 h 64"/>
                  <a:gd name="T52" fmla="*/ 3 w 76"/>
                  <a:gd name="T53" fmla="*/ 41 h 64"/>
                  <a:gd name="T54" fmla="*/ 0 w 76"/>
                  <a:gd name="T55" fmla="*/ 36 h 64"/>
                  <a:gd name="T56" fmla="*/ 1 w 76"/>
                  <a:gd name="T57" fmla="*/ 29 h 64"/>
                  <a:gd name="T58" fmla="*/ 3 w 76"/>
                  <a:gd name="T59" fmla="*/ 29 h 64"/>
                  <a:gd name="T60" fmla="*/ 0 w 76"/>
                  <a:gd name="T61" fmla="*/ 23 h 64"/>
                  <a:gd name="T62" fmla="*/ 0 w 76"/>
                  <a:gd name="T63" fmla="*/ 21 h 64"/>
                  <a:gd name="T64" fmla="*/ 0 w 76"/>
                  <a:gd name="T65" fmla="*/ 14 h 64"/>
                  <a:gd name="T66" fmla="*/ 8 w 76"/>
                  <a:gd name="T67" fmla="*/ 11 h 64"/>
                  <a:gd name="T68" fmla="*/ 10 w 76"/>
                  <a:gd name="T69" fmla="*/ 9 h 64"/>
                  <a:gd name="T70" fmla="*/ 14 w 76"/>
                  <a:gd name="T71" fmla="*/ 7 h 64"/>
                  <a:gd name="T72" fmla="*/ 21 w 76"/>
                  <a:gd name="T73" fmla="*/ 4 h 64"/>
                  <a:gd name="T74" fmla="*/ 30 w 76"/>
                  <a:gd name="T75" fmla="*/ 5 h 64"/>
                  <a:gd name="T76" fmla="*/ 32 w 76"/>
                  <a:gd name="T77" fmla="*/ 2 h 6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76"/>
                  <a:gd name="T118" fmla="*/ 0 h 64"/>
                  <a:gd name="T119" fmla="*/ 76 w 76"/>
                  <a:gd name="T120" fmla="*/ 64 h 6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76" h="64">
                    <a:moveTo>
                      <a:pt x="34" y="2"/>
                    </a:moveTo>
                    <a:lnTo>
                      <a:pt x="35" y="0"/>
                    </a:lnTo>
                    <a:lnTo>
                      <a:pt x="37" y="4"/>
                    </a:lnTo>
                    <a:lnTo>
                      <a:pt x="39" y="2"/>
                    </a:lnTo>
                    <a:lnTo>
                      <a:pt x="51" y="5"/>
                    </a:lnTo>
                    <a:lnTo>
                      <a:pt x="53" y="7"/>
                    </a:lnTo>
                    <a:lnTo>
                      <a:pt x="57" y="7"/>
                    </a:lnTo>
                    <a:lnTo>
                      <a:pt x="69" y="7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6" y="7"/>
                    </a:lnTo>
                    <a:lnTo>
                      <a:pt x="76" y="9"/>
                    </a:lnTo>
                    <a:lnTo>
                      <a:pt x="76" y="11"/>
                    </a:lnTo>
                    <a:lnTo>
                      <a:pt x="73" y="14"/>
                    </a:lnTo>
                    <a:lnTo>
                      <a:pt x="69" y="23"/>
                    </a:lnTo>
                    <a:lnTo>
                      <a:pt x="69" y="27"/>
                    </a:lnTo>
                    <a:lnTo>
                      <a:pt x="69" y="32"/>
                    </a:lnTo>
                    <a:lnTo>
                      <a:pt x="69" y="36"/>
                    </a:lnTo>
                    <a:lnTo>
                      <a:pt x="69" y="38"/>
                    </a:lnTo>
                    <a:lnTo>
                      <a:pt x="69" y="39"/>
                    </a:lnTo>
                    <a:lnTo>
                      <a:pt x="66" y="43"/>
                    </a:lnTo>
                    <a:lnTo>
                      <a:pt x="64" y="45"/>
                    </a:lnTo>
                    <a:lnTo>
                      <a:pt x="66" y="48"/>
                    </a:lnTo>
                    <a:lnTo>
                      <a:pt x="73" y="48"/>
                    </a:lnTo>
                    <a:lnTo>
                      <a:pt x="75" y="52"/>
                    </a:lnTo>
                    <a:lnTo>
                      <a:pt x="75" y="57"/>
                    </a:lnTo>
                    <a:lnTo>
                      <a:pt x="71" y="57"/>
                    </a:lnTo>
                    <a:lnTo>
                      <a:pt x="68" y="52"/>
                    </a:lnTo>
                    <a:lnTo>
                      <a:pt x="68" y="55"/>
                    </a:lnTo>
                    <a:lnTo>
                      <a:pt x="64" y="63"/>
                    </a:lnTo>
                    <a:lnTo>
                      <a:pt x="64" y="64"/>
                    </a:lnTo>
                    <a:lnTo>
                      <a:pt x="59" y="63"/>
                    </a:lnTo>
                    <a:lnTo>
                      <a:pt x="55" y="64"/>
                    </a:lnTo>
                    <a:lnTo>
                      <a:pt x="53" y="64"/>
                    </a:lnTo>
                    <a:lnTo>
                      <a:pt x="50" y="64"/>
                    </a:lnTo>
                    <a:lnTo>
                      <a:pt x="44" y="59"/>
                    </a:lnTo>
                    <a:lnTo>
                      <a:pt x="42" y="55"/>
                    </a:lnTo>
                    <a:lnTo>
                      <a:pt x="37" y="54"/>
                    </a:lnTo>
                    <a:lnTo>
                      <a:pt x="34" y="52"/>
                    </a:lnTo>
                    <a:lnTo>
                      <a:pt x="30" y="50"/>
                    </a:lnTo>
                    <a:lnTo>
                      <a:pt x="21" y="52"/>
                    </a:lnTo>
                    <a:lnTo>
                      <a:pt x="17" y="54"/>
                    </a:lnTo>
                    <a:lnTo>
                      <a:pt x="16" y="55"/>
                    </a:lnTo>
                    <a:lnTo>
                      <a:pt x="14" y="57"/>
                    </a:lnTo>
                    <a:lnTo>
                      <a:pt x="16" y="43"/>
                    </a:lnTo>
                    <a:lnTo>
                      <a:pt x="16" y="41"/>
                    </a:lnTo>
                    <a:lnTo>
                      <a:pt x="12" y="41"/>
                    </a:lnTo>
                    <a:lnTo>
                      <a:pt x="12" y="43"/>
                    </a:lnTo>
                    <a:lnTo>
                      <a:pt x="8" y="45"/>
                    </a:lnTo>
                    <a:lnTo>
                      <a:pt x="7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1" y="38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0" y="27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0" y="21"/>
                    </a:lnTo>
                    <a:lnTo>
                      <a:pt x="0" y="14"/>
                    </a:lnTo>
                    <a:lnTo>
                      <a:pt x="1" y="14"/>
                    </a:lnTo>
                    <a:lnTo>
                      <a:pt x="8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7"/>
                    </a:lnTo>
                    <a:lnTo>
                      <a:pt x="21" y="7"/>
                    </a:lnTo>
                    <a:lnTo>
                      <a:pt x="21" y="4"/>
                    </a:lnTo>
                    <a:lnTo>
                      <a:pt x="25" y="5"/>
                    </a:lnTo>
                    <a:lnTo>
                      <a:pt x="30" y="5"/>
                    </a:lnTo>
                    <a:lnTo>
                      <a:pt x="32" y="4"/>
                    </a:lnTo>
                    <a:lnTo>
                      <a:pt x="32" y="2"/>
                    </a:lnTo>
                    <a:lnTo>
                      <a:pt x="3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6" name="Freeform 3936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7" name="Freeform 3937"/>
              <p:cNvSpPr>
                <a:spLocks/>
              </p:cNvSpPr>
              <p:nvPr/>
            </p:nvSpPr>
            <p:spPr bwMode="auto">
              <a:xfrm>
                <a:off x="2798" y="1650"/>
                <a:ext cx="143" cy="192"/>
              </a:xfrm>
              <a:custGeom>
                <a:avLst/>
                <a:gdLst>
                  <a:gd name="T0" fmla="*/ 76 w 143"/>
                  <a:gd name="T1" fmla="*/ 22 h 192"/>
                  <a:gd name="T2" fmla="*/ 80 w 143"/>
                  <a:gd name="T3" fmla="*/ 14 h 192"/>
                  <a:gd name="T4" fmla="*/ 71 w 143"/>
                  <a:gd name="T5" fmla="*/ 14 h 192"/>
                  <a:gd name="T6" fmla="*/ 66 w 143"/>
                  <a:gd name="T7" fmla="*/ 14 h 192"/>
                  <a:gd name="T8" fmla="*/ 62 w 143"/>
                  <a:gd name="T9" fmla="*/ 11 h 192"/>
                  <a:gd name="T10" fmla="*/ 62 w 143"/>
                  <a:gd name="T11" fmla="*/ 2 h 192"/>
                  <a:gd name="T12" fmla="*/ 55 w 143"/>
                  <a:gd name="T13" fmla="*/ 0 h 192"/>
                  <a:gd name="T14" fmla="*/ 44 w 143"/>
                  <a:gd name="T15" fmla="*/ 0 h 192"/>
                  <a:gd name="T16" fmla="*/ 44 w 143"/>
                  <a:gd name="T17" fmla="*/ 13 h 192"/>
                  <a:gd name="T18" fmla="*/ 46 w 143"/>
                  <a:gd name="T19" fmla="*/ 16 h 192"/>
                  <a:gd name="T20" fmla="*/ 46 w 143"/>
                  <a:gd name="T21" fmla="*/ 20 h 192"/>
                  <a:gd name="T22" fmla="*/ 46 w 143"/>
                  <a:gd name="T23" fmla="*/ 23 h 192"/>
                  <a:gd name="T24" fmla="*/ 50 w 143"/>
                  <a:gd name="T25" fmla="*/ 29 h 192"/>
                  <a:gd name="T26" fmla="*/ 41 w 143"/>
                  <a:gd name="T27" fmla="*/ 38 h 192"/>
                  <a:gd name="T28" fmla="*/ 37 w 143"/>
                  <a:gd name="T29" fmla="*/ 36 h 192"/>
                  <a:gd name="T30" fmla="*/ 35 w 143"/>
                  <a:gd name="T31" fmla="*/ 36 h 192"/>
                  <a:gd name="T32" fmla="*/ 21 w 143"/>
                  <a:gd name="T33" fmla="*/ 34 h 192"/>
                  <a:gd name="T34" fmla="*/ 17 w 143"/>
                  <a:gd name="T35" fmla="*/ 40 h 192"/>
                  <a:gd name="T36" fmla="*/ 25 w 143"/>
                  <a:gd name="T37" fmla="*/ 43 h 192"/>
                  <a:gd name="T38" fmla="*/ 23 w 143"/>
                  <a:gd name="T39" fmla="*/ 43 h 192"/>
                  <a:gd name="T40" fmla="*/ 10 w 143"/>
                  <a:gd name="T41" fmla="*/ 61 h 192"/>
                  <a:gd name="T42" fmla="*/ 17 w 143"/>
                  <a:gd name="T43" fmla="*/ 70 h 192"/>
                  <a:gd name="T44" fmla="*/ 12 w 143"/>
                  <a:gd name="T45" fmla="*/ 77 h 192"/>
                  <a:gd name="T46" fmla="*/ 3 w 143"/>
                  <a:gd name="T47" fmla="*/ 79 h 192"/>
                  <a:gd name="T48" fmla="*/ 0 w 143"/>
                  <a:gd name="T49" fmla="*/ 100 h 192"/>
                  <a:gd name="T50" fmla="*/ 1 w 143"/>
                  <a:gd name="T51" fmla="*/ 109 h 192"/>
                  <a:gd name="T52" fmla="*/ 5 w 143"/>
                  <a:gd name="T53" fmla="*/ 116 h 192"/>
                  <a:gd name="T54" fmla="*/ 5 w 143"/>
                  <a:gd name="T55" fmla="*/ 125 h 192"/>
                  <a:gd name="T56" fmla="*/ 7 w 143"/>
                  <a:gd name="T57" fmla="*/ 134 h 192"/>
                  <a:gd name="T58" fmla="*/ 10 w 143"/>
                  <a:gd name="T59" fmla="*/ 145 h 192"/>
                  <a:gd name="T60" fmla="*/ 34 w 143"/>
                  <a:gd name="T61" fmla="*/ 158 h 192"/>
                  <a:gd name="T62" fmla="*/ 25 w 143"/>
                  <a:gd name="T63" fmla="*/ 184 h 192"/>
                  <a:gd name="T64" fmla="*/ 46 w 143"/>
                  <a:gd name="T65" fmla="*/ 184 h 192"/>
                  <a:gd name="T66" fmla="*/ 62 w 143"/>
                  <a:gd name="T67" fmla="*/ 188 h 192"/>
                  <a:gd name="T68" fmla="*/ 69 w 143"/>
                  <a:gd name="T69" fmla="*/ 192 h 192"/>
                  <a:gd name="T70" fmla="*/ 73 w 143"/>
                  <a:gd name="T71" fmla="*/ 188 h 192"/>
                  <a:gd name="T72" fmla="*/ 85 w 143"/>
                  <a:gd name="T73" fmla="*/ 190 h 192"/>
                  <a:gd name="T74" fmla="*/ 102 w 143"/>
                  <a:gd name="T75" fmla="*/ 184 h 192"/>
                  <a:gd name="T76" fmla="*/ 110 w 143"/>
                  <a:gd name="T77" fmla="*/ 186 h 192"/>
                  <a:gd name="T78" fmla="*/ 110 w 143"/>
                  <a:gd name="T79" fmla="*/ 179 h 192"/>
                  <a:gd name="T80" fmla="*/ 118 w 143"/>
                  <a:gd name="T81" fmla="*/ 168 h 192"/>
                  <a:gd name="T82" fmla="*/ 125 w 143"/>
                  <a:gd name="T83" fmla="*/ 159 h 192"/>
                  <a:gd name="T84" fmla="*/ 98 w 143"/>
                  <a:gd name="T85" fmla="*/ 127 h 192"/>
                  <a:gd name="T86" fmla="*/ 96 w 143"/>
                  <a:gd name="T87" fmla="*/ 120 h 192"/>
                  <a:gd name="T88" fmla="*/ 103 w 143"/>
                  <a:gd name="T89" fmla="*/ 120 h 192"/>
                  <a:gd name="T90" fmla="*/ 130 w 143"/>
                  <a:gd name="T91" fmla="*/ 106 h 192"/>
                  <a:gd name="T92" fmla="*/ 139 w 143"/>
                  <a:gd name="T93" fmla="*/ 108 h 192"/>
                  <a:gd name="T94" fmla="*/ 143 w 143"/>
                  <a:gd name="T95" fmla="*/ 91 h 192"/>
                  <a:gd name="T96" fmla="*/ 130 w 143"/>
                  <a:gd name="T97" fmla="*/ 56 h 192"/>
                  <a:gd name="T98" fmla="*/ 134 w 143"/>
                  <a:gd name="T99" fmla="*/ 38 h 192"/>
                  <a:gd name="T100" fmla="*/ 123 w 143"/>
                  <a:gd name="T101" fmla="*/ 25 h 192"/>
                  <a:gd name="T102" fmla="*/ 116 w 143"/>
                  <a:gd name="T103" fmla="*/ 20 h 192"/>
                  <a:gd name="T104" fmla="*/ 112 w 143"/>
                  <a:gd name="T105" fmla="*/ 16 h 192"/>
                  <a:gd name="T106" fmla="*/ 103 w 143"/>
                  <a:gd name="T107" fmla="*/ 16 h 192"/>
                  <a:gd name="T108" fmla="*/ 105 w 143"/>
                  <a:gd name="T109" fmla="*/ 11 h 192"/>
                  <a:gd name="T110" fmla="*/ 98 w 143"/>
                  <a:gd name="T111" fmla="*/ 20 h 192"/>
                  <a:gd name="T112" fmla="*/ 91 w 143"/>
                  <a:gd name="T113" fmla="*/ 20 h 192"/>
                  <a:gd name="T114" fmla="*/ 85 w 143"/>
                  <a:gd name="T115" fmla="*/ 25 h 192"/>
                  <a:gd name="T116" fmla="*/ 76 w 143"/>
                  <a:gd name="T117" fmla="*/ 2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43"/>
                  <a:gd name="T178" fmla="*/ 0 h 192"/>
                  <a:gd name="T179" fmla="*/ 143 w 143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43" h="192">
                    <a:moveTo>
                      <a:pt x="76" y="25"/>
                    </a:moveTo>
                    <a:lnTo>
                      <a:pt x="76" y="23"/>
                    </a:lnTo>
                    <a:lnTo>
                      <a:pt x="76" y="22"/>
                    </a:lnTo>
                    <a:lnTo>
                      <a:pt x="80" y="18"/>
                    </a:lnTo>
                    <a:lnTo>
                      <a:pt x="80" y="14"/>
                    </a:lnTo>
                    <a:lnTo>
                      <a:pt x="75" y="16"/>
                    </a:lnTo>
                    <a:lnTo>
                      <a:pt x="73" y="16"/>
                    </a:lnTo>
                    <a:lnTo>
                      <a:pt x="71" y="14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6" y="14"/>
                    </a:lnTo>
                    <a:lnTo>
                      <a:pt x="66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4" y="6"/>
                    </a:lnTo>
                    <a:lnTo>
                      <a:pt x="62" y="2"/>
                    </a:lnTo>
                    <a:lnTo>
                      <a:pt x="57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3" y="2"/>
                    </a:lnTo>
                    <a:lnTo>
                      <a:pt x="46" y="0"/>
                    </a:lnTo>
                    <a:lnTo>
                      <a:pt x="44" y="0"/>
                    </a:lnTo>
                    <a:lnTo>
                      <a:pt x="44" y="2"/>
                    </a:lnTo>
                    <a:lnTo>
                      <a:pt x="48" y="11"/>
                    </a:lnTo>
                    <a:lnTo>
                      <a:pt x="44" y="13"/>
                    </a:lnTo>
                    <a:lnTo>
                      <a:pt x="44" y="14"/>
                    </a:lnTo>
                    <a:lnTo>
                      <a:pt x="46" y="16"/>
                    </a:lnTo>
                    <a:lnTo>
                      <a:pt x="46" y="18"/>
                    </a:lnTo>
                    <a:lnTo>
                      <a:pt x="46" y="20"/>
                    </a:lnTo>
                    <a:lnTo>
                      <a:pt x="48" y="22"/>
                    </a:lnTo>
                    <a:lnTo>
                      <a:pt x="46" y="23"/>
                    </a:lnTo>
                    <a:lnTo>
                      <a:pt x="46" y="25"/>
                    </a:lnTo>
                    <a:lnTo>
                      <a:pt x="50" y="27"/>
                    </a:lnTo>
                    <a:lnTo>
                      <a:pt x="50" y="29"/>
                    </a:lnTo>
                    <a:lnTo>
                      <a:pt x="42" y="29"/>
                    </a:lnTo>
                    <a:lnTo>
                      <a:pt x="42" y="32"/>
                    </a:lnTo>
                    <a:lnTo>
                      <a:pt x="41" y="38"/>
                    </a:lnTo>
                    <a:lnTo>
                      <a:pt x="42" y="43"/>
                    </a:lnTo>
                    <a:lnTo>
                      <a:pt x="41" y="38"/>
                    </a:lnTo>
                    <a:lnTo>
                      <a:pt x="37" y="36"/>
                    </a:lnTo>
                    <a:lnTo>
                      <a:pt x="37" y="40"/>
                    </a:lnTo>
                    <a:lnTo>
                      <a:pt x="35" y="40"/>
                    </a:lnTo>
                    <a:lnTo>
                      <a:pt x="35" y="36"/>
                    </a:lnTo>
                    <a:lnTo>
                      <a:pt x="34" y="32"/>
                    </a:lnTo>
                    <a:lnTo>
                      <a:pt x="28" y="32"/>
                    </a:lnTo>
                    <a:lnTo>
                      <a:pt x="21" y="34"/>
                    </a:lnTo>
                    <a:lnTo>
                      <a:pt x="21" y="36"/>
                    </a:lnTo>
                    <a:lnTo>
                      <a:pt x="19" y="38"/>
                    </a:lnTo>
                    <a:lnTo>
                      <a:pt x="17" y="40"/>
                    </a:lnTo>
                    <a:lnTo>
                      <a:pt x="21" y="41"/>
                    </a:lnTo>
                    <a:lnTo>
                      <a:pt x="25" y="43"/>
                    </a:lnTo>
                    <a:lnTo>
                      <a:pt x="25" y="47"/>
                    </a:lnTo>
                    <a:lnTo>
                      <a:pt x="23" y="43"/>
                    </a:lnTo>
                    <a:lnTo>
                      <a:pt x="19" y="45"/>
                    </a:lnTo>
                    <a:lnTo>
                      <a:pt x="16" y="57"/>
                    </a:lnTo>
                    <a:lnTo>
                      <a:pt x="10" y="61"/>
                    </a:lnTo>
                    <a:lnTo>
                      <a:pt x="12" y="65"/>
                    </a:lnTo>
                    <a:lnTo>
                      <a:pt x="17" y="66"/>
                    </a:lnTo>
                    <a:lnTo>
                      <a:pt x="17" y="70"/>
                    </a:lnTo>
                    <a:lnTo>
                      <a:pt x="14" y="72"/>
                    </a:lnTo>
                    <a:lnTo>
                      <a:pt x="12" y="74"/>
                    </a:lnTo>
                    <a:lnTo>
                      <a:pt x="12" y="77"/>
                    </a:lnTo>
                    <a:lnTo>
                      <a:pt x="10" y="81"/>
                    </a:lnTo>
                    <a:lnTo>
                      <a:pt x="7" y="81"/>
                    </a:lnTo>
                    <a:lnTo>
                      <a:pt x="3" y="79"/>
                    </a:lnTo>
                    <a:lnTo>
                      <a:pt x="1" y="79"/>
                    </a:lnTo>
                    <a:lnTo>
                      <a:pt x="1" y="99"/>
                    </a:lnTo>
                    <a:lnTo>
                      <a:pt x="0" y="100"/>
                    </a:lnTo>
                    <a:lnTo>
                      <a:pt x="0" y="102"/>
                    </a:lnTo>
                    <a:lnTo>
                      <a:pt x="1" y="108"/>
                    </a:lnTo>
                    <a:lnTo>
                      <a:pt x="1" y="109"/>
                    </a:lnTo>
                    <a:lnTo>
                      <a:pt x="3" y="111"/>
                    </a:lnTo>
                    <a:lnTo>
                      <a:pt x="3" y="115"/>
                    </a:lnTo>
                    <a:lnTo>
                      <a:pt x="5" y="116"/>
                    </a:lnTo>
                    <a:lnTo>
                      <a:pt x="5" y="120"/>
                    </a:lnTo>
                    <a:lnTo>
                      <a:pt x="1" y="124"/>
                    </a:lnTo>
                    <a:lnTo>
                      <a:pt x="5" y="125"/>
                    </a:lnTo>
                    <a:lnTo>
                      <a:pt x="3" y="127"/>
                    </a:lnTo>
                    <a:lnTo>
                      <a:pt x="3" y="129"/>
                    </a:lnTo>
                    <a:lnTo>
                      <a:pt x="7" y="134"/>
                    </a:lnTo>
                    <a:lnTo>
                      <a:pt x="7" y="138"/>
                    </a:lnTo>
                    <a:lnTo>
                      <a:pt x="5" y="140"/>
                    </a:lnTo>
                    <a:lnTo>
                      <a:pt x="10" y="145"/>
                    </a:lnTo>
                    <a:lnTo>
                      <a:pt x="12" y="147"/>
                    </a:lnTo>
                    <a:lnTo>
                      <a:pt x="34" y="154"/>
                    </a:lnTo>
                    <a:lnTo>
                      <a:pt x="34" y="158"/>
                    </a:lnTo>
                    <a:lnTo>
                      <a:pt x="28" y="163"/>
                    </a:lnTo>
                    <a:lnTo>
                      <a:pt x="25" y="174"/>
                    </a:lnTo>
                    <a:lnTo>
                      <a:pt x="25" y="184"/>
                    </a:lnTo>
                    <a:lnTo>
                      <a:pt x="26" y="186"/>
                    </a:lnTo>
                    <a:lnTo>
                      <a:pt x="28" y="188"/>
                    </a:lnTo>
                    <a:lnTo>
                      <a:pt x="46" y="184"/>
                    </a:lnTo>
                    <a:lnTo>
                      <a:pt x="57" y="190"/>
                    </a:lnTo>
                    <a:lnTo>
                      <a:pt x="59" y="188"/>
                    </a:lnTo>
                    <a:lnTo>
                      <a:pt x="62" y="188"/>
                    </a:lnTo>
                    <a:lnTo>
                      <a:pt x="64" y="188"/>
                    </a:lnTo>
                    <a:lnTo>
                      <a:pt x="66" y="192"/>
                    </a:lnTo>
                    <a:lnTo>
                      <a:pt x="69" y="192"/>
                    </a:lnTo>
                    <a:lnTo>
                      <a:pt x="71" y="192"/>
                    </a:lnTo>
                    <a:lnTo>
                      <a:pt x="71" y="190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80" y="190"/>
                    </a:lnTo>
                    <a:lnTo>
                      <a:pt x="85" y="190"/>
                    </a:lnTo>
                    <a:lnTo>
                      <a:pt x="91" y="186"/>
                    </a:lnTo>
                    <a:lnTo>
                      <a:pt x="100" y="184"/>
                    </a:lnTo>
                    <a:lnTo>
                      <a:pt x="102" y="184"/>
                    </a:lnTo>
                    <a:lnTo>
                      <a:pt x="105" y="184"/>
                    </a:lnTo>
                    <a:lnTo>
                      <a:pt x="109" y="184"/>
                    </a:lnTo>
                    <a:lnTo>
                      <a:pt x="110" y="186"/>
                    </a:lnTo>
                    <a:lnTo>
                      <a:pt x="112" y="186"/>
                    </a:lnTo>
                    <a:lnTo>
                      <a:pt x="112" y="184"/>
                    </a:lnTo>
                    <a:lnTo>
                      <a:pt x="110" y="179"/>
                    </a:lnTo>
                    <a:lnTo>
                      <a:pt x="110" y="174"/>
                    </a:lnTo>
                    <a:lnTo>
                      <a:pt x="110" y="172"/>
                    </a:lnTo>
                    <a:lnTo>
                      <a:pt x="118" y="168"/>
                    </a:lnTo>
                    <a:lnTo>
                      <a:pt x="119" y="163"/>
                    </a:lnTo>
                    <a:lnTo>
                      <a:pt x="125" y="161"/>
                    </a:lnTo>
                    <a:lnTo>
                      <a:pt x="125" y="159"/>
                    </a:lnTo>
                    <a:lnTo>
                      <a:pt x="103" y="136"/>
                    </a:lnTo>
                    <a:lnTo>
                      <a:pt x="102" y="129"/>
                    </a:lnTo>
                    <a:lnTo>
                      <a:pt x="98" y="127"/>
                    </a:lnTo>
                    <a:lnTo>
                      <a:pt x="96" y="124"/>
                    </a:lnTo>
                    <a:lnTo>
                      <a:pt x="96" y="122"/>
                    </a:lnTo>
                    <a:lnTo>
                      <a:pt x="96" y="120"/>
                    </a:lnTo>
                    <a:lnTo>
                      <a:pt x="102" y="124"/>
                    </a:lnTo>
                    <a:lnTo>
                      <a:pt x="103" y="120"/>
                    </a:lnTo>
                    <a:lnTo>
                      <a:pt x="118" y="113"/>
                    </a:lnTo>
                    <a:lnTo>
                      <a:pt x="119" y="111"/>
                    </a:lnTo>
                    <a:lnTo>
                      <a:pt x="130" y="106"/>
                    </a:lnTo>
                    <a:lnTo>
                      <a:pt x="132" y="100"/>
                    </a:lnTo>
                    <a:lnTo>
                      <a:pt x="134" y="100"/>
                    </a:lnTo>
                    <a:lnTo>
                      <a:pt x="139" y="108"/>
                    </a:lnTo>
                    <a:lnTo>
                      <a:pt x="141" y="108"/>
                    </a:lnTo>
                    <a:lnTo>
                      <a:pt x="143" y="93"/>
                    </a:lnTo>
                    <a:lnTo>
                      <a:pt x="143" y="91"/>
                    </a:lnTo>
                    <a:lnTo>
                      <a:pt x="137" y="86"/>
                    </a:lnTo>
                    <a:lnTo>
                      <a:pt x="136" y="59"/>
                    </a:lnTo>
                    <a:lnTo>
                      <a:pt x="130" y="56"/>
                    </a:lnTo>
                    <a:lnTo>
                      <a:pt x="130" y="54"/>
                    </a:lnTo>
                    <a:lnTo>
                      <a:pt x="134" y="47"/>
                    </a:lnTo>
                    <a:lnTo>
                      <a:pt x="134" y="38"/>
                    </a:lnTo>
                    <a:lnTo>
                      <a:pt x="132" y="31"/>
                    </a:lnTo>
                    <a:lnTo>
                      <a:pt x="125" y="29"/>
                    </a:lnTo>
                    <a:lnTo>
                      <a:pt x="123" y="25"/>
                    </a:lnTo>
                    <a:lnTo>
                      <a:pt x="121" y="20"/>
                    </a:lnTo>
                    <a:lnTo>
                      <a:pt x="118" y="22"/>
                    </a:lnTo>
                    <a:lnTo>
                      <a:pt x="116" y="20"/>
                    </a:lnTo>
                    <a:lnTo>
                      <a:pt x="116" y="16"/>
                    </a:lnTo>
                    <a:lnTo>
                      <a:pt x="112" y="16"/>
                    </a:lnTo>
                    <a:lnTo>
                      <a:pt x="110" y="14"/>
                    </a:lnTo>
                    <a:lnTo>
                      <a:pt x="105" y="14"/>
                    </a:lnTo>
                    <a:lnTo>
                      <a:pt x="103" y="16"/>
                    </a:lnTo>
                    <a:lnTo>
                      <a:pt x="103" y="14"/>
                    </a:lnTo>
                    <a:lnTo>
                      <a:pt x="107" y="13"/>
                    </a:lnTo>
                    <a:lnTo>
                      <a:pt x="105" y="11"/>
                    </a:lnTo>
                    <a:lnTo>
                      <a:pt x="103" y="13"/>
                    </a:lnTo>
                    <a:lnTo>
                      <a:pt x="100" y="16"/>
                    </a:lnTo>
                    <a:lnTo>
                      <a:pt x="98" y="20"/>
                    </a:lnTo>
                    <a:lnTo>
                      <a:pt x="96" y="20"/>
                    </a:lnTo>
                    <a:lnTo>
                      <a:pt x="96" y="18"/>
                    </a:lnTo>
                    <a:lnTo>
                      <a:pt x="91" y="20"/>
                    </a:lnTo>
                    <a:lnTo>
                      <a:pt x="87" y="23"/>
                    </a:lnTo>
                    <a:lnTo>
                      <a:pt x="87" y="25"/>
                    </a:lnTo>
                    <a:lnTo>
                      <a:pt x="85" y="25"/>
                    </a:lnTo>
                    <a:lnTo>
                      <a:pt x="82" y="23"/>
                    </a:lnTo>
                    <a:lnTo>
                      <a:pt x="76" y="27"/>
                    </a:lnTo>
                    <a:lnTo>
                      <a:pt x="76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8" name="Freeform 3938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9" name="Freeform 3939"/>
              <p:cNvSpPr>
                <a:spLocks/>
              </p:cNvSpPr>
              <p:nvPr/>
            </p:nvSpPr>
            <p:spPr bwMode="auto">
              <a:xfrm>
                <a:off x="2912" y="1656"/>
                <a:ext cx="9" cy="10"/>
              </a:xfrm>
              <a:custGeom>
                <a:avLst/>
                <a:gdLst>
                  <a:gd name="T0" fmla="*/ 7 w 9"/>
                  <a:gd name="T1" fmla="*/ 5 h 10"/>
                  <a:gd name="T2" fmla="*/ 7 w 9"/>
                  <a:gd name="T3" fmla="*/ 7 h 10"/>
                  <a:gd name="T4" fmla="*/ 9 w 9"/>
                  <a:gd name="T5" fmla="*/ 8 h 10"/>
                  <a:gd name="T6" fmla="*/ 9 w 9"/>
                  <a:gd name="T7" fmla="*/ 10 h 10"/>
                  <a:gd name="T8" fmla="*/ 7 w 9"/>
                  <a:gd name="T9" fmla="*/ 8 h 10"/>
                  <a:gd name="T10" fmla="*/ 5 w 9"/>
                  <a:gd name="T11" fmla="*/ 10 h 10"/>
                  <a:gd name="T12" fmla="*/ 4 w 9"/>
                  <a:gd name="T13" fmla="*/ 10 h 10"/>
                  <a:gd name="T14" fmla="*/ 2 w 9"/>
                  <a:gd name="T15" fmla="*/ 10 h 10"/>
                  <a:gd name="T16" fmla="*/ 0 w 9"/>
                  <a:gd name="T17" fmla="*/ 8 h 10"/>
                  <a:gd name="T18" fmla="*/ 0 w 9"/>
                  <a:gd name="T19" fmla="*/ 7 h 10"/>
                  <a:gd name="T20" fmla="*/ 2 w 9"/>
                  <a:gd name="T21" fmla="*/ 7 h 10"/>
                  <a:gd name="T22" fmla="*/ 0 w 9"/>
                  <a:gd name="T23" fmla="*/ 3 h 10"/>
                  <a:gd name="T24" fmla="*/ 2 w 9"/>
                  <a:gd name="T25" fmla="*/ 3 h 10"/>
                  <a:gd name="T26" fmla="*/ 5 w 9"/>
                  <a:gd name="T27" fmla="*/ 5 h 10"/>
                  <a:gd name="T28" fmla="*/ 5 w 9"/>
                  <a:gd name="T29" fmla="*/ 3 h 10"/>
                  <a:gd name="T30" fmla="*/ 4 w 9"/>
                  <a:gd name="T31" fmla="*/ 3 h 10"/>
                  <a:gd name="T32" fmla="*/ 2 w 9"/>
                  <a:gd name="T33" fmla="*/ 1 h 10"/>
                  <a:gd name="T34" fmla="*/ 2 w 9"/>
                  <a:gd name="T35" fmla="*/ 0 h 10"/>
                  <a:gd name="T36" fmla="*/ 4 w 9"/>
                  <a:gd name="T37" fmla="*/ 0 h 10"/>
                  <a:gd name="T38" fmla="*/ 4 w 9"/>
                  <a:gd name="T39" fmla="*/ 1 h 10"/>
                  <a:gd name="T40" fmla="*/ 7 w 9"/>
                  <a:gd name="T41" fmla="*/ 1 h 10"/>
                  <a:gd name="T42" fmla="*/ 9 w 9"/>
                  <a:gd name="T43" fmla="*/ 3 h 10"/>
                  <a:gd name="T44" fmla="*/ 7 w 9"/>
                  <a:gd name="T45" fmla="*/ 5 h 1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9"/>
                  <a:gd name="T70" fmla="*/ 0 h 10"/>
                  <a:gd name="T71" fmla="*/ 9 w 9"/>
                  <a:gd name="T72" fmla="*/ 10 h 10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9" h="10">
                    <a:moveTo>
                      <a:pt x="7" y="5"/>
                    </a:moveTo>
                    <a:lnTo>
                      <a:pt x="7" y="7"/>
                    </a:lnTo>
                    <a:lnTo>
                      <a:pt x="9" y="8"/>
                    </a:lnTo>
                    <a:lnTo>
                      <a:pt x="9" y="10"/>
                    </a:lnTo>
                    <a:lnTo>
                      <a:pt x="7" y="8"/>
                    </a:lnTo>
                    <a:lnTo>
                      <a:pt x="5" y="10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0" y="8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0" name="Freeform 3940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1" name="Freeform 3941"/>
              <p:cNvSpPr>
                <a:spLocks/>
              </p:cNvSpPr>
              <p:nvPr/>
            </p:nvSpPr>
            <p:spPr bwMode="auto">
              <a:xfrm>
                <a:off x="703" y="1793"/>
                <a:ext cx="928" cy="496"/>
              </a:xfrm>
              <a:custGeom>
                <a:avLst/>
                <a:gdLst>
                  <a:gd name="T0" fmla="*/ 904 w 928"/>
                  <a:gd name="T1" fmla="*/ 50 h 496"/>
                  <a:gd name="T2" fmla="*/ 867 w 928"/>
                  <a:gd name="T3" fmla="*/ 97 h 496"/>
                  <a:gd name="T4" fmla="*/ 777 w 928"/>
                  <a:gd name="T5" fmla="*/ 126 h 496"/>
                  <a:gd name="T6" fmla="*/ 759 w 928"/>
                  <a:gd name="T7" fmla="*/ 142 h 496"/>
                  <a:gd name="T8" fmla="*/ 682 w 928"/>
                  <a:gd name="T9" fmla="*/ 179 h 496"/>
                  <a:gd name="T10" fmla="*/ 672 w 928"/>
                  <a:gd name="T11" fmla="*/ 156 h 496"/>
                  <a:gd name="T12" fmla="*/ 655 w 928"/>
                  <a:gd name="T13" fmla="*/ 127 h 496"/>
                  <a:gd name="T14" fmla="*/ 652 w 928"/>
                  <a:gd name="T15" fmla="*/ 93 h 496"/>
                  <a:gd name="T16" fmla="*/ 627 w 928"/>
                  <a:gd name="T17" fmla="*/ 108 h 496"/>
                  <a:gd name="T18" fmla="*/ 616 w 928"/>
                  <a:gd name="T19" fmla="*/ 156 h 496"/>
                  <a:gd name="T20" fmla="*/ 591 w 928"/>
                  <a:gd name="T21" fmla="*/ 106 h 496"/>
                  <a:gd name="T22" fmla="*/ 639 w 928"/>
                  <a:gd name="T23" fmla="*/ 84 h 496"/>
                  <a:gd name="T24" fmla="*/ 648 w 928"/>
                  <a:gd name="T25" fmla="*/ 70 h 496"/>
                  <a:gd name="T26" fmla="*/ 595 w 928"/>
                  <a:gd name="T27" fmla="*/ 65 h 496"/>
                  <a:gd name="T28" fmla="*/ 559 w 928"/>
                  <a:gd name="T29" fmla="*/ 63 h 496"/>
                  <a:gd name="T30" fmla="*/ 561 w 928"/>
                  <a:gd name="T31" fmla="*/ 34 h 496"/>
                  <a:gd name="T32" fmla="*/ 502 w 928"/>
                  <a:gd name="T33" fmla="*/ 20 h 496"/>
                  <a:gd name="T34" fmla="*/ 31 w 928"/>
                  <a:gd name="T35" fmla="*/ 11 h 496"/>
                  <a:gd name="T36" fmla="*/ 38 w 928"/>
                  <a:gd name="T37" fmla="*/ 25 h 496"/>
                  <a:gd name="T38" fmla="*/ 31 w 928"/>
                  <a:gd name="T39" fmla="*/ 38 h 496"/>
                  <a:gd name="T40" fmla="*/ 9 w 928"/>
                  <a:gd name="T41" fmla="*/ 58 h 496"/>
                  <a:gd name="T42" fmla="*/ 13 w 928"/>
                  <a:gd name="T43" fmla="*/ 67 h 496"/>
                  <a:gd name="T44" fmla="*/ 13 w 928"/>
                  <a:gd name="T45" fmla="*/ 93 h 496"/>
                  <a:gd name="T46" fmla="*/ 17 w 928"/>
                  <a:gd name="T47" fmla="*/ 220 h 496"/>
                  <a:gd name="T48" fmla="*/ 42 w 928"/>
                  <a:gd name="T49" fmla="*/ 251 h 496"/>
                  <a:gd name="T50" fmla="*/ 45 w 928"/>
                  <a:gd name="T51" fmla="*/ 274 h 496"/>
                  <a:gd name="T52" fmla="*/ 76 w 928"/>
                  <a:gd name="T53" fmla="*/ 324 h 496"/>
                  <a:gd name="T54" fmla="*/ 108 w 928"/>
                  <a:gd name="T55" fmla="*/ 339 h 496"/>
                  <a:gd name="T56" fmla="*/ 317 w 928"/>
                  <a:gd name="T57" fmla="*/ 396 h 496"/>
                  <a:gd name="T58" fmla="*/ 412 w 928"/>
                  <a:gd name="T59" fmla="*/ 473 h 496"/>
                  <a:gd name="T60" fmla="*/ 439 w 928"/>
                  <a:gd name="T61" fmla="*/ 460 h 496"/>
                  <a:gd name="T62" fmla="*/ 446 w 928"/>
                  <a:gd name="T63" fmla="*/ 442 h 496"/>
                  <a:gd name="T64" fmla="*/ 455 w 928"/>
                  <a:gd name="T65" fmla="*/ 432 h 496"/>
                  <a:gd name="T66" fmla="*/ 459 w 928"/>
                  <a:gd name="T67" fmla="*/ 437 h 496"/>
                  <a:gd name="T68" fmla="*/ 519 w 928"/>
                  <a:gd name="T69" fmla="*/ 416 h 496"/>
                  <a:gd name="T70" fmla="*/ 548 w 928"/>
                  <a:gd name="T71" fmla="*/ 423 h 496"/>
                  <a:gd name="T72" fmla="*/ 561 w 928"/>
                  <a:gd name="T73" fmla="*/ 416 h 496"/>
                  <a:gd name="T74" fmla="*/ 552 w 928"/>
                  <a:gd name="T75" fmla="*/ 407 h 496"/>
                  <a:gd name="T76" fmla="*/ 598 w 928"/>
                  <a:gd name="T77" fmla="*/ 401 h 496"/>
                  <a:gd name="T78" fmla="*/ 632 w 928"/>
                  <a:gd name="T79" fmla="*/ 412 h 496"/>
                  <a:gd name="T80" fmla="*/ 672 w 928"/>
                  <a:gd name="T81" fmla="*/ 423 h 496"/>
                  <a:gd name="T82" fmla="*/ 684 w 928"/>
                  <a:gd name="T83" fmla="*/ 467 h 496"/>
                  <a:gd name="T84" fmla="*/ 713 w 928"/>
                  <a:gd name="T85" fmla="*/ 492 h 496"/>
                  <a:gd name="T86" fmla="*/ 706 w 928"/>
                  <a:gd name="T87" fmla="*/ 367 h 496"/>
                  <a:gd name="T88" fmla="*/ 729 w 928"/>
                  <a:gd name="T89" fmla="*/ 346 h 496"/>
                  <a:gd name="T90" fmla="*/ 775 w 928"/>
                  <a:gd name="T91" fmla="*/ 313 h 496"/>
                  <a:gd name="T92" fmla="*/ 775 w 928"/>
                  <a:gd name="T93" fmla="*/ 305 h 496"/>
                  <a:gd name="T94" fmla="*/ 770 w 928"/>
                  <a:gd name="T95" fmla="*/ 288 h 496"/>
                  <a:gd name="T96" fmla="*/ 783 w 928"/>
                  <a:gd name="T97" fmla="*/ 279 h 496"/>
                  <a:gd name="T98" fmla="*/ 777 w 928"/>
                  <a:gd name="T99" fmla="*/ 267 h 496"/>
                  <a:gd name="T100" fmla="*/ 763 w 928"/>
                  <a:gd name="T101" fmla="*/ 242 h 496"/>
                  <a:gd name="T102" fmla="*/ 774 w 928"/>
                  <a:gd name="T103" fmla="*/ 238 h 496"/>
                  <a:gd name="T104" fmla="*/ 779 w 928"/>
                  <a:gd name="T105" fmla="*/ 233 h 496"/>
                  <a:gd name="T106" fmla="*/ 784 w 928"/>
                  <a:gd name="T107" fmla="*/ 253 h 496"/>
                  <a:gd name="T108" fmla="*/ 788 w 928"/>
                  <a:gd name="T109" fmla="*/ 224 h 496"/>
                  <a:gd name="T110" fmla="*/ 813 w 928"/>
                  <a:gd name="T111" fmla="*/ 213 h 496"/>
                  <a:gd name="T112" fmla="*/ 836 w 928"/>
                  <a:gd name="T113" fmla="*/ 186 h 496"/>
                  <a:gd name="T114" fmla="*/ 876 w 928"/>
                  <a:gd name="T115" fmla="*/ 179 h 496"/>
                  <a:gd name="T116" fmla="*/ 863 w 928"/>
                  <a:gd name="T117" fmla="*/ 163 h 496"/>
                  <a:gd name="T118" fmla="*/ 881 w 928"/>
                  <a:gd name="T119" fmla="*/ 129 h 496"/>
                  <a:gd name="T120" fmla="*/ 894 w 928"/>
                  <a:gd name="T121" fmla="*/ 122 h 496"/>
                  <a:gd name="T122" fmla="*/ 911 w 928"/>
                  <a:gd name="T123" fmla="*/ 117 h 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928"/>
                  <a:gd name="T187" fmla="*/ 0 h 496"/>
                  <a:gd name="T188" fmla="*/ 928 w 928"/>
                  <a:gd name="T189" fmla="*/ 496 h 49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928" h="496">
                    <a:moveTo>
                      <a:pt x="926" y="108"/>
                    </a:moveTo>
                    <a:lnTo>
                      <a:pt x="924" y="106"/>
                    </a:lnTo>
                    <a:lnTo>
                      <a:pt x="926" y="104"/>
                    </a:lnTo>
                    <a:lnTo>
                      <a:pt x="926" y="99"/>
                    </a:lnTo>
                    <a:lnTo>
                      <a:pt x="924" y="101"/>
                    </a:lnTo>
                    <a:lnTo>
                      <a:pt x="920" y="101"/>
                    </a:lnTo>
                    <a:lnTo>
                      <a:pt x="919" y="99"/>
                    </a:lnTo>
                    <a:lnTo>
                      <a:pt x="917" y="95"/>
                    </a:lnTo>
                    <a:lnTo>
                      <a:pt x="917" y="92"/>
                    </a:lnTo>
                    <a:lnTo>
                      <a:pt x="913" y="88"/>
                    </a:lnTo>
                    <a:lnTo>
                      <a:pt x="913" y="58"/>
                    </a:lnTo>
                    <a:lnTo>
                      <a:pt x="904" y="50"/>
                    </a:lnTo>
                    <a:lnTo>
                      <a:pt x="902" y="50"/>
                    </a:lnTo>
                    <a:lnTo>
                      <a:pt x="901" y="52"/>
                    </a:lnTo>
                    <a:lnTo>
                      <a:pt x="895" y="54"/>
                    </a:lnTo>
                    <a:lnTo>
                      <a:pt x="892" y="52"/>
                    </a:lnTo>
                    <a:lnTo>
                      <a:pt x="890" y="50"/>
                    </a:lnTo>
                    <a:lnTo>
                      <a:pt x="888" y="49"/>
                    </a:lnTo>
                    <a:lnTo>
                      <a:pt x="886" y="47"/>
                    </a:lnTo>
                    <a:lnTo>
                      <a:pt x="885" y="49"/>
                    </a:lnTo>
                    <a:lnTo>
                      <a:pt x="872" y="79"/>
                    </a:lnTo>
                    <a:lnTo>
                      <a:pt x="870" y="90"/>
                    </a:lnTo>
                    <a:lnTo>
                      <a:pt x="867" y="93"/>
                    </a:lnTo>
                    <a:lnTo>
                      <a:pt x="867" y="95"/>
                    </a:lnTo>
                    <a:lnTo>
                      <a:pt x="868" y="97"/>
                    </a:lnTo>
                    <a:lnTo>
                      <a:pt x="867" y="97"/>
                    </a:lnTo>
                    <a:lnTo>
                      <a:pt x="865" y="95"/>
                    </a:lnTo>
                    <a:lnTo>
                      <a:pt x="865" y="97"/>
                    </a:lnTo>
                    <a:lnTo>
                      <a:pt x="865" y="99"/>
                    </a:lnTo>
                    <a:lnTo>
                      <a:pt x="861" y="97"/>
                    </a:lnTo>
                    <a:lnTo>
                      <a:pt x="858" y="99"/>
                    </a:lnTo>
                    <a:lnTo>
                      <a:pt x="856" y="99"/>
                    </a:lnTo>
                    <a:lnTo>
                      <a:pt x="854" y="101"/>
                    </a:lnTo>
                    <a:lnTo>
                      <a:pt x="852" y="104"/>
                    </a:lnTo>
                    <a:lnTo>
                      <a:pt x="797" y="104"/>
                    </a:lnTo>
                    <a:lnTo>
                      <a:pt x="786" y="111"/>
                    </a:lnTo>
                    <a:lnTo>
                      <a:pt x="783" y="118"/>
                    </a:lnTo>
                    <a:lnTo>
                      <a:pt x="777" y="122"/>
                    </a:lnTo>
                    <a:lnTo>
                      <a:pt x="775" y="124"/>
                    </a:lnTo>
                    <a:lnTo>
                      <a:pt x="777" y="126"/>
                    </a:lnTo>
                    <a:lnTo>
                      <a:pt x="779" y="126"/>
                    </a:lnTo>
                    <a:lnTo>
                      <a:pt x="779" y="127"/>
                    </a:lnTo>
                    <a:lnTo>
                      <a:pt x="779" y="129"/>
                    </a:lnTo>
                    <a:lnTo>
                      <a:pt x="777" y="127"/>
                    </a:lnTo>
                    <a:lnTo>
                      <a:pt x="777" y="129"/>
                    </a:lnTo>
                    <a:lnTo>
                      <a:pt x="779" y="131"/>
                    </a:lnTo>
                    <a:lnTo>
                      <a:pt x="779" y="135"/>
                    </a:lnTo>
                    <a:lnTo>
                      <a:pt x="779" y="136"/>
                    </a:lnTo>
                    <a:lnTo>
                      <a:pt x="774" y="136"/>
                    </a:lnTo>
                    <a:lnTo>
                      <a:pt x="768" y="142"/>
                    </a:lnTo>
                    <a:lnTo>
                      <a:pt x="766" y="142"/>
                    </a:lnTo>
                    <a:lnTo>
                      <a:pt x="759" y="142"/>
                    </a:lnTo>
                    <a:lnTo>
                      <a:pt x="756" y="143"/>
                    </a:lnTo>
                    <a:lnTo>
                      <a:pt x="754" y="140"/>
                    </a:lnTo>
                    <a:lnTo>
                      <a:pt x="747" y="140"/>
                    </a:lnTo>
                    <a:lnTo>
                      <a:pt x="732" y="143"/>
                    </a:lnTo>
                    <a:lnTo>
                      <a:pt x="736" y="152"/>
                    </a:lnTo>
                    <a:lnTo>
                      <a:pt x="731" y="156"/>
                    </a:lnTo>
                    <a:lnTo>
                      <a:pt x="731" y="158"/>
                    </a:lnTo>
                    <a:lnTo>
                      <a:pt x="729" y="158"/>
                    </a:lnTo>
                    <a:lnTo>
                      <a:pt x="718" y="167"/>
                    </a:lnTo>
                    <a:lnTo>
                      <a:pt x="715" y="167"/>
                    </a:lnTo>
                    <a:lnTo>
                      <a:pt x="688" y="179"/>
                    </a:lnTo>
                    <a:lnTo>
                      <a:pt x="682" y="179"/>
                    </a:lnTo>
                    <a:lnTo>
                      <a:pt x="677" y="181"/>
                    </a:lnTo>
                    <a:lnTo>
                      <a:pt x="672" y="181"/>
                    </a:lnTo>
                    <a:lnTo>
                      <a:pt x="672" y="179"/>
                    </a:lnTo>
                    <a:lnTo>
                      <a:pt x="670" y="179"/>
                    </a:lnTo>
                    <a:lnTo>
                      <a:pt x="668" y="179"/>
                    </a:lnTo>
                    <a:lnTo>
                      <a:pt x="666" y="177"/>
                    </a:lnTo>
                    <a:lnTo>
                      <a:pt x="661" y="176"/>
                    </a:lnTo>
                    <a:lnTo>
                      <a:pt x="666" y="170"/>
                    </a:lnTo>
                    <a:lnTo>
                      <a:pt x="666" y="167"/>
                    </a:lnTo>
                    <a:lnTo>
                      <a:pt x="668" y="163"/>
                    </a:lnTo>
                    <a:lnTo>
                      <a:pt x="670" y="161"/>
                    </a:lnTo>
                    <a:lnTo>
                      <a:pt x="670" y="160"/>
                    </a:lnTo>
                    <a:lnTo>
                      <a:pt x="670" y="158"/>
                    </a:lnTo>
                    <a:lnTo>
                      <a:pt x="672" y="156"/>
                    </a:lnTo>
                    <a:lnTo>
                      <a:pt x="675" y="156"/>
                    </a:lnTo>
                    <a:lnTo>
                      <a:pt x="679" y="147"/>
                    </a:lnTo>
                    <a:lnTo>
                      <a:pt x="677" y="147"/>
                    </a:lnTo>
                    <a:lnTo>
                      <a:pt x="675" y="143"/>
                    </a:lnTo>
                    <a:lnTo>
                      <a:pt x="675" y="135"/>
                    </a:lnTo>
                    <a:lnTo>
                      <a:pt x="670" y="124"/>
                    </a:lnTo>
                    <a:lnTo>
                      <a:pt x="668" y="126"/>
                    </a:lnTo>
                    <a:lnTo>
                      <a:pt x="663" y="127"/>
                    </a:lnTo>
                    <a:lnTo>
                      <a:pt x="661" y="133"/>
                    </a:lnTo>
                    <a:lnTo>
                      <a:pt x="655" y="135"/>
                    </a:lnTo>
                    <a:lnTo>
                      <a:pt x="654" y="133"/>
                    </a:lnTo>
                    <a:lnTo>
                      <a:pt x="655" y="127"/>
                    </a:lnTo>
                    <a:lnTo>
                      <a:pt x="659" y="124"/>
                    </a:lnTo>
                    <a:lnTo>
                      <a:pt x="661" y="120"/>
                    </a:lnTo>
                    <a:lnTo>
                      <a:pt x="663" y="118"/>
                    </a:lnTo>
                    <a:lnTo>
                      <a:pt x="663" y="117"/>
                    </a:lnTo>
                    <a:lnTo>
                      <a:pt x="663" y="108"/>
                    </a:lnTo>
                    <a:lnTo>
                      <a:pt x="661" y="106"/>
                    </a:lnTo>
                    <a:lnTo>
                      <a:pt x="661" y="104"/>
                    </a:lnTo>
                    <a:lnTo>
                      <a:pt x="663" y="102"/>
                    </a:lnTo>
                    <a:lnTo>
                      <a:pt x="661" y="99"/>
                    </a:lnTo>
                    <a:lnTo>
                      <a:pt x="659" y="97"/>
                    </a:lnTo>
                    <a:lnTo>
                      <a:pt x="654" y="95"/>
                    </a:lnTo>
                    <a:lnTo>
                      <a:pt x="652" y="93"/>
                    </a:lnTo>
                    <a:lnTo>
                      <a:pt x="648" y="90"/>
                    </a:lnTo>
                    <a:lnTo>
                      <a:pt x="647" y="90"/>
                    </a:lnTo>
                    <a:lnTo>
                      <a:pt x="645" y="90"/>
                    </a:lnTo>
                    <a:lnTo>
                      <a:pt x="643" y="88"/>
                    </a:lnTo>
                    <a:lnTo>
                      <a:pt x="639" y="88"/>
                    </a:lnTo>
                    <a:lnTo>
                      <a:pt x="636" y="88"/>
                    </a:lnTo>
                    <a:lnTo>
                      <a:pt x="636" y="90"/>
                    </a:lnTo>
                    <a:lnTo>
                      <a:pt x="636" y="93"/>
                    </a:lnTo>
                    <a:lnTo>
                      <a:pt x="638" y="95"/>
                    </a:lnTo>
                    <a:lnTo>
                      <a:pt x="636" y="95"/>
                    </a:lnTo>
                    <a:lnTo>
                      <a:pt x="630" y="99"/>
                    </a:lnTo>
                    <a:lnTo>
                      <a:pt x="629" y="106"/>
                    </a:lnTo>
                    <a:lnTo>
                      <a:pt x="627" y="106"/>
                    </a:lnTo>
                    <a:lnTo>
                      <a:pt x="627" y="108"/>
                    </a:lnTo>
                    <a:lnTo>
                      <a:pt x="627" y="106"/>
                    </a:lnTo>
                    <a:lnTo>
                      <a:pt x="625" y="102"/>
                    </a:lnTo>
                    <a:lnTo>
                      <a:pt x="625" y="101"/>
                    </a:lnTo>
                    <a:lnTo>
                      <a:pt x="623" y="102"/>
                    </a:lnTo>
                    <a:lnTo>
                      <a:pt x="621" y="104"/>
                    </a:lnTo>
                    <a:lnTo>
                      <a:pt x="618" y="106"/>
                    </a:lnTo>
                    <a:lnTo>
                      <a:pt x="618" y="109"/>
                    </a:lnTo>
                    <a:lnTo>
                      <a:pt x="616" y="111"/>
                    </a:lnTo>
                    <a:lnTo>
                      <a:pt x="614" y="120"/>
                    </a:lnTo>
                    <a:lnTo>
                      <a:pt x="616" y="120"/>
                    </a:lnTo>
                    <a:lnTo>
                      <a:pt x="614" y="122"/>
                    </a:lnTo>
                    <a:lnTo>
                      <a:pt x="611" y="135"/>
                    </a:lnTo>
                    <a:lnTo>
                      <a:pt x="616" y="145"/>
                    </a:lnTo>
                    <a:lnTo>
                      <a:pt x="616" y="156"/>
                    </a:lnTo>
                    <a:lnTo>
                      <a:pt x="609" y="172"/>
                    </a:lnTo>
                    <a:lnTo>
                      <a:pt x="602" y="177"/>
                    </a:lnTo>
                    <a:lnTo>
                      <a:pt x="598" y="177"/>
                    </a:lnTo>
                    <a:lnTo>
                      <a:pt x="596" y="176"/>
                    </a:lnTo>
                    <a:lnTo>
                      <a:pt x="591" y="163"/>
                    </a:lnTo>
                    <a:lnTo>
                      <a:pt x="589" y="143"/>
                    </a:lnTo>
                    <a:lnTo>
                      <a:pt x="604" y="101"/>
                    </a:lnTo>
                    <a:lnTo>
                      <a:pt x="602" y="99"/>
                    </a:lnTo>
                    <a:lnTo>
                      <a:pt x="598" y="102"/>
                    </a:lnTo>
                    <a:lnTo>
                      <a:pt x="598" y="108"/>
                    </a:lnTo>
                    <a:lnTo>
                      <a:pt x="595" y="108"/>
                    </a:lnTo>
                    <a:lnTo>
                      <a:pt x="589" y="115"/>
                    </a:lnTo>
                    <a:lnTo>
                      <a:pt x="589" y="113"/>
                    </a:lnTo>
                    <a:lnTo>
                      <a:pt x="591" y="106"/>
                    </a:lnTo>
                    <a:lnTo>
                      <a:pt x="593" y="106"/>
                    </a:lnTo>
                    <a:lnTo>
                      <a:pt x="605" y="86"/>
                    </a:lnTo>
                    <a:lnTo>
                      <a:pt x="605" y="88"/>
                    </a:lnTo>
                    <a:lnTo>
                      <a:pt x="609" y="86"/>
                    </a:lnTo>
                    <a:lnTo>
                      <a:pt x="611" y="84"/>
                    </a:lnTo>
                    <a:lnTo>
                      <a:pt x="611" y="90"/>
                    </a:lnTo>
                    <a:lnTo>
                      <a:pt x="616" y="84"/>
                    </a:lnTo>
                    <a:lnTo>
                      <a:pt x="625" y="83"/>
                    </a:lnTo>
                    <a:lnTo>
                      <a:pt x="627" y="81"/>
                    </a:lnTo>
                    <a:lnTo>
                      <a:pt x="630" y="79"/>
                    </a:lnTo>
                    <a:lnTo>
                      <a:pt x="634" y="81"/>
                    </a:lnTo>
                    <a:lnTo>
                      <a:pt x="638" y="83"/>
                    </a:lnTo>
                    <a:lnTo>
                      <a:pt x="639" y="84"/>
                    </a:lnTo>
                    <a:lnTo>
                      <a:pt x="641" y="84"/>
                    </a:lnTo>
                    <a:lnTo>
                      <a:pt x="643" y="83"/>
                    </a:lnTo>
                    <a:lnTo>
                      <a:pt x="643" y="81"/>
                    </a:lnTo>
                    <a:lnTo>
                      <a:pt x="645" y="81"/>
                    </a:lnTo>
                    <a:lnTo>
                      <a:pt x="647" y="83"/>
                    </a:lnTo>
                    <a:lnTo>
                      <a:pt x="654" y="83"/>
                    </a:lnTo>
                    <a:lnTo>
                      <a:pt x="654" y="81"/>
                    </a:lnTo>
                    <a:lnTo>
                      <a:pt x="652" y="81"/>
                    </a:lnTo>
                    <a:lnTo>
                      <a:pt x="652" y="79"/>
                    </a:lnTo>
                    <a:lnTo>
                      <a:pt x="650" y="79"/>
                    </a:lnTo>
                    <a:lnTo>
                      <a:pt x="648" y="77"/>
                    </a:lnTo>
                    <a:lnTo>
                      <a:pt x="648" y="74"/>
                    </a:lnTo>
                    <a:lnTo>
                      <a:pt x="648" y="72"/>
                    </a:lnTo>
                    <a:lnTo>
                      <a:pt x="648" y="70"/>
                    </a:lnTo>
                    <a:lnTo>
                      <a:pt x="647" y="70"/>
                    </a:lnTo>
                    <a:lnTo>
                      <a:pt x="639" y="70"/>
                    </a:lnTo>
                    <a:lnTo>
                      <a:pt x="636" y="68"/>
                    </a:lnTo>
                    <a:lnTo>
                      <a:pt x="636" y="65"/>
                    </a:lnTo>
                    <a:lnTo>
                      <a:pt x="634" y="63"/>
                    </a:lnTo>
                    <a:lnTo>
                      <a:pt x="632" y="63"/>
                    </a:lnTo>
                    <a:lnTo>
                      <a:pt x="629" y="65"/>
                    </a:lnTo>
                    <a:lnTo>
                      <a:pt x="618" y="65"/>
                    </a:lnTo>
                    <a:lnTo>
                      <a:pt x="613" y="68"/>
                    </a:lnTo>
                    <a:lnTo>
                      <a:pt x="611" y="70"/>
                    </a:lnTo>
                    <a:lnTo>
                      <a:pt x="609" y="70"/>
                    </a:lnTo>
                    <a:lnTo>
                      <a:pt x="602" y="70"/>
                    </a:lnTo>
                    <a:lnTo>
                      <a:pt x="600" y="70"/>
                    </a:lnTo>
                    <a:lnTo>
                      <a:pt x="595" y="65"/>
                    </a:lnTo>
                    <a:lnTo>
                      <a:pt x="589" y="61"/>
                    </a:lnTo>
                    <a:lnTo>
                      <a:pt x="584" y="61"/>
                    </a:lnTo>
                    <a:lnTo>
                      <a:pt x="582" y="61"/>
                    </a:lnTo>
                    <a:lnTo>
                      <a:pt x="580" y="63"/>
                    </a:lnTo>
                    <a:lnTo>
                      <a:pt x="580" y="59"/>
                    </a:lnTo>
                    <a:lnTo>
                      <a:pt x="582" y="58"/>
                    </a:lnTo>
                    <a:lnTo>
                      <a:pt x="584" y="56"/>
                    </a:lnTo>
                    <a:lnTo>
                      <a:pt x="589" y="50"/>
                    </a:lnTo>
                    <a:lnTo>
                      <a:pt x="591" y="49"/>
                    </a:lnTo>
                    <a:lnTo>
                      <a:pt x="591" y="47"/>
                    </a:lnTo>
                    <a:lnTo>
                      <a:pt x="587" y="47"/>
                    </a:lnTo>
                    <a:lnTo>
                      <a:pt x="580" y="50"/>
                    </a:lnTo>
                    <a:lnTo>
                      <a:pt x="566" y="61"/>
                    </a:lnTo>
                    <a:lnTo>
                      <a:pt x="559" y="63"/>
                    </a:lnTo>
                    <a:lnTo>
                      <a:pt x="553" y="67"/>
                    </a:lnTo>
                    <a:lnTo>
                      <a:pt x="545" y="67"/>
                    </a:lnTo>
                    <a:lnTo>
                      <a:pt x="543" y="68"/>
                    </a:lnTo>
                    <a:lnTo>
                      <a:pt x="543" y="67"/>
                    </a:lnTo>
                    <a:lnTo>
                      <a:pt x="543" y="65"/>
                    </a:lnTo>
                    <a:lnTo>
                      <a:pt x="543" y="61"/>
                    </a:lnTo>
                    <a:lnTo>
                      <a:pt x="541" y="59"/>
                    </a:lnTo>
                    <a:lnTo>
                      <a:pt x="530" y="67"/>
                    </a:lnTo>
                    <a:lnTo>
                      <a:pt x="527" y="67"/>
                    </a:lnTo>
                    <a:lnTo>
                      <a:pt x="525" y="67"/>
                    </a:lnTo>
                    <a:lnTo>
                      <a:pt x="523" y="65"/>
                    </a:lnTo>
                    <a:lnTo>
                      <a:pt x="548" y="43"/>
                    </a:lnTo>
                    <a:lnTo>
                      <a:pt x="553" y="41"/>
                    </a:lnTo>
                    <a:lnTo>
                      <a:pt x="561" y="34"/>
                    </a:lnTo>
                    <a:lnTo>
                      <a:pt x="559" y="34"/>
                    </a:lnTo>
                    <a:lnTo>
                      <a:pt x="555" y="33"/>
                    </a:lnTo>
                    <a:lnTo>
                      <a:pt x="548" y="33"/>
                    </a:lnTo>
                    <a:lnTo>
                      <a:pt x="543" y="31"/>
                    </a:lnTo>
                    <a:lnTo>
                      <a:pt x="539" y="31"/>
                    </a:lnTo>
                    <a:lnTo>
                      <a:pt x="536" y="33"/>
                    </a:lnTo>
                    <a:lnTo>
                      <a:pt x="534" y="33"/>
                    </a:lnTo>
                    <a:lnTo>
                      <a:pt x="530" y="31"/>
                    </a:lnTo>
                    <a:lnTo>
                      <a:pt x="528" y="29"/>
                    </a:lnTo>
                    <a:lnTo>
                      <a:pt x="518" y="24"/>
                    </a:lnTo>
                    <a:lnTo>
                      <a:pt x="518" y="22"/>
                    </a:lnTo>
                    <a:lnTo>
                      <a:pt x="511" y="20"/>
                    </a:lnTo>
                    <a:lnTo>
                      <a:pt x="503" y="18"/>
                    </a:lnTo>
                    <a:lnTo>
                      <a:pt x="502" y="20"/>
                    </a:lnTo>
                    <a:lnTo>
                      <a:pt x="498" y="20"/>
                    </a:lnTo>
                    <a:lnTo>
                      <a:pt x="496" y="20"/>
                    </a:lnTo>
                    <a:lnTo>
                      <a:pt x="496" y="18"/>
                    </a:lnTo>
                    <a:lnTo>
                      <a:pt x="491" y="16"/>
                    </a:lnTo>
                    <a:lnTo>
                      <a:pt x="485" y="16"/>
                    </a:lnTo>
                    <a:lnTo>
                      <a:pt x="484" y="16"/>
                    </a:lnTo>
                    <a:lnTo>
                      <a:pt x="480" y="11"/>
                    </a:lnTo>
                    <a:lnTo>
                      <a:pt x="480" y="9"/>
                    </a:lnTo>
                    <a:lnTo>
                      <a:pt x="476" y="0"/>
                    </a:lnTo>
                    <a:lnTo>
                      <a:pt x="473" y="0"/>
                    </a:lnTo>
                    <a:lnTo>
                      <a:pt x="473" y="11"/>
                    </a:lnTo>
                    <a:lnTo>
                      <a:pt x="31" y="11"/>
                    </a:lnTo>
                    <a:lnTo>
                      <a:pt x="33" y="13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8" y="16"/>
                    </a:lnTo>
                    <a:lnTo>
                      <a:pt x="40" y="16"/>
                    </a:lnTo>
                    <a:lnTo>
                      <a:pt x="40" y="18"/>
                    </a:lnTo>
                    <a:lnTo>
                      <a:pt x="38" y="16"/>
                    </a:lnTo>
                    <a:lnTo>
                      <a:pt x="36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4" y="22"/>
                    </a:lnTo>
                    <a:lnTo>
                      <a:pt x="36" y="24"/>
                    </a:lnTo>
                    <a:lnTo>
                      <a:pt x="38" y="25"/>
                    </a:lnTo>
                    <a:lnTo>
                      <a:pt x="40" y="31"/>
                    </a:lnTo>
                    <a:lnTo>
                      <a:pt x="40" y="40"/>
                    </a:lnTo>
                    <a:lnTo>
                      <a:pt x="38" y="40"/>
                    </a:lnTo>
                    <a:lnTo>
                      <a:pt x="38" y="38"/>
                    </a:lnTo>
                    <a:lnTo>
                      <a:pt x="36" y="36"/>
                    </a:lnTo>
                    <a:lnTo>
                      <a:pt x="34" y="38"/>
                    </a:lnTo>
                    <a:lnTo>
                      <a:pt x="33" y="41"/>
                    </a:lnTo>
                    <a:lnTo>
                      <a:pt x="31" y="43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29" y="47"/>
                    </a:lnTo>
                    <a:lnTo>
                      <a:pt x="27" y="49"/>
                    </a:lnTo>
                    <a:lnTo>
                      <a:pt x="27" y="45"/>
                    </a:lnTo>
                    <a:lnTo>
                      <a:pt x="31" y="38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29" y="31"/>
                    </a:lnTo>
                    <a:lnTo>
                      <a:pt x="25" y="29"/>
                    </a:lnTo>
                    <a:lnTo>
                      <a:pt x="15" y="29"/>
                    </a:lnTo>
                    <a:lnTo>
                      <a:pt x="2" y="24"/>
                    </a:lnTo>
                    <a:lnTo>
                      <a:pt x="2" y="25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2" y="36"/>
                    </a:lnTo>
                    <a:lnTo>
                      <a:pt x="6" y="38"/>
                    </a:lnTo>
                    <a:lnTo>
                      <a:pt x="9" y="58"/>
                    </a:lnTo>
                    <a:lnTo>
                      <a:pt x="11" y="58"/>
                    </a:lnTo>
                    <a:lnTo>
                      <a:pt x="11" y="56"/>
                    </a:lnTo>
                    <a:lnTo>
                      <a:pt x="13" y="58"/>
                    </a:lnTo>
                    <a:lnTo>
                      <a:pt x="13" y="59"/>
                    </a:lnTo>
                    <a:lnTo>
                      <a:pt x="11" y="59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5" y="63"/>
                    </a:lnTo>
                    <a:lnTo>
                      <a:pt x="15" y="70"/>
                    </a:lnTo>
                    <a:lnTo>
                      <a:pt x="13" y="70"/>
                    </a:lnTo>
                    <a:lnTo>
                      <a:pt x="13" y="67"/>
                    </a:lnTo>
                    <a:lnTo>
                      <a:pt x="11" y="67"/>
                    </a:lnTo>
                    <a:lnTo>
                      <a:pt x="13" y="72"/>
                    </a:lnTo>
                    <a:lnTo>
                      <a:pt x="15" y="74"/>
                    </a:lnTo>
                    <a:lnTo>
                      <a:pt x="20" y="74"/>
                    </a:lnTo>
                    <a:lnTo>
                      <a:pt x="24" y="77"/>
                    </a:lnTo>
                    <a:lnTo>
                      <a:pt x="20" y="75"/>
                    </a:lnTo>
                    <a:lnTo>
                      <a:pt x="15" y="77"/>
                    </a:lnTo>
                    <a:lnTo>
                      <a:pt x="13" y="86"/>
                    </a:lnTo>
                    <a:lnTo>
                      <a:pt x="15" y="86"/>
                    </a:lnTo>
                    <a:lnTo>
                      <a:pt x="13" y="88"/>
                    </a:lnTo>
                    <a:lnTo>
                      <a:pt x="15" y="92"/>
                    </a:lnTo>
                    <a:lnTo>
                      <a:pt x="13" y="93"/>
                    </a:lnTo>
                    <a:lnTo>
                      <a:pt x="9" y="136"/>
                    </a:lnTo>
                    <a:lnTo>
                      <a:pt x="9" y="138"/>
                    </a:lnTo>
                    <a:lnTo>
                      <a:pt x="8" y="140"/>
                    </a:lnTo>
                    <a:lnTo>
                      <a:pt x="6" y="143"/>
                    </a:lnTo>
                    <a:lnTo>
                      <a:pt x="6" y="151"/>
                    </a:lnTo>
                    <a:lnTo>
                      <a:pt x="11" y="183"/>
                    </a:lnTo>
                    <a:lnTo>
                      <a:pt x="11" y="195"/>
                    </a:lnTo>
                    <a:lnTo>
                      <a:pt x="8" y="201"/>
                    </a:lnTo>
                    <a:lnTo>
                      <a:pt x="8" y="206"/>
                    </a:lnTo>
                    <a:lnTo>
                      <a:pt x="9" y="208"/>
                    </a:lnTo>
                    <a:lnTo>
                      <a:pt x="17" y="219"/>
                    </a:lnTo>
                    <a:lnTo>
                      <a:pt x="17" y="220"/>
                    </a:lnTo>
                    <a:lnTo>
                      <a:pt x="17" y="226"/>
                    </a:lnTo>
                    <a:lnTo>
                      <a:pt x="18" y="237"/>
                    </a:lnTo>
                    <a:lnTo>
                      <a:pt x="29" y="247"/>
                    </a:lnTo>
                    <a:lnTo>
                      <a:pt x="29" y="249"/>
                    </a:lnTo>
                    <a:lnTo>
                      <a:pt x="29" y="251"/>
                    </a:lnTo>
                    <a:lnTo>
                      <a:pt x="29" y="253"/>
                    </a:lnTo>
                    <a:lnTo>
                      <a:pt x="33" y="254"/>
                    </a:lnTo>
                    <a:lnTo>
                      <a:pt x="34" y="254"/>
                    </a:lnTo>
                    <a:lnTo>
                      <a:pt x="36" y="256"/>
                    </a:lnTo>
                    <a:lnTo>
                      <a:pt x="36" y="254"/>
                    </a:lnTo>
                    <a:lnTo>
                      <a:pt x="36" y="249"/>
                    </a:lnTo>
                    <a:lnTo>
                      <a:pt x="42" y="251"/>
                    </a:lnTo>
                    <a:lnTo>
                      <a:pt x="45" y="251"/>
                    </a:lnTo>
                    <a:lnTo>
                      <a:pt x="43" y="253"/>
                    </a:lnTo>
                    <a:lnTo>
                      <a:pt x="42" y="253"/>
                    </a:lnTo>
                    <a:lnTo>
                      <a:pt x="40" y="254"/>
                    </a:lnTo>
                    <a:lnTo>
                      <a:pt x="40" y="256"/>
                    </a:lnTo>
                    <a:lnTo>
                      <a:pt x="43" y="262"/>
                    </a:lnTo>
                    <a:lnTo>
                      <a:pt x="43" y="263"/>
                    </a:lnTo>
                    <a:lnTo>
                      <a:pt x="38" y="260"/>
                    </a:lnTo>
                    <a:lnTo>
                      <a:pt x="38" y="258"/>
                    </a:lnTo>
                    <a:lnTo>
                      <a:pt x="36" y="258"/>
                    </a:lnTo>
                    <a:lnTo>
                      <a:pt x="36" y="260"/>
                    </a:lnTo>
                    <a:lnTo>
                      <a:pt x="40" y="271"/>
                    </a:lnTo>
                    <a:lnTo>
                      <a:pt x="42" y="274"/>
                    </a:lnTo>
                    <a:lnTo>
                      <a:pt x="45" y="274"/>
                    </a:lnTo>
                    <a:lnTo>
                      <a:pt x="47" y="278"/>
                    </a:lnTo>
                    <a:lnTo>
                      <a:pt x="47" y="279"/>
                    </a:lnTo>
                    <a:lnTo>
                      <a:pt x="45" y="281"/>
                    </a:lnTo>
                    <a:lnTo>
                      <a:pt x="47" y="287"/>
                    </a:lnTo>
                    <a:lnTo>
                      <a:pt x="61" y="305"/>
                    </a:lnTo>
                    <a:lnTo>
                      <a:pt x="63" y="305"/>
                    </a:lnTo>
                    <a:lnTo>
                      <a:pt x="63" y="308"/>
                    </a:lnTo>
                    <a:lnTo>
                      <a:pt x="65" y="310"/>
                    </a:lnTo>
                    <a:lnTo>
                      <a:pt x="67" y="312"/>
                    </a:lnTo>
                    <a:lnTo>
                      <a:pt x="67" y="313"/>
                    </a:lnTo>
                    <a:lnTo>
                      <a:pt x="68" y="321"/>
                    </a:lnTo>
                    <a:lnTo>
                      <a:pt x="68" y="322"/>
                    </a:lnTo>
                    <a:lnTo>
                      <a:pt x="76" y="324"/>
                    </a:lnTo>
                    <a:lnTo>
                      <a:pt x="79" y="326"/>
                    </a:lnTo>
                    <a:lnTo>
                      <a:pt x="81" y="324"/>
                    </a:lnTo>
                    <a:lnTo>
                      <a:pt x="83" y="324"/>
                    </a:lnTo>
                    <a:lnTo>
                      <a:pt x="88" y="328"/>
                    </a:lnTo>
                    <a:lnTo>
                      <a:pt x="90" y="330"/>
                    </a:lnTo>
                    <a:lnTo>
                      <a:pt x="95" y="331"/>
                    </a:lnTo>
                    <a:lnTo>
                      <a:pt x="97" y="333"/>
                    </a:lnTo>
                    <a:lnTo>
                      <a:pt x="97" y="331"/>
                    </a:lnTo>
                    <a:lnTo>
                      <a:pt x="99" y="331"/>
                    </a:lnTo>
                    <a:lnTo>
                      <a:pt x="101" y="331"/>
                    </a:lnTo>
                    <a:lnTo>
                      <a:pt x="102" y="333"/>
                    </a:lnTo>
                    <a:lnTo>
                      <a:pt x="102" y="337"/>
                    </a:lnTo>
                    <a:lnTo>
                      <a:pt x="108" y="339"/>
                    </a:lnTo>
                    <a:lnTo>
                      <a:pt x="119" y="349"/>
                    </a:lnTo>
                    <a:lnTo>
                      <a:pt x="120" y="351"/>
                    </a:lnTo>
                    <a:lnTo>
                      <a:pt x="122" y="362"/>
                    </a:lnTo>
                    <a:lnTo>
                      <a:pt x="158" y="358"/>
                    </a:lnTo>
                    <a:lnTo>
                      <a:pt x="160" y="360"/>
                    </a:lnTo>
                    <a:lnTo>
                      <a:pt x="221" y="383"/>
                    </a:lnTo>
                    <a:lnTo>
                      <a:pt x="264" y="383"/>
                    </a:lnTo>
                    <a:lnTo>
                      <a:pt x="264" y="374"/>
                    </a:lnTo>
                    <a:lnTo>
                      <a:pt x="290" y="374"/>
                    </a:lnTo>
                    <a:lnTo>
                      <a:pt x="294" y="376"/>
                    </a:lnTo>
                    <a:lnTo>
                      <a:pt x="296" y="380"/>
                    </a:lnTo>
                    <a:lnTo>
                      <a:pt x="299" y="382"/>
                    </a:lnTo>
                    <a:lnTo>
                      <a:pt x="303" y="385"/>
                    </a:lnTo>
                    <a:lnTo>
                      <a:pt x="317" y="396"/>
                    </a:lnTo>
                    <a:lnTo>
                      <a:pt x="321" y="410"/>
                    </a:lnTo>
                    <a:lnTo>
                      <a:pt x="337" y="424"/>
                    </a:lnTo>
                    <a:lnTo>
                      <a:pt x="344" y="426"/>
                    </a:lnTo>
                    <a:lnTo>
                      <a:pt x="353" y="412"/>
                    </a:lnTo>
                    <a:lnTo>
                      <a:pt x="355" y="410"/>
                    </a:lnTo>
                    <a:lnTo>
                      <a:pt x="358" y="412"/>
                    </a:lnTo>
                    <a:lnTo>
                      <a:pt x="371" y="410"/>
                    </a:lnTo>
                    <a:lnTo>
                      <a:pt x="383" y="424"/>
                    </a:lnTo>
                    <a:lnTo>
                      <a:pt x="389" y="437"/>
                    </a:lnTo>
                    <a:lnTo>
                      <a:pt x="394" y="442"/>
                    </a:lnTo>
                    <a:lnTo>
                      <a:pt x="398" y="448"/>
                    </a:lnTo>
                    <a:lnTo>
                      <a:pt x="401" y="451"/>
                    </a:lnTo>
                    <a:lnTo>
                      <a:pt x="407" y="466"/>
                    </a:lnTo>
                    <a:lnTo>
                      <a:pt x="412" y="473"/>
                    </a:lnTo>
                    <a:lnTo>
                      <a:pt x="416" y="476"/>
                    </a:lnTo>
                    <a:lnTo>
                      <a:pt x="421" y="476"/>
                    </a:lnTo>
                    <a:lnTo>
                      <a:pt x="425" y="478"/>
                    </a:lnTo>
                    <a:lnTo>
                      <a:pt x="432" y="480"/>
                    </a:lnTo>
                    <a:lnTo>
                      <a:pt x="437" y="482"/>
                    </a:lnTo>
                    <a:lnTo>
                      <a:pt x="442" y="482"/>
                    </a:lnTo>
                    <a:lnTo>
                      <a:pt x="441" y="476"/>
                    </a:lnTo>
                    <a:lnTo>
                      <a:pt x="439" y="475"/>
                    </a:lnTo>
                    <a:lnTo>
                      <a:pt x="437" y="464"/>
                    </a:lnTo>
                    <a:lnTo>
                      <a:pt x="439" y="464"/>
                    </a:lnTo>
                    <a:lnTo>
                      <a:pt x="439" y="460"/>
                    </a:lnTo>
                    <a:lnTo>
                      <a:pt x="437" y="458"/>
                    </a:lnTo>
                    <a:lnTo>
                      <a:pt x="435" y="458"/>
                    </a:lnTo>
                    <a:lnTo>
                      <a:pt x="437" y="458"/>
                    </a:lnTo>
                    <a:lnTo>
                      <a:pt x="439" y="458"/>
                    </a:lnTo>
                    <a:lnTo>
                      <a:pt x="441" y="457"/>
                    </a:lnTo>
                    <a:lnTo>
                      <a:pt x="441" y="451"/>
                    </a:lnTo>
                    <a:lnTo>
                      <a:pt x="439" y="448"/>
                    </a:lnTo>
                    <a:lnTo>
                      <a:pt x="444" y="448"/>
                    </a:lnTo>
                    <a:lnTo>
                      <a:pt x="446" y="444"/>
                    </a:lnTo>
                    <a:lnTo>
                      <a:pt x="444" y="444"/>
                    </a:lnTo>
                    <a:lnTo>
                      <a:pt x="444" y="442"/>
                    </a:lnTo>
                    <a:lnTo>
                      <a:pt x="446" y="442"/>
                    </a:lnTo>
                    <a:lnTo>
                      <a:pt x="448" y="442"/>
                    </a:lnTo>
                    <a:lnTo>
                      <a:pt x="450" y="441"/>
                    </a:lnTo>
                    <a:lnTo>
                      <a:pt x="450" y="439"/>
                    </a:lnTo>
                    <a:lnTo>
                      <a:pt x="453" y="437"/>
                    </a:lnTo>
                    <a:lnTo>
                      <a:pt x="455" y="435"/>
                    </a:lnTo>
                    <a:lnTo>
                      <a:pt x="453" y="435"/>
                    </a:lnTo>
                    <a:lnTo>
                      <a:pt x="453" y="433"/>
                    </a:lnTo>
                    <a:lnTo>
                      <a:pt x="453" y="432"/>
                    </a:lnTo>
                    <a:lnTo>
                      <a:pt x="455" y="433"/>
                    </a:lnTo>
                    <a:lnTo>
                      <a:pt x="455" y="432"/>
                    </a:lnTo>
                    <a:lnTo>
                      <a:pt x="457" y="432"/>
                    </a:lnTo>
                    <a:lnTo>
                      <a:pt x="457" y="433"/>
                    </a:lnTo>
                    <a:lnTo>
                      <a:pt x="459" y="433"/>
                    </a:lnTo>
                    <a:lnTo>
                      <a:pt x="459" y="432"/>
                    </a:lnTo>
                    <a:lnTo>
                      <a:pt x="460" y="432"/>
                    </a:lnTo>
                    <a:lnTo>
                      <a:pt x="460" y="433"/>
                    </a:lnTo>
                    <a:lnTo>
                      <a:pt x="466" y="432"/>
                    </a:lnTo>
                    <a:lnTo>
                      <a:pt x="466" y="433"/>
                    </a:lnTo>
                    <a:lnTo>
                      <a:pt x="459" y="435"/>
                    </a:lnTo>
                    <a:lnTo>
                      <a:pt x="459" y="437"/>
                    </a:lnTo>
                    <a:lnTo>
                      <a:pt x="475" y="428"/>
                    </a:lnTo>
                    <a:lnTo>
                      <a:pt x="476" y="423"/>
                    </a:lnTo>
                    <a:lnTo>
                      <a:pt x="476" y="414"/>
                    </a:lnTo>
                    <a:lnTo>
                      <a:pt x="478" y="412"/>
                    </a:lnTo>
                    <a:lnTo>
                      <a:pt x="480" y="412"/>
                    </a:lnTo>
                    <a:lnTo>
                      <a:pt x="480" y="416"/>
                    </a:lnTo>
                    <a:lnTo>
                      <a:pt x="482" y="416"/>
                    </a:lnTo>
                    <a:lnTo>
                      <a:pt x="480" y="417"/>
                    </a:lnTo>
                    <a:lnTo>
                      <a:pt x="489" y="414"/>
                    </a:lnTo>
                    <a:lnTo>
                      <a:pt x="503" y="412"/>
                    </a:lnTo>
                    <a:lnTo>
                      <a:pt x="519" y="416"/>
                    </a:lnTo>
                    <a:lnTo>
                      <a:pt x="521" y="414"/>
                    </a:lnTo>
                    <a:lnTo>
                      <a:pt x="521" y="412"/>
                    </a:lnTo>
                    <a:lnTo>
                      <a:pt x="523" y="412"/>
                    </a:lnTo>
                    <a:lnTo>
                      <a:pt x="525" y="412"/>
                    </a:lnTo>
                    <a:lnTo>
                      <a:pt x="530" y="414"/>
                    </a:lnTo>
                    <a:lnTo>
                      <a:pt x="532" y="416"/>
                    </a:lnTo>
                    <a:lnTo>
                      <a:pt x="534" y="416"/>
                    </a:lnTo>
                    <a:lnTo>
                      <a:pt x="537" y="421"/>
                    </a:lnTo>
                    <a:lnTo>
                      <a:pt x="541" y="421"/>
                    </a:lnTo>
                    <a:lnTo>
                      <a:pt x="541" y="423"/>
                    </a:lnTo>
                    <a:lnTo>
                      <a:pt x="543" y="423"/>
                    </a:lnTo>
                    <a:lnTo>
                      <a:pt x="546" y="421"/>
                    </a:lnTo>
                    <a:lnTo>
                      <a:pt x="548" y="423"/>
                    </a:lnTo>
                    <a:lnTo>
                      <a:pt x="553" y="423"/>
                    </a:lnTo>
                    <a:lnTo>
                      <a:pt x="555" y="421"/>
                    </a:lnTo>
                    <a:lnTo>
                      <a:pt x="555" y="419"/>
                    </a:lnTo>
                    <a:lnTo>
                      <a:pt x="555" y="417"/>
                    </a:lnTo>
                    <a:lnTo>
                      <a:pt x="557" y="417"/>
                    </a:lnTo>
                    <a:lnTo>
                      <a:pt x="559" y="419"/>
                    </a:lnTo>
                    <a:lnTo>
                      <a:pt x="562" y="421"/>
                    </a:lnTo>
                    <a:lnTo>
                      <a:pt x="566" y="426"/>
                    </a:lnTo>
                    <a:lnTo>
                      <a:pt x="570" y="424"/>
                    </a:lnTo>
                    <a:lnTo>
                      <a:pt x="570" y="423"/>
                    </a:lnTo>
                    <a:lnTo>
                      <a:pt x="568" y="421"/>
                    </a:lnTo>
                    <a:lnTo>
                      <a:pt x="564" y="419"/>
                    </a:lnTo>
                    <a:lnTo>
                      <a:pt x="561" y="416"/>
                    </a:lnTo>
                    <a:lnTo>
                      <a:pt x="562" y="416"/>
                    </a:lnTo>
                    <a:lnTo>
                      <a:pt x="562" y="412"/>
                    </a:lnTo>
                    <a:lnTo>
                      <a:pt x="566" y="410"/>
                    </a:lnTo>
                    <a:lnTo>
                      <a:pt x="566" y="407"/>
                    </a:lnTo>
                    <a:lnTo>
                      <a:pt x="566" y="405"/>
                    </a:lnTo>
                    <a:lnTo>
                      <a:pt x="562" y="407"/>
                    </a:lnTo>
                    <a:lnTo>
                      <a:pt x="561" y="408"/>
                    </a:lnTo>
                    <a:lnTo>
                      <a:pt x="559" y="408"/>
                    </a:lnTo>
                    <a:lnTo>
                      <a:pt x="559" y="405"/>
                    </a:lnTo>
                    <a:lnTo>
                      <a:pt x="557" y="405"/>
                    </a:lnTo>
                    <a:lnTo>
                      <a:pt x="555" y="407"/>
                    </a:lnTo>
                    <a:lnTo>
                      <a:pt x="552" y="407"/>
                    </a:lnTo>
                    <a:lnTo>
                      <a:pt x="550" y="405"/>
                    </a:lnTo>
                    <a:lnTo>
                      <a:pt x="550" y="401"/>
                    </a:lnTo>
                    <a:lnTo>
                      <a:pt x="553" y="399"/>
                    </a:lnTo>
                    <a:lnTo>
                      <a:pt x="562" y="403"/>
                    </a:lnTo>
                    <a:lnTo>
                      <a:pt x="566" y="401"/>
                    </a:lnTo>
                    <a:lnTo>
                      <a:pt x="568" y="401"/>
                    </a:lnTo>
                    <a:lnTo>
                      <a:pt x="571" y="399"/>
                    </a:lnTo>
                    <a:lnTo>
                      <a:pt x="584" y="401"/>
                    </a:lnTo>
                    <a:lnTo>
                      <a:pt x="586" y="399"/>
                    </a:lnTo>
                    <a:lnTo>
                      <a:pt x="587" y="390"/>
                    </a:lnTo>
                    <a:lnTo>
                      <a:pt x="589" y="399"/>
                    </a:lnTo>
                    <a:lnTo>
                      <a:pt x="587" y="403"/>
                    </a:lnTo>
                    <a:lnTo>
                      <a:pt x="589" y="403"/>
                    </a:lnTo>
                    <a:lnTo>
                      <a:pt x="598" y="401"/>
                    </a:lnTo>
                    <a:lnTo>
                      <a:pt x="600" y="398"/>
                    </a:lnTo>
                    <a:lnTo>
                      <a:pt x="602" y="398"/>
                    </a:lnTo>
                    <a:lnTo>
                      <a:pt x="604" y="398"/>
                    </a:lnTo>
                    <a:lnTo>
                      <a:pt x="602" y="399"/>
                    </a:lnTo>
                    <a:lnTo>
                      <a:pt x="614" y="398"/>
                    </a:lnTo>
                    <a:lnTo>
                      <a:pt x="616" y="399"/>
                    </a:lnTo>
                    <a:lnTo>
                      <a:pt x="614" y="399"/>
                    </a:lnTo>
                    <a:lnTo>
                      <a:pt x="614" y="401"/>
                    </a:lnTo>
                    <a:lnTo>
                      <a:pt x="627" y="407"/>
                    </a:lnTo>
                    <a:lnTo>
                      <a:pt x="630" y="412"/>
                    </a:lnTo>
                    <a:lnTo>
                      <a:pt x="632" y="412"/>
                    </a:lnTo>
                    <a:lnTo>
                      <a:pt x="639" y="410"/>
                    </a:lnTo>
                    <a:lnTo>
                      <a:pt x="645" y="408"/>
                    </a:lnTo>
                    <a:lnTo>
                      <a:pt x="647" y="408"/>
                    </a:lnTo>
                    <a:lnTo>
                      <a:pt x="647" y="407"/>
                    </a:lnTo>
                    <a:lnTo>
                      <a:pt x="648" y="407"/>
                    </a:lnTo>
                    <a:lnTo>
                      <a:pt x="650" y="407"/>
                    </a:lnTo>
                    <a:lnTo>
                      <a:pt x="655" y="407"/>
                    </a:lnTo>
                    <a:lnTo>
                      <a:pt x="659" y="412"/>
                    </a:lnTo>
                    <a:lnTo>
                      <a:pt x="661" y="414"/>
                    </a:lnTo>
                    <a:lnTo>
                      <a:pt x="661" y="416"/>
                    </a:lnTo>
                    <a:lnTo>
                      <a:pt x="663" y="417"/>
                    </a:lnTo>
                    <a:lnTo>
                      <a:pt x="668" y="423"/>
                    </a:lnTo>
                    <a:lnTo>
                      <a:pt x="672" y="423"/>
                    </a:lnTo>
                    <a:lnTo>
                      <a:pt x="672" y="424"/>
                    </a:lnTo>
                    <a:lnTo>
                      <a:pt x="672" y="448"/>
                    </a:lnTo>
                    <a:lnTo>
                      <a:pt x="673" y="448"/>
                    </a:lnTo>
                    <a:lnTo>
                      <a:pt x="673" y="444"/>
                    </a:lnTo>
                    <a:lnTo>
                      <a:pt x="675" y="444"/>
                    </a:lnTo>
                    <a:lnTo>
                      <a:pt x="675" y="446"/>
                    </a:lnTo>
                    <a:lnTo>
                      <a:pt x="673" y="453"/>
                    </a:lnTo>
                    <a:lnTo>
                      <a:pt x="675" y="455"/>
                    </a:lnTo>
                    <a:lnTo>
                      <a:pt x="681" y="464"/>
                    </a:lnTo>
                    <a:lnTo>
                      <a:pt x="682" y="464"/>
                    </a:lnTo>
                    <a:lnTo>
                      <a:pt x="684" y="469"/>
                    </a:lnTo>
                    <a:lnTo>
                      <a:pt x="684" y="467"/>
                    </a:lnTo>
                    <a:lnTo>
                      <a:pt x="686" y="469"/>
                    </a:lnTo>
                    <a:lnTo>
                      <a:pt x="684" y="471"/>
                    </a:lnTo>
                    <a:lnTo>
                      <a:pt x="688" y="480"/>
                    </a:lnTo>
                    <a:lnTo>
                      <a:pt x="689" y="482"/>
                    </a:lnTo>
                    <a:lnTo>
                      <a:pt x="693" y="482"/>
                    </a:lnTo>
                    <a:lnTo>
                      <a:pt x="695" y="484"/>
                    </a:lnTo>
                    <a:lnTo>
                      <a:pt x="697" y="491"/>
                    </a:lnTo>
                    <a:lnTo>
                      <a:pt x="697" y="494"/>
                    </a:lnTo>
                    <a:lnTo>
                      <a:pt x="698" y="496"/>
                    </a:lnTo>
                    <a:lnTo>
                      <a:pt x="706" y="494"/>
                    </a:lnTo>
                    <a:lnTo>
                      <a:pt x="709" y="492"/>
                    </a:lnTo>
                    <a:lnTo>
                      <a:pt x="711" y="494"/>
                    </a:lnTo>
                    <a:lnTo>
                      <a:pt x="713" y="492"/>
                    </a:lnTo>
                    <a:lnTo>
                      <a:pt x="711" y="491"/>
                    </a:lnTo>
                    <a:lnTo>
                      <a:pt x="715" y="478"/>
                    </a:lnTo>
                    <a:lnTo>
                      <a:pt x="715" y="464"/>
                    </a:lnTo>
                    <a:lnTo>
                      <a:pt x="706" y="442"/>
                    </a:lnTo>
                    <a:lnTo>
                      <a:pt x="706" y="433"/>
                    </a:lnTo>
                    <a:lnTo>
                      <a:pt x="691" y="396"/>
                    </a:lnTo>
                    <a:lnTo>
                      <a:pt x="693" y="394"/>
                    </a:lnTo>
                    <a:lnTo>
                      <a:pt x="693" y="390"/>
                    </a:lnTo>
                    <a:lnTo>
                      <a:pt x="702" y="371"/>
                    </a:lnTo>
                    <a:lnTo>
                      <a:pt x="702" y="369"/>
                    </a:lnTo>
                    <a:lnTo>
                      <a:pt x="702" y="367"/>
                    </a:lnTo>
                    <a:lnTo>
                      <a:pt x="706" y="367"/>
                    </a:lnTo>
                    <a:lnTo>
                      <a:pt x="707" y="365"/>
                    </a:lnTo>
                    <a:lnTo>
                      <a:pt x="706" y="362"/>
                    </a:lnTo>
                    <a:lnTo>
                      <a:pt x="706" y="360"/>
                    </a:lnTo>
                    <a:lnTo>
                      <a:pt x="715" y="360"/>
                    </a:lnTo>
                    <a:lnTo>
                      <a:pt x="716" y="360"/>
                    </a:lnTo>
                    <a:lnTo>
                      <a:pt x="722" y="355"/>
                    </a:lnTo>
                    <a:lnTo>
                      <a:pt x="723" y="355"/>
                    </a:lnTo>
                    <a:lnTo>
                      <a:pt x="725" y="353"/>
                    </a:lnTo>
                    <a:lnTo>
                      <a:pt x="725" y="351"/>
                    </a:lnTo>
                    <a:lnTo>
                      <a:pt x="727" y="351"/>
                    </a:lnTo>
                    <a:lnTo>
                      <a:pt x="729" y="349"/>
                    </a:lnTo>
                    <a:lnTo>
                      <a:pt x="731" y="348"/>
                    </a:lnTo>
                    <a:lnTo>
                      <a:pt x="729" y="346"/>
                    </a:lnTo>
                    <a:lnTo>
                      <a:pt x="731" y="344"/>
                    </a:lnTo>
                    <a:lnTo>
                      <a:pt x="732" y="340"/>
                    </a:lnTo>
                    <a:lnTo>
                      <a:pt x="736" y="339"/>
                    </a:lnTo>
                    <a:lnTo>
                      <a:pt x="740" y="337"/>
                    </a:lnTo>
                    <a:lnTo>
                      <a:pt x="740" y="335"/>
                    </a:lnTo>
                    <a:lnTo>
                      <a:pt x="747" y="333"/>
                    </a:lnTo>
                    <a:lnTo>
                      <a:pt x="752" y="331"/>
                    </a:lnTo>
                    <a:lnTo>
                      <a:pt x="752" y="330"/>
                    </a:lnTo>
                    <a:lnTo>
                      <a:pt x="756" y="324"/>
                    </a:lnTo>
                    <a:lnTo>
                      <a:pt x="765" y="321"/>
                    </a:lnTo>
                    <a:lnTo>
                      <a:pt x="770" y="321"/>
                    </a:lnTo>
                    <a:lnTo>
                      <a:pt x="775" y="317"/>
                    </a:lnTo>
                    <a:lnTo>
                      <a:pt x="775" y="315"/>
                    </a:lnTo>
                    <a:lnTo>
                      <a:pt x="775" y="313"/>
                    </a:lnTo>
                    <a:lnTo>
                      <a:pt x="772" y="313"/>
                    </a:lnTo>
                    <a:lnTo>
                      <a:pt x="770" y="313"/>
                    </a:lnTo>
                    <a:lnTo>
                      <a:pt x="770" y="312"/>
                    </a:lnTo>
                    <a:lnTo>
                      <a:pt x="772" y="310"/>
                    </a:lnTo>
                    <a:lnTo>
                      <a:pt x="774" y="310"/>
                    </a:lnTo>
                    <a:lnTo>
                      <a:pt x="774" y="308"/>
                    </a:lnTo>
                    <a:lnTo>
                      <a:pt x="774" y="306"/>
                    </a:lnTo>
                    <a:lnTo>
                      <a:pt x="768" y="305"/>
                    </a:lnTo>
                    <a:lnTo>
                      <a:pt x="772" y="305"/>
                    </a:lnTo>
                    <a:lnTo>
                      <a:pt x="774" y="303"/>
                    </a:lnTo>
                    <a:lnTo>
                      <a:pt x="775" y="305"/>
                    </a:lnTo>
                    <a:lnTo>
                      <a:pt x="777" y="306"/>
                    </a:lnTo>
                    <a:lnTo>
                      <a:pt x="779" y="306"/>
                    </a:lnTo>
                    <a:lnTo>
                      <a:pt x="781" y="306"/>
                    </a:lnTo>
                    <a:lnTo>
                      <a:pt x="784" y="303"/>
                    </a:lnTo>
                    <a:lnTo>
                      <a:pt x="786" y="301"/>
                    </a:lnTo>
                    <a:lnTo>
                      <a:pt x="786" y="297"/>
                    </a:lnTo>
                    <a:lnTo>
                      <a:pt x="784" y="296"/>
                    </a:lnTo>
                    <a:lnTo>
                      <a:pt x="781" y="299"/>
                    </a:lnTo>
                    <a:lnTo>
                      <a:pt x="781" y="297"/>
                    </a:lnTo>
                    <a:lnTo>
                      <a:pt x="781" y="294"/>
                    </a:lnTo>
                    <a:lnTo>
                      <a:pt x="774" y="296"/>
                    </a:lnTo>
                    <a:lnTo>
                      <a:pt x="772" y="296"/>
                    </a:lnTo>
                    <a:lnTo>
                      <a:pt x="770" y="288"/>
                    </a:lnTo>
                    <a:lnTo>
                      <a:pt x="772" y="288"/>
                    </a:lnTo>
                    <a:lnTo>
                      <a:pt x="772" y="292"/>
                    </a:lnTo>
                    <a:lnTo>
                      <a:pt x="774" y="292"/>
                    </a:lnTo>
                    <a:lnTo>
                      <a:pt x="775" y="292"/>
                    </a:lnTo>
                    <a:lnTo>
                      <a:pt x="779" y="290"/>
                    </a:lnTo>
                    <a:lnTo>
                      <a:pt x="781" y="290"/>
                    </a:lnTo>
                    <a:lnTo>
                      <a:pt x="783" y="290"/>
                    </a:lnTo>
                    <a:lnTo>
                      <a:pt x="784" y="290"/>
                    </a:lnTo>
                    <a:lnTo>
                      <a:pt x="784" y="292"/>
                    </a:lnTo>
                    <a:lnTo>
                      <a:pt x="783" y="285"/>
                    </a:lnTo>
                    <a:lnTo>
                      <a:pt x="783" y="279"/>
                    </a:lnTo>
                    <a:lnTo>
                      <a:pt x="783" y="276"/>
                    </a:lnTo>
                    <a:lnTo>
                      <a:pt x="777" y="274"/>
                    </a:lnTo>
                    <a:lnTo>
                      <a:pt x="777" y="276"/>
                    </a:lnTo>
                    <a:lnTo>
                      <a:pt x="774" y="274"/>
                    </a:lnTo>
                    <a:lnTo>
                      <a:pt x="774" y="272"/>
                    </a:lnTo>
                    <a:lnTo>
                      <a:pt x="777" y="272"/>
                    </a:lnTo>
                    <a:lnTo>
                      <a:pt x="777" y="271"/>
                    </a:lnTo>
                    <a:lnTo>
                      <a:pt x="775" y="271"/>
                    </a:lnTo>
                    <a:lnTo>
                      <a:pt x="775" y="269"/>
                    </a:lnTo>
                    <a:lnTo>
                      <a:pt x="775" y="267"/>
                    </a:lnTo>
                    <a:lnTo>
                      <a:pt x="777" y="267"/>
                    </a:lnTo>
                    <a:lnTo>
                      <a:pt x="777" y="263"/>
                    </a:lnTo>
                    <a:lnTo>
                      <a:pt x="775" y="263"/>
                    </a:lnTo>
                    <a:lnTo>
                      <a:pt x="775" y="260"/>
                    </a:lnTo>
                    <a:lnTo>
                      <a:pt x="777" y="256"/>
                    </a:lnTo>
                    <a:lnTo>
                      <a:pt x="777" y="254"/>
                    </a:lnTo>
                    <a:lnTo>
                      <a:pt x="775" y="253"/>
                    </a:lnTo>
                    <a:lnTo>
                      <a:pt x="768" y="251"/>
                    </a:lnTo>
                    <a:lnTo>
                      <a:pt x="765" y="247"/>
                    </a:lnTo>
                    <a:lnTo>
                      <a:pt x="761" y="245"/>
                    </a:lnTo>
                    <a:lnTo>
                      <a:pt x="759" y="244"/>
                    </a:lnTo>
                    <a:lnTo>
                      <a:pt x="761" y="242"/>
                    </a:lnTo>
                    <a:lnTo>
                      <a:pt x="763" y="242"/>
                    </a:lnTo>
                    <a:lnTo>
                      <a:pt x="761" y="244"/>
                    </a:lnTo>
                    <a:lnTo>
                      <a:pt x="763" y="244"/>
                    </a:lnTo>
                    <a:lnTo>
                      <a:pt x="768" y="247"/>
                    </a:lnTo>
                    <a:lnTo>
                      <a:pt x="770" y="247"/>
                    </a:lnTo>
                    <a:lnTo>
                      <a:pt x="772" y="249"/>
                    </a:lnTo>
                    <a:lnTo>
                      <a:pt x="774" y="251"/>
                    </a:lnTo>
                    <a:lnTo>
                      <a:pt x="775" y="251"/>
                    </a:lnTo>
                    <a:lnTo>
                      <a:pt x="775" y="247"/>
                    </a:lnTo>
                    <a:lnTo>
                      <a:pt x="772" y="244"/>
                    </a:lnTo>
                    <a:lnTo>
                      <a:pt x="774" y="244"/>
                    </a:lnTo>
                    <a:lnTo>
                      <a:pt x="774" y="238"/>
                    </a:lnTo>
                    <a:lnTo>
                      <a:pt x="774" y="231"/>
                    </a:lnTo>
                    <a:lnTo>
                      <a:pt x="774" y="229"/>
                    </a:lnTo>
                    <a:lnTo>
                      <a:pt x="775" y="228"/>
                    </a:lnTo>
                    <a:lnTo>
                      <a:pt x="779" y="224"/>
                    </a:lnTo>
                    <a:lnTo>
                      <a:pt x="781" y="220"/>
                    </a:lnTo>
                    <a:lnTo>
                      <a:pt x="783" y="222"/>
                    </a:lnTo>
                    <a:lnTo>
                      <a:pt x="781" y="226"/>
                    </a:lnTo>
                    <a:lnTo>
                      <a:pt x="779" y="228"/>
                    </a:lnTo>
                    <a:lnTo>
                      <a:pt x="779" y="229"/>
                    </a:lnTo>
                    <a:lnTo>
                      <a:pt x="779" y="231"/>
                    </a:lnTo>
                    <a:lnTo>
                      <a:pt x="779" y="233"/>
                    </a:lnTo>
                    <a:lnTo>
                      <a:pt x="777" y="235"/>
                    </a:lnTo>
                    <a:lnTo>
                      <a:pt x="779" y="235"/>
                    </a:lnTo>
                    <a:lnTo>
                      <a:pt x="779" y="237"/>
                    </a:lnTo>
                    <a:lnTo>
                      <a:pt x="779" y="240"/>
                    </a:lnTo>
                    <a:lnTo>
                      <a:pt x="779" y="242"/>
                    </a:lnTo>
                    <a:lnTo>
                      <a:pt x="777" y="242"/>
                    </a:lnTo>
                    <a:lnTo>
                      <a:pt x="777" y="244"/>
                    </a:lnTo>
                    <a:lnTo>
                      <a:pt x="777" y="245"/>
                    </a:lnTo>
                    <a:lnTo>
                      <a:pt x="779" y="247"/>
                    </a:lnTo>
                    <a:lnTo>
                      <a:pt x="783" y="247"/>
                    </a:lnTo>
                    <a:lnTo>
                      <a:pt x="783" y="249"/>
                    </a:lnTo>
                    <a:lnTo>
                      <a:pt x="784" y="251"/>
                    </a:lnTo>
                    <a:lnTo>
                      <a:pt x="784" y="253"/>
                    </a:lnTo>
                    <a:lnTo>
                      <a:pt x="786" y="254"/>
                    </a:lnTo>
                    <a:lnTo>
                      <a:pt x="786" y="256"/>
                    </a:lnTo>
                    <a:lnTo>
                      <a:pt x="784" y="256"/>
                    </a:lnTo>
                    <a:lnTo>
                      <a:pt x="781" y="265"/>
                    </a:lnTo>
                    <a:lnTo>
                      <a:pt x="783" y="271"/>
                    </a:lnTo>
                    <a:lnTo>
                      <a:pt x="784" y="271"/>
                    </a:lnTo>
                    <a:lnTo>
                      <a:pt x="786" y="271"/>
                    </a:lnTo>
                    <a:lnTo>
                      <a:pt x="793" y="253"/>
                    </a:lnTo>
                    <a:lnTo>
                      <a:pt x="793" y="251"/>
                    </a:lnTo>
                    <a:lnTo>
                      <a:pt x="795" y="247"/>
                    </a:lnTo>
                    <a:lnTo>
                      <a:pt x="797" y="242"/>
                    </a:lnTo>
                    <a:lnTo>
                      <a:pt x="788" y="224"/>
                    </a:lnTo>
                    <a:lnTo>
                      <a:pt x="788" y="222"/>
                    </a:lnTo>
                    <a:lnTo>
                      <a:pt x="792" y="226"/>
                    </a:lnTo>
                    <a:lnTo>
                      <a:pt x="795" y="228"/>
                    </a:lnTo>
                    <a:lnTo>
                      <a:pt x="797" y="229"/>
                    </a:lnTo>
                    <a:lnTo>
                      <a:pt x="799" y="229"/>
                    </a:lnTo>
                    <a:lnTo>
                      <a:pt x="799" y="233"/>
                    </a:lnTo>
                    <a:lnTo>
                      <a:pt x="800" y="233"/>
                    </a:lnTo>
                    <a:lnTo>
                      <a:pt x="808" y="222"/>
                    </a:lnTo>
                    <a:lnTo>
                      <a:pt x="808" y="220"/>
                    </a:lnTo>
                    <a:lnTo>
                      <a:pt x="809" y="220"/>
                    </a:lnTo>
                    <a:lnTo>
                      <a:pt x="811" y="219"/>
                    </a:lnTo>
                    <a:lnTo>
                      <a:pt x="811" y="213"/>
                    </a:lnTo>
                    <a:lnTo>
                      <a:pt x="813" y="213"/>
                    </a:lnTo>
                    <a:lnTo>
                      <a:pt x="815" y="208"/>
                    </a:lnTo>
                    <a:lnTo>
                      <a:pt x="815" y="206"/>
                    </a:lnTo>
                    <a:lnTo>
                      <a:pt x="813" y="204"/>
                    </a:lnTo>
                    <a:lnTo>
                      <a:pt x="811" y="203"/>
                    </a:lnTo>
                    <a:lnTo>
                      <a:pt x="809" y="203"/>
                    </a:lnTo>
                    <a:lnTo>
                      <a:pt x="809" y="201"/>
                    </a:lnTo>
                    <a:lnTo>
                      <a:pt x="815" y="194"/>
                    </a:lnTo>
                    <a:lnTo>
                      <a:pt x="817" y="194"/>
                    </a:lnTo>
                    <a:lnTo>
                      <a:pt x="818" y="192"/>
                    </a:lnTo>
                    <a:lnTo>
                      <a:pt x="829" y="188"/>
                    </a:lnTo>
                    <a:lnTo>
                      <a:pt x="829" y="186"/>
                    </a:lnTo>
                    <a:lnTo>
                      <a:pt x="833" y="185"/>
                    </a:lnTo>
                    <a:lnTo>
                      <a:pt x="836" y="186"/>
                    </a:lnTo>
                    <a:lnTo>
                      <a:pt x="854" y="183"/>
                    </a:lnTo>
                    <a:lnTo>
                      <a:pt x="856" y="181"/>
                    </a:lnTo>
                    <a:lnTo>
                      <a:pt x="858" y="177"/>
                    </a:lnTo>
                    <a:lnTo>
                      <a:pt x="858" y="176"/>
                    </a:lnTo>
                    <a:lnTo>
                      <a:pt x="860" y="177"/>
                    </a:lnTo>
                    <a:lnTo>
                      <a:pt x="860" y="179"/>
                    </a:lnTo>
                    <a:lnTo>
                      <a:pt x="861" y="179"/>
                    </a:lnTo>
                    <a:lnTo>
                      <a:pt x="863" y="179"/>
                    </a:lnTo>
                    <a:lnTo>
                      <a:pt x="867" y="177"/>
                    </a:lnTo>
                    <a:lnTo>
                      <a:pt x="868" y="177"/>
                    </a:lnTo>
                    <a:lnTo>
                      <a:pt x="868" y="179"/>
                    </a:lnTo>
                    <a:lnTo>
                      <a:pt x="870" y="179"/>
                    </a:lnTo>
                    <a:lnTo>
                      <a:pt x="874" y="177"/>
                    </a:lnTo>
                    <a:lnTo>
                      <a:pt x="876" y="179"/>
                    </a:lnTo>
                    <a:lnTo>
                      <a:pt x="879" y="176"/>
                    </a:lnTo>
                    <a:lnTo>
                      <a:pt x="879" y="172"/>
                    </a:lnTo>
                    <a:lnTo>
                      <a:pt x="879" y="170"/>
                    </a:lnTo>
                    <a:lnTo>
                      <a:pt x="877" y="170"/>
                    </a:lnTo>
                    <a:lnTo>
                      <a:pt x="877" y="174"/>
                    </a:lnTo>
                    <a:lnTo>
                      <a:pt x="877" y="176"/>
                    </a:lnTo>
                    <a:lnTo>
                      <a:pt x="876" y="176"/>
                    </a:lnTo>
                    <a:lnTo>
                      <a:pt x="870" y="174"/>
                    </a:lnTo>
                    <a:lnTo>
                      <a:pt x="868" y="170"/>
                    </a:lnTo>
                    <a:lnTo>
                      <a:pt x="867" y="170"/>
                    </a:lnTo>
                    <a:lnTo>
                      <a:pt x="867" y="167"/>
                    </a:lnTo>
                    <a:lnTo>
                      <a:pt x="865" y="165"/>
                    </a:lnTo>
                    <a:lnTo>
                      <a:pt x="863" y="163"/>
                    </a:lnTo>
                    <a:lnTo>
                      <a:pt x="863" y="161"/>
                    </a:lnTo>
                    <a:lnTo>
                      <a:pt x="865" y="160"/>
                    </a:lnTo>
                    <a:lnTo>
                      <a:pt x="865" y="158"/>
                    </a:lnTo>
                    <a:lnTo>
                      <a:pt x="867" y="158"/>
                    </a:lnTo>
                    <a:lnTo>
                      <a:pt x="863" y="151"/>
                    </a:lnTo>
                    <a:lnTo>
                      <a:pt x="865" y="147"/>
                    </a:lnTo>
                    <a:lnTo>
                      <a:pt x="870" y="143"/>
                    </a:lnTo>
                    <a:lnTo>
                      <a:pt x="874" y="136"/>
                    </a:lnTo>
                    <a:lnTo>
                      <a:pt x="876" y="133"/>
                    </a:lnTo>
                    <a:lnTo>
                      <a:pt x="877" y="131"/>
                    </a:lnTo>
                    <a:lnTo>
                      <a:pt x="879" y="129"/>
                    </a:lnTo>
                    <a:lnTo>
                      <a:pt x="881" y="129"/>
                    </a:lnTo>
                    <a:lnTo>
                      <a:pt x="881" y="133"/>
                    </a:lnTo>
                    <a:lnTo>
                      <a:pt x="883" y="131"/>
                    </a:lnTo>
                    <a:lnTo>
                      <a:pt x="883" y="127"/>
                    </a:lnTo>
                    <a:lnTo>
                      <a:pt x="885" y="127"/>
                    </a:lnTo>
                    <a:lnTo>
                      <a:pt x="885" y="129"/>
                    </a:lnTo>
                    <a:lnTo>
                      <a:pt x="886" y="129"/>
                    </a:lnTo>
                    <a:lnTo>
                      <a:pt x="888" y="129"/>
                    </a:lnTo>
                    <a:lnTo>
                      <a:pt x="888" y="127"/>
                    </a:lnTo>
                    <a:lnTo>
                      <a:pt x="890" y="126"/>
                    </a:lnTo>
                    <a:lnTo>
                      <a:pt x="892" y="126"/>
                    </a:lnTo>
                    <a:lnTo>
                      <a:pt x="894" y="124"/>
                    </a:lnTo>
                    <a:lnTo>
                      <a:pt x="894" y="122"/>
                    </a:lnTo>
                    <a:lnTo>
                      <a:pt x="895" y="120"/>
                    </a:lnTo>
                    <a:lnTo>
                      <a:pt x="895" y="117"/>
                    </a:lnTo>
                    <a:lnTo>
                      <a:pt x="897" y="115"/>
                    </a:lnTo>
                    <a:lnTo>
                      <a:pt x="899" y="115"/>
                    </a:lnTo>
                    <a:lnTo>
                      <a:pt x="899" y="117"/>
                    </a:lnTo>
                    <a:lnTo>
                      <a:pt x="899" y="118"/>
                    </a:lnTo>
                    <a:lnTo>
                      <a:pt x="901" y="118"/>
                    </a:lnTo>
                    <a:lnTo>
                      <a:pt x="902" y="118"/>
                    </a:lnTo>
                    <a:lnTo>
                      <a:pt x="904" y="120"/>
                    </a:lnTo>
                    <a:lnTo>
                      <a:pt x="906" y="120"/>
                    </a:lnTo>
                    <a:lnTo>
                      <a:pt x="908" y="118"/>
                    </a:lnTo>
                    <a:lnTo>
                      <a:pt x="910" y="117"/>
                    </a:lnTo>
                    <a:lnTo>
                      <a:pt x="911" y="117"/>
                    </a:lnTo>
                    <a:lnTo>
                      <a:pt x="913" y="117"/>
                    </a:lnTo>
                    <a:lnTo>
                      <a:pt x="913" y="115"/>
                    </a:lnTo>
                    <a:lnTo>
                      <a:pt x="919" y="113"/>
                    </a:lnTo>
                    <a:lnTo>
                      <a:pt x="920" y="113"/>
                    </a:lnTo>
                    <a:lnTo>
                      <a:pt x="922" y="111"/>
                    </a:lnTo>
                    <a:lnTo>
                      <a:pt x="924" y="111"/>
                    </a:lnTo>
                    <a:lnTo>
                      <a:pt x="926" y="109"/>
                    </a:lnTo>
                    <a:lnTo>
                      <a:pt x="928" y="108"/>
                    </a:lnTo>
                    <a:lnTo>
                      <a:pt x="926" y="10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2" name="Freeform 3942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3" name="Freeform 3943"/>
              <p:cNvSpPr>
                <a:spLocks/>
              </p:cNvSpPr>
              <p:nvPr/>
            </p:nvSpPr>
            <p:spPr bwMode="auto">
              <a:xfrm>
                <a:off x="97" y="1247"/>
                <a:ext cx="9" cy="9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2 h 9"/>
                  <a:gd name="T4" fmla="*/ 3 w 9"/>
                  <a:gd name="T5" fmla="*/ 0 h 9"/>
                  <a:gd name="T6" fmla="*/ 3 w 9"/>
                  <a:gd name="T7" fmla="*/ 0 h 9"/>
                  <a:gd name="T8" fmla="*/ 5 w 9"/>
                  <a:gd name="T9" fmla="*/ 2 h 9"/>
                  <a:gd name="T10" fmla="*/ 9 w 9"/>
                  <a:gd name="T11" fmla="*/ 8 h 9"/>
                  <a:gd name="T12" fmla="*/ 7 w 9"/>
                  <a:gd name="T13" fmla="*/ 9 h 9"/>
                  <a:gd name="T14" fmla="*/ 3 w 9"/>
                  <a:gd name="T15" fmla="*/ 9 h 9"/>
                  <a:gd name="T16" fmla="*/ 1 w 9"/>
                  <a:gd name="T17" fmla="*/ 8 h 9"/>
                  <a:gd name="T18" fmla="*/ 0 w 9"/>
                  <a:gd name="T19" fmla="*/ 4 h 9"/>
                  <a:gd name="T20" fmla="*/ 0 w 9"/>
                  <a:gd name="T21" fmla="*/ 0 h 9"/>
                  <a:gd name="T22" fmla="*/ 1 w 9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9"/>
                  <a:gd name="T38" fmla="*/ 9 w 9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9">
                    <a:moveTo>
                      <a:pt x="1" y="0"/>
                    </a:moveTo>
                    <a:lnTo>
                      <a:pt x="1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9" y="8"/>
                    </a:lnTo>
                    <a:lnTo>
                      <a:pt x="7" y="9"/>
                    </a:lnTo>
                    <a:lnTo>
                      <a:pt x="3" y="9"/>
                    </a:lnTo>
                    <a:lnTo>
                      <a:pt x="1" y="8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4" name="Freeform 3944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5" name="Freeform 3945"/>
              <p:cNvSpPr>
                <a:spLocks/>
              </p:cNvSpPr>
              <p:nvPr/>
            </p:nvSpPr>
            <p:spPr bwMode="auto">
              <a:xfrm>
                <a:off x="528" y="1573"/>
                <a:ext cx="14" cy="40"/>
              </a:xfrm>
              <a:custGeom>
                <a:avLst/>
                <a:gdLst>
                  <a:gd name="T0" fmla="*/ 11 w 14"/>
                  <a:gd name="T1" fmla="*/ 9 h 40"/>
                  <a:gd name="T2" fmla="*/ 11 w 14"/>
                  <a:gd name="T3" fmla="*/ 7 h 40"/>
                  <a:gd name="T4" fmla="*/ 13 w 14"/>
                  <a:gd name="T5" fmla="*/ 11 h 40"/>
                  <a:gd name="T6" fmla="*/ 11 w 14"/>
                  <a:gd name="T7" fmla="*/ 16 h 40"/>
                  <a:gd name="T8" fmla="*/ 13 w 14"/>
                  <a:gd name="T9" fmla="*/ 15 h 40"/>
                  <a:gd name="T10" fmla="*/ 13 w 14"/>
                  <a:gd name="T11" fmla="*/ 15 h 40"/>
                  <a:gd name="T12" fmla="*/ 14 w 14"/>
                  <a:gd name="T13" fmla="*/ 16 h 40"/>
                  <a:gd name="T14" fmla="*/ 14 w 14"/>
                  <a:gd name="T15" fmla="*/ 18 h 40"/>
                  <a:gd name="T16" fmla="*/ 13 w 14"/>
                  <a:gd name="T17" fmla="*/ 20 h 40"/>
                  <a:gd name="T18" fmla="*/ 13 w 14"/>
                  <a:gd name="T19" fmla="*/ 23 h 40"/>
                  <a:gd name="T20" fmla="*/ 14 w 14"/>
                  <a:gd name="T21" fmla="*/ 23 h 40"/>
                  <a:gd name="T22" fmla="*/ 14 w 14"/>
                  <a:gd name="T23" fmla="*/ 38 h 40"/>
                  <a:gd name="T24" fmla="*/ 14 w 14"/>
                  <a:gd name="T25" fmla="*/ 40 h 40"/>
                  <a:gd name="T26" fmla="*/ 13 w 14"/>
                  <a:gd name="T27" fmla="*/ 40 h 40"/>
                  <a:gd name="T28" fmla="*/ 13 w 14"/>
                  <a:gd name="T29" fmla="*/ 36 h 40"/>
                  <a:gd name="T30" fmla="*/ 11 w 14"/>
                  <a:gd name="T31" fmla="*/ 36 h 40"/>
                  <a:gd name="T32" fmla="*/ 9 w 14"/>
                  <a:gd name="T33" fmla="*/ 29 h 40"/>
                  <a:gd name="T34" fmla="*/ 9 w 14"/>
                  <a:gd name="T35" fmla="*/ 27 h 40"/>
                  <a:gd name="T36" fmla="*/ 11 w 14"/>
                  <a:gd name="T37" fmla="*/ 23 h 40"/>
                  <a:gd name="T38" fmla="*/ 11 w 14"/>
                  <a:gd name="T39" fmla="*/ 22 h 40"/>
                  <a:gd name="T40" fmla="*/ 11 w 14"/>
                  <a:gd name="T41" fmla="*/ 23 h 40"/>
                  <a:gd name="T42" fmla="*/ 9 w 14"/>
                  <a:gd name="T43" fmla="*/ 25 h 40"/>
                  <a:gd name="T44" fmla="*/ 9 w 14"/>
                  <a:gd name="T45" fmla="*/ 25 h 40"/>
                  <a:gd name="T46" fmla="*/ 7 w 14"/>
                  <a:gd name="T47" fmla="*/ 23 h 40"/>
                  <a:gd name="T48" fmla="*/ 7 w 14"/>
                  <a:gd name="T49" fmla="*/ 22 h 40"/>
                  <a:gd name="T50" fmla="*/ 5 w 14"/>
                  <a:gd name="T51" fmla="*/ 22 h 40"/>
                  <a:gd name="T52" fmla="*/ 4 w 14"/>
                  <a:gd name="T53" fmla="*/ 20 h 40"/>
                  <a:gd name="T54" fmla="*/ 5 w 14"/>
                  <a:gd name="T55" fmla="*/ 20 h 40"/>
                  <a:gd name="T56" fmla="*/ 5 w 14"/>
                  <a:gd name="T57" fmla="*/ 18 h 40"/>
                  <a:gd name="T58" fmla="*/ 4 w 14"/>
                  <a:gd name="T59" fmla="*/ 16 h 40"/>
                  <a:gd name="T60" fmla="*/ 5 w 14"/>
                  <a:gd name="T61" fmla="*/ 16 h 40"/>
                  <a:gd name="T62" fmla="*/ 5 w 14"/>
                  <a:gd name="T63" fmla="*/ 15 h 40"/>
                  <a:gd name="T64" fmla="*/ 4 w 14"/>
                  <a:gd name="T65" fmla="*/ 13 h 40"/>
                  <a:gd name="T66" fmla="*/ 4 w 14"/>
                  <a:gd name="T67" fmla="*/ 9 h 40"/>
                  <a:gd name="T68" fmla="*/ 0 w 14"/>
                  <a:gd name="T69" fmla="*/ 7 h 40"/>
                  <a:gd name="T70" fmla="*/ 0 w 14"/>
                  <a:gd name="T71" fmla="*/ 6 h 40"/>
                  <a:gd name="T72" fmla="*/ 0 w 14"/>
                  <a:gd name="T73" fmla="*/ 6 h 40"/>
                  <a:gd name="T74" fmla="*/ 0 w 14"/>
                  <a:gd name="T75" fmla="*/ 4 h 40"/>
                  <a:gd name="T76" fmla="*/ 0 w 14"/>
                  <a:gd name="T77" fmla="*/ 2 h 40"/>
                  <a:gd name="T78" fmla="*/ 2 w 14"/>
                  <a:gd name="T79" fmla="*/ 0 h 40"/>
                  <a:gd name="T80" fmla="*/ 4 w 14"/>
                  <a:gd name="T81" fmla="*/ 2 h 40"/>
                  <a:gd name="T82" fmla="*/ 5 w 14"/>
                  <a:gd name="T83" fmla="*/ 4 h 40"/>
                  <a:gd name="T84" fmla="*/ 7 w 14"/>
                  <a:gd name="T85" fmla="*/ 6 h 40"/>
                  <a:gd name="T86" fmla="*/ 9 w 14"/>
                  <a:gd name="T87" fmla="*/ 7 h 40"/>
                  <a:gd name="T88" fmla="*/ 9 w 14"/>
                  <a:gd name="T89" fmla="*/ 7 h 40"/>
                  <a:gd name="T90" fmla="*/ 11 w 14"/>
                  <a:gd name="T91" fmla="*/ 9 h 4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"/>
                  <a:gd name="T139" fmla="*/ 0 h 40"/>
                  <a:gd name="T140" fmla="*/ 14 w 14"/>
                  <a:gd name="T141" fmla="*/ 40 h 4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" h="40">
                    <a:moveTo>
                      <a:pt x="11" y="9"/>
                    </a:moveTo>
                    <a:lnTo>
                      <a:pt x="11" y="7"/>
                    </a:lnTo>
                    <a:lnTo>
                      <a:pt x="13" y="11"/>
                    </a:lnTo>
                    <a:lnTo>
                      <a:pt x="11" y="16"/>
                    </a:lnTo>
                    <a:lnTo>
                      <a:pt x="13" y="15"/>
                    </a:lnTo>
                    <a:lnTo>
                      <a:pt x="14" y="16"/>
                    </a:lnTo>
                    <a:lnTo>
                      <a:pt x="14" y="18"/>
                    </a:lnTo>
                    <a:lnTo>
                      <a:pt x="13" y="20"/>
                    </a:lnTo>
                    <a:lnTo>
                      <a:pt x="13" y="23"/>
                    </a:lnTo>
                    <a:lnTo>
                      <a:pt x="14" y="23"/>
                    </a:lnTo>
                    <a:lnTo>
                      <a:pt x="14" y="38"/>
                    </a:lnTo>
                    <a:lnTo>
                      <a:pt x="14" y="40"/>
                    </a:lnTo>
                    <a:lnTo>
                      <a:pt x="13" y="40"/>
                    </a:lnTo>
                    <a:lnTo>
                      <a:pt x="13" y="36"/>
                    </a:lnTo>
                    <a:lnTo>
                      <a:pt x="11" y="36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11" y="23"/>
                    </a:lnTo>
                    <a:lnTo>
                      <a:pt x="11" y="22"/>
                    </a:lnTo>
                    <a:lnTo>
                      <a:pt x="11" y="23"/>
                    </a:lnTo>
                    <a:lnTo>
                      <a:pt x="9" y="25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4" y="20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4" y="13"/>
                    </a:lnTo>
                    <a:lnTo>
                      <a:pt x="4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6" name="Freeform 3946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7" name="Freeform 3947"/>
              <p:cNvSpPr>
                <a:spLocks/>
              </p:cNvSpPr>
              <p:nvPr/>
            </p:nvSpPr>
            <p:spPr bwMode="auto">
              <a:xfrm>
                <a:off x="541" y="1555"/>
                <a:ext cx="16" cy="33"/>
              </a:xfrm>
              <a:custGeom>
                <a:avLst/>
                <a:gdLst>
                  <a:gd name="T0" fmla="*/ 3 w 16"/>
                  <a:gd name="T1" fmla="*/ 16 h 33"/>
                  <a:gd name="T2" fmla="*/ 3 w 16"/>
                  <a:gd name="T3" fmla="*/ 16 h 33"/>
                  <a:gd name="T4" fmla="*/ 0 w 16"/>
                  <a:gd name="T5" fmla="*/ 2 h 33"/>
                  <a:gd name="T6" fmla="*/ 0 w 16"/>
                  <a:gd name="T7" fmla="*/ 0 h 33"/>
                  <a:gd name="T8" fmla="*/ 1 w 16"/>
                  <a:gd name="T9" fmla="*/ 0 h 33"/>
                  <a:gd name="T10" fmla="*/ 8 w 16"/>
                  <a:gd name="T11" fmla="*/ 0 h 33"/>
                  <a:gd name="T12" fmla="*/ 12 w 16"/>
                  <a:gd name="T13" fmla="*/ 7 h 33"/>
                  <a:gd name="T14" fmla="*/ 14 w 16"/>
                  <a:gd name="T15" fmla="*/ 13 h 33"/>
                  <a:gd name="T16" fmla="*/ 14 w 16"/>
                  <a:gd name="T17" fmla="*/ 15 h 33"/>
                  <a:gd name="T18" fmla="*/ 16 w 16"/>
                  <a:gd name="T19" fmla="*/ 18 h 33"/>
                  <a:gd name="T20" fmla="*/ 8 w 16"/>
                  <a:gd name="T21" fmla="*/ 2 h 33"/>
                  <a:gd name="T22" fmla="*/ 8 w 16"/>
                  <a:gd name="T23" fmla="*/ 2 h 33"/>
                  <a:gd name="T24" fmla="*/ 8 w 16"/>
                  <a:gd name="T25" fmla="*/ 4 h 33"/>
                  <a:gd name="T26" fmla="*/ 7 w 16"/>
                  <a:gd name="T27" fmla="*/ 4 h 33"/>
                  <a:gd name="T28" fmla="*/ 8 w 16"/>
                  <a:gd name="T29" fmla="*/ 11 h 33"/>
                  <a:gd name="T30" fmla="*/ 10 w 16"/>
                  <a:gd name="T31" fmla="*/ 13 h 33"/>
                  <a:gd name="T32" fmla="*/ 10 w 16"/>
                  <a:gd name="T33" fmla="*/ 15 h 33"/>
                  <a:gd name="T34" fmla="*/ 12 w 16"/>
                  <a:gd name="T35" fmla="*/ 16 h 33"/>
                  <a:gd name="T36" fmla="*/ 14 w 16"/>
                  <a:gd name="T37" fmla="*/ 20 h 33"/>
                  <a:gd name="T38" fmla="*/ 12 w 16"/>
                  <a:gd name="T39" fmla="*/ 18 h 33"/>
                  <a:gd name="T40" fmla="*/ 12 w 16"/>
                  <a:gd name="T41" fmla="*/ 20 h 33"/>
                  <a:gd name="T42" fmla="*/ 12 w 16"/>
                  <a:gd name="T43" fmla="*/ 20 h 33"/>
                  <a:gd name="T44" fmla="*/ 14 w 16"/>
                  <a:gd name="T45" fmla="*/ 22 h 33"/>
                  <a:gd name="T46" fmla="*/ 14 w 16"/>
                  <a:gd name="T47" fmla="*/ 24 h 33"/>
                  <a:gd name="T48" fmla="*/ 12 w 16"/>
                  <a:gd name="T49" fmla="*/ 24 h 33"/>
                  <a:gd name="T50" fmla="*/ 10 w 16"/>
                  <a:gd name="T51" fmla="*/ 24 h 33"/>
                  <a:gd name="T52" fmla="*/ 10 w 16"/>
                  <a:gd name="T53" fmla="*/ 27 h 33"/>
                  <a:gd name="T54" fmla="*/ 10 w 16"/>
                  <a:gd name="T55" fmla="*/ 29 h 33"/>
                  <a:gd name="T56" fmla="*/ 8 w 16"/>
                  <a:gd name="T57" fmla="*/ 27 h 33"/>
                  <a:gd name="T58" fmla="*/ 5 w 16"/>
                  <a:gd name="T59" fmla="*/ 33 h 33"/>
                  <a:gd name="T60" fmla="*/ 3 w 16"/>
                  <a:gd name="T61" fmla="*/ 33 h 33"/>
                  <a:gd name="T62" fmla="*/ 3 w 16"/>
                  <a:gd name="T63" fmla="*/ 33 h 33"/>
                  <a:gd name="T64" fmla="*/ 3 w 16"/>
                  <a:gd name="T65" fmla="*/ 31 h 33"/>
                  <a:gd name="T66" fmla="*/ 3 w 16"/>
                  <a:gd name="T67" fmla="*/ 24 h 33"/>
                  <a:gd name="T68" fmla="*/ 3 w 16"/>
                  <a:gd name="T69" fmla="*/ 24 h 33"/>
                  <a:gd name="T70" fmla="*/ 5 w 16"/>
                  <a:gd name="T71" fmla="*/ 24 h 33"/>
                  <a:gd name="T72" fmla="*/ 7 w 16"/>
                  <a:gd name="T73" fmla="*/ 22 h 33"/>
                  <a:gd name="T74" fmla="*/ 5 w 16"/>
                  <a:gd name="T75" fmla="*/ 22 h 33"/>
                  <a:gd name="T76" fmla="*/ 3 w 16"/>
                  <a:gd name="T77" fmla="*/ 20 h 33"/>
                  <a:gd name="T78" fmla="*/ 7 w 16"/>
                  <a:gd name="T79" fmla="*/ 18 h 33"/>
                  <a:gd name="T80" fmla="*/ 7 w 16"/>
                  <a:gd name="T81" fmla="*/ 16 h 33"/>
                  <a:gd name="T82" fmla="*/ 5 w 16"/>
                  <a:gd name="T83" fmla="*/ 18 h 33"/>
                  <a:gd name="T84" fmla="*/ 3 w 16"/>
                  <a:gd name="T85" fmla="*/ 18 h 33"/>
                  <a:gd name="T86" fmla="*/ 3 w 16"/>
                  <a:gd name="T87" fmla="*/ 16 h 3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"/>
                  <a:gd name="T133" fmla="*/ 0 h 33"/>
                  <a:gd name="T134" fmla="*/ 16 w 16"/>
                  <a:gd name="T135" fmla="*/ 33 h 3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" h="33">
                    <a:moveTo>
                      <a:pt x="3" y="16"/>
                    </a:moveTo>
                    <a:lnTo>
                      <a:pt x="3" y="1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8" y="0"/>
                    </a:lnTo>
                    <a:lnTo>
                      <a:pt x="12" y="7"/>
                    </a:lnTo>
                    <a:lnTo>
                      <a:pt x="14" y="13"/>
                    </a:lnTo>
                    <a:lnTo>
                      <a:pt x="14" y="15"/>
                    </a:lnTo>
                    <a:lnTo>
                      <a:pt x="16" y="18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7" y="4"/>
                    </a:lnTo>
                    <a:lnTo>
                      <a:pt x="8" y="11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2" y="16"/>
                    </a:lnTo>
                    <a:lnTo>
                      <a:pt x="14" y="20"/>
                    </a:lnTo>
                    <a:lnTo>
                      <a:pt x="12" y="18"/>
                    </a:lnTo>
                    <a:lnTo>
                      <a:pt x="12" y="20"/>
                    </a:lnTo>
                    <a:lnTo>
                      <a:pt x="14" y="22"/>
                    </a:lnTo>
                    <a:lnTo>
                      <a:pt x="14" y="24"/>
                    </a:lnTo>
                    <a:lnTo>
                      <a:pt x="12" y="24"/>
                    </a:lnTo>
                    <a:lnTo>
                      <a:pt x="10" y="24"/>
                    </a:lnTo>
                    <a:lnTo>
                      <a:pt x="10" y="27"/>
                    </a:lnTo>
                    <a:lnTo>
                      <a:pt x="10" y="29"/>
                    </a:lnTo>
                    <a:lnTo>
                      <a:pt x="8" y="27"/>
                    </a:lnTo>
                    <a:lnTo>
                      <a:pt x="5" y="33"/>
                    </a:lnTo>
                    <a:lnTo>
                      <a:pt x="3" y="33"/>
                    </a:lnTo>
                    <a:lnTo>
                      <a:pt x="3" y="31"/>
                    </a:lnTo>
                    <a:lnTo>
                      <a:pt x="3" y="24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8" name="Freeform 3948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9" name="Freeform 3949"/>
              <p:cNvSpPr>
                <a:spLocks/>
              </p:cNvSpPr>
              <p:nvPr/>
            </p:nvSpPr>
            <p:spPr bwMode="auto">
              <a:xfrm>
                <a:off x="546" y="1591"/>
                <a:ext cx="11" cy="23"/>
              </a:xfrm>
              <a:custGeom>
                <a:avLst/>
                <a:gdLst>
                  <a:gd name="T0" fmla="*/ 5 w 11"/>
                  <a:gd name="T1" fmla="*/ 9 h 23"/>
                  <a:gd name="T2" fmla="*/ 3 w 11"/>
                  <a:gd name="T3" fmla="*/ 7 h 23"/>
                  <a:gd name="T4" fmla="*/ 3 w 11"/>
                  <a:gd name="T5" fmla="*/ 9 h 23"/>
                  <a:gd name="T6" fmla="*/ 2 w 11"/>
                  <a:gd name="T7" fmla="*/ 7 h 23"/>
                  <a:gd name="T8" fmla="*/ 2 w 11"/>
                  <a:gd name="T9" fmla="*/ 5 h 23"/>
                  <a:gd name="T10" fmla="*/ 0 w 11"/>
                  <a:gd name="T11" fmla="*/ 4 h 23"/>
                  <a:gd name="T12" fmla="*/ 2 w 11"/>
                  <a:gd name="T13" fmla="*/ 2 h 23"/>
                  <a:gd name="T14" fmla="*/ 3 w 11"/>
                  <a:gd name="T15" fmla="*/ 2 h 23"/>
                  <a:gd name="T16" fmla="*/ 3 w 11"/>
                  <a:gd name="T17" fmla="*/ 0 h 23"/>
                  <a:gd name="T18" fmla="*/ 7 w 11"/>
                  <a:gd name="T19" fmla="*/ 5 h 23"/>
                  <a:gd name="T20" fmla="*/ 11 w 11"/>
                  <a:gd name="T21" fmla="*/ 4 h 23"/>
                  <a:gd name="T22" fmla="*/ 11 w 11"/>
                  <a:gd name="T23" fmla="*/ 9 h 23"/>
                  <a:gd name="T24" fmla="*/ 7 w 11"/>
                  <a:gd name="T25" fmla="*/ 9 h 23"/>
                  <a:gd name="T26" fmla="*/ 9 w 11"/>
                  <a:gd name="T27" fmla="*/ 23 h 23"/>
                  <a:gd name="T28" fmla="*/ 7 w 11"/>
                  <a:gd name="T29" fmla="*/ 20 h 23"/>
                  <a:gd name="T30" fmla="*/ 5 w 11"/>
                  <a:gd name="T31" fmla="*/ 18 h 23"/>
                  <a:gd name="T32" fmla="*/ 5 w 11"/>
                  <a:gd name="T33" fmla="*/ 22 h 23"/>
                  <a:gd name="T34" fmla="*/ 3 w 11"/>
                  <a:gd name="T35" fmla="*/ 20 h 23"/>
                  <a:gd name="T36" fmla="*/ 3 w 11"/>
                  <a:gd name="T37" fmla="*/ 14 h 23"/>
                  <a:gd name="T38" fmla="*/ 5 w 11"/>
                  <a:gd name="T39" fmla="*/ 14 h 23"/>
                  <a:gd name="T40" fmla="*/ 7 w 11"/>
                  <a:gd name="T41" fmla="*/ 13 h 23"/>
                  <a:gd name="T42" fmla="*/ 7 w 11"/>
                  <a:gd name="T43" fmla="*/ 11 h 23"/>
                  <a:gd name="T44" fmla="*/ 5 w 11"/>
                  <a:gd name="T45" fmla="*/ 13 h 23"/>
                  <a:gd name="T46" fmla="*/ 5 w 11"/>
                  <a:gd name="T47" fmla="*/ 11 h 23"/>
                  <a:gd name="T48" fmla="*/ 3 w 11"/>
                  <a:gd name="T49" fmla="*/ 9 h 23"/>
                  <a:gd name="T50" fmla="*/ 5 w 11"/>
                  <a:gd name="T51" fmla="*/ 9 h 23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1"/>
                  <a:gd name="T79" fmla="*/ 0 h 23"/>
                  <a:gd name="T80" fmla="*/ 11 w 11"/>
                  <a:gd name="T81" fmla="*/ 23 h 23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1" h="23">
                    <a:moveTo>
                      <a:pt x="5" y="9"/>
                    </a:moveTo>
                    <a:lnTo>
                      <a:pt x="3" y="7"/>
                    </a:lnTo>
                    <a:lnTo>
                      <a:pt x="3" y="9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7" y="5"/>
                    </a:lnTo>
                    <a:lnTo>
                      <a:pt x="11" y="4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9" y="23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5" y="22"/>
                    </a:lnTo>
                    <a:lnTo>
                      <a:pt x="3" y="20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7" y="13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0" name="Freeform 3950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1" name="Freeform 3951"/>
              <p:cNvSpPr>
                <a:spLocks/>
              </p:cNvSpPr>
              <p:nvPr/>
            </p:nvSpPr>
            <p:spPr bwMode="auto">
              <a:xfrm>
                <a:off x="553" y="1586"/>
                <a:ext cx="16" cy="19"/>
              </a:xfrm>
              <a:custGeom>
                <a:avLst/>
                <a:gdLst>
                  <a:gd name="T0" fmla="*/ 4 w 16"/>
                  <a:gd name="T1" fmla="*/ 5 h 19"/>
                  <a:gd name="T2" fmla="*/ 4 w 16"/>
                  <a:gd name="T3" fmla="*/ 5 h 19"/>
                  <a:gd name="T4" fmla="*/ 2 w 16"/>
                  <a:gd name="T5" fmla="*/ 3 h 19"/>
                  <a:gd name="T6" fmla="*/ 0 w 16"/>
                  <a:gd name="T7" fmla="*/ 2 h 19"/>
                  <a:gd name="T8" fmla="*/ 0 w 16"/>
                  <a:gd name="T9" fmla="*/ 2 h 19"/>
                  <a:gd name="T10" fmla="*/ 2 w 16"/>
                  <a:gd name="T11" fmla="*/ 0 h 19"/>
                  <a:gd name="T12" fmla="*/ 9 w 16"/>
                  <a:gd name="T13" fmla="*/ 3 h 19"/>
                  <a:gd name="T14" fmla="*/ 13 w 16"/>
                  <a:gd name="T15" fmla="*/ 3 h 19"/>
                  <a:gd name="T16" fmla="*/ 14 w 16"/>
                  <a:gd name="T17" fmla="*/ 3 h 19"/>
                  <a:gd name="T18" fmla="*/ 16 w 16"/>
                  <a:gd name="T19" fmla="*/ 5 h 19"/>
                  <a:gd name="T20" fmla="*/ 16 w 16"/>
                  <a:gd name="T21" fmla="*/ 7 h 19"/>
                  <a:gd name="T22" fmla="*/ 16 w 16"/>
                  <a:gd name="T23" fmla="*/ 14 h 19"/>
                  <a:gd name="T24" fmla="*/ 16 w 16"/>
                  <a:gd name="T25" fmla="*/ 14 h 19"/>
                  <a:gd name="T26" fmla="*/ 11 w 16"/>
                  <a:gd name="T27" fmla="*/ 9 h 19"/>
                  <a:gd name="T28" fmla="*/ 11 w 16"/>
                  <a:gd name="T29" fmla="*/ 9 h 19"/>
                  <a:gd name="T30" fmla="*/ 11 w 16"/>
                  <a:gd name="T31" fmla="*/ 10 h 19"/>
                  <a:gd name="T32" fmla="*/ 14 w 16"/>
                  <a:gd name="T33" fmla="*/ 14 h 19"/>
                  <a:gd name="T34" fmla="*/ 14 w 16"/>
                  <a:gd name="T35" fmla="*/ 18 h 19"/>
                  <a:gd name="T36" fmla="*/ 13 w 16"/>
                  <a:gd name="T37" fmla="*/ 19 h 19"/>
                  <a:gd name="T38" fmla="*/ 11 w 16"/>
                  <a:gd name="T39" fmla="*/ 18 h 19"/>
                  <a:gd name="T40" fmla="*/ 9 w 16"/>
                  <a:gd name="T41" fmla="*/ 19 h 19"/>
                  <a:gd name="T42" fmla="*/ 7 w 16"/>
                  <a:gd name="T43" fmla="*/ 19 h 19"/>
                  <a:gd name="T44" fmla="*/ 5 w 16"/>
                  <a:gd name="T45" fmla="*/ 7 h 19"/>
                  <a:gd name="T46" fmla="*/ 5 w 16"/>
                  <a:gd name="T47" fmla="*/ 7 h 19"/>
                  <a:gd name="T48" fmla="*/ 5 w 16"/>
                  <a:gd name="T49" fmla="*/ 7 h 19"/>
                  <a:gd name="T50" fmla="*/ 4 w 16"/>
                  <a:gd name="T51" fmla="*/ 7 h 19"/>
                  <a:gd name="T52" fmla="*/ 4 w 16"/>
                  <a:gd name="T53" fmla="*/ 7 h 19"/>
                  <a:gd name="T54" fmla="*/ 4 w 16"/>
                  <a:gd name="T55" fmla="*/ 5 h 19"/>
                  <a:gd name="T56" fmla="*/ 4 w 16"/>
                  <a:gd name="T57" fmla="*/ 5 h 1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6"/>
                  <a:gd name="T88" fmla="*/ 0 h 19"/>
                  <a:gd name="T89" fmla="*/ 16 w 16"/>
                  <a:gd name="T90" fmla="*/ 19 h 1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6" h="19">
                    <a:moveTo>
                      <a:pt x="4" y="5"/>
                    </a:moveTo>
                    <a:lnTo>
                      <a:pt x="4" y="5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9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4"/>
                    </a:lnTo>
                    <a:lnTo>
                      <a:pt x="11" y="9"/>
                    </a:lnTo>
                    <a:lnTo>
                      <a:pt x="11" y="10"/>
                    </a:lnTo>
                    <a:lnTo>
                      <a:pt x="14" y="14"/>
                    </a:lnTo>
                    <a:lnTo>
                      <a:pt x="14" y="18"/>
                    </a:lnTo>
                    <a:lnTo>
                      <a:pt x="13" y="19"/>
                    </a:lnTo>
                    <a:lnTo>
                      <a:pt x="11" y="18"/>
                    </a:lnTo>
                    <a:lnTo>
                      <a:pt x="9" y="19"/>
                    </a:lnTo>
                    <a:lnTo>
                      <a:pt x="7" y="19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2" name="Freeform 3952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3" name="Freeform 3953"/>
              <p:cNvSpPr>
                <a:spLocks/>
              </p:cNvSpPr>
              <p:nvPr/>
            </p:nvSpPr>
            <p:spPr bwMode="auto">
              <a:xfrm>
                <a:off x="571" y="1595"/>
                <a:ext cx="5" cy="9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5 w 5"/>
                  <a:gd name="T5" fmla="*/ 7 h 9"/>
                  <a:gd name="T6" fmla="*/ 5 w 5"/>
                  <a:gd name="T7" fmla="*/ 7 h 9"/>
                  <a:gd name="T8" fmla="*/ 4 w 5"/>
                  <a:gd name="T9" fmla="*/ 7 h 9"/>
                  <a:gd name="T10" fmla="*/ 4 w 5"/>
                  <a:gd name="T11" fmla="*/ 7 h 9"/>
                  <a:gd name="T12" fmla="*/ 4 w 5"/>
                  <a:gd name="T13" fmla="*/ 9 h 9"/>
                  <a:gd name="T14" fmla="*/ 2 w 5"/>
                  <a:gd name="T15" fmla="*/ 9 h 9"/>
                  <a:gd name="T16" fmla="*/ 0 w 5"/>
                  <a:gd name="T17" fmla="*/ 7 h 9"/>
                  <a:gd name="T18" fmla="*/ 0 w 5"/>
                  <a:gd name="T19" fmla="*/ 0 h 9"/>
                  <a:gd name="T20" fmla="*/ 2 w 5"/>
                  <a:gd name="T21" fmla="*/ 0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9"/>
                  <a:gd name="T35" fmla="*/ 5 w 5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9">
                    <a:moveTo>
                      <a:pt x="2" y="0"/>
                    </a:moveTo>
                    <a:lnTo>
                      <a:pt x="2" y="0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4" name="Freeform 3954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5" name="Freeform 3955"/>
              <p:cNvSpPr>
                <a:spLocks/>
              </p:cNvSpPr>
              <p:nvPr/>
            </p:nvSpPr>
            <p:spPr bwMode="auto">
              <a:xfrm>
                <a:off x="569" y="1605"/>
                <a:ext cx="6" cy="6"/>
              </a:xfrm>
              <a:custGeom>
                <a:avLst/>
                <a:gdLst>
                  <a:gd name="T0" fmla="*/ 6 w 6"/>
                  <a:gd name="T1" fmla="*/ 0 h 6"/>
                  <a:gd name="T2" fmla="*/ 6 w 6"/>
                  <a:gd name="T3" fmla="*/ 2 h 6"/>
                  <a:gd name="T4" fmla="*/ 6 w 6"/>
                  <a:gd name="T5" fmla="*/ 4 h 6"/>
                  <a:gd name="T6" fmla="*/ 4 w 6"/>
                  <a:gd name="T7" fmla="*/ 6 h 6"/>
                  <a:gd name="T8" fmla="*/ 4 w 6"/>
                  <a:gd name="T9" fmla="*/ 4 h 6"/>
                  <a:gd name="T10" fmla="*/ 0 w 6"/>
                  <a:gd name="T11" fmla="*/ 4 h 6"/>
                  <a:gd name="T12" fmla="*/ 0 w 6"/>
                  <a:gd name="T13" fmla="*/ 2 h 6"/>
                  <a:gd name="T14" fmla="*/ 0 w 6"/>
                  <a:gd name="T15" fmla="*/ 0 h 6"/>
                  <a:gd name="T16" fmla="*/ 4 w 6"/>
                  <a:gd name="T17" fmla="*/ 0 h 6"/>
                  <a:gd name="T18" fmla="*/ 4 w 6"/>
                  <a:gd name="T19" fmla="*/ 0 h 6"/>
                  <a:gd name="T20" fmla="*/ 6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6" y="0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6" name="Freeform 3956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7" name="Freeform 3957"/>
              <p:cNvSpPr>
                <a:spLocks/>
              </p:cNvSpPr>
              <p:nvPr/>
            </p:nvSpPr>
            <p:spPr bwMode="auto">
              <a:xfrm>
                <a:off x="580" y="1605"/>
                <a:ext cx="7" cy="8"/>
              </a:xfrm>
              <a:custGeom>
                <a:avLst/>
                <a:gdLst>
                  <a:gd name="T0" fmla="*/ 5 w 7"/>
                  <a:gd name="T1" fmla="*/ 4 h 8"/>
                  <a:gd name="T2" fmla="*/ 7 w 7"/>
                  <a:gd name="T3" fmla="*/ 6 h 8"/>
                  <a:gd name="T4" fmla="*/ 5 w 7"/>
                  <a:gd name="T5" fmla="*/ 8 h 8"/>
                  <a:gd name="T6" fmla="*/ 5 w 7"/>
                  <a:gd name="T7" fmla="*/ 8 h 8"/>
                  <a:gd name="T8" fmla="*/ 5 w 7"/>
                  <a:gd name="T9" fmla="*/ 8 h 8"/>
                  <a:gd name="T10" fmla="*/ 2 w 7"/>
                  <a:gd name="T11" fmla="*/ 6 h 8"/>
                  <a:gd name="T12" fmla="*/ 2 w 7"/>
                  <a:gd name="T13" fmla="*/ 4 h 8"/>
                  <a:gd name="T14" fmla="*/ 0 w 7"/>
                  <a:gd name="T15" fmla="*/ 0 h 8"/>
                  <a:gd name="T16" fmla="*/ 2 w 7"/>
                  <a:gd name="T17" fmla="*/ 2 h 8"/>
                  <a:gd name="T18" fmla="*/ 3 w 7"/>
                  <a:gd name="T19" fmla="*/ 4 h 8"/>
                  <a:gd name="T20" fmla="*/ 5 w 7"/>
                  <a:gd name="T21" fmla="*/ 4 h 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8"/>
                  <a:gd name="T35" fmla="*/ 7 w 7"/>
                  <a:gd name="T36" fmla="*/ 8 h 8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8">
                    <a:moveTo>
                      <a:pt x="5" y="4"/>
                    </a:moveTo>
                    <a:lnTo>
                      <a:pt x="7" y="6"/>
                    </a:lnTo>
                    <a:lnTo>
                      <a:pt x="5" y="8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3" y="4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8" name="Freeform 3958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9" name="Freeform 3959"/>
              <p:cNvSpPr>
                <a:spLocks/>
              </p:cNvSpPr>
              <p:nvPr/>
            </p:nvSpPr>
            <p:spPr bwMode="auto">
              <a:xfrm>
                <a:off x="515" y="1550"/>
                <a:ext cx="24" cy="27"/>
              </a:xfrm>
              <a:custGeom>
                <a:avLst/>
                <a:gdLst>
                  <a:gd name="T0" fmla="*/ 20 w 24"/>
                  <a:gd name="T1" fmla="*/ 7 h 27"/>
                  <a:gd name="T2" fmla="*/ 22 w 24"/>
                  <a:gd name="T3" fmla="*/ 7 h 27"/>
                  <a:gd name="T4" fmla="*/ 22 w 24"/>
                  <a:gd name="T5" fmla="*/ 9 h 27"/>
                  <a:gd name="T6" fmla="*/ 22 w 24"/>
                  <a:gd name="T7" fmla="*/ 12 h 27"/>
                  <a:gd name="T8" fmla="*/ 18 w 24"/>
                  <a:gd name="T9" fmla="*/ 11 h 27"/>
                  <a:gd name="T10" fmla="*/ 22 w 24"/>
                  <a:gd name="T11" fmla="*/ 12 h 27"/>
                  <a:gd name="T12" fmla="*/ 22 w 24"/>
                  <a:gd name="T13" fmla="*/ 16 h 27"/>
                  <a:gd name="T14" fmla="*/ 20 w 24"/>
                  <a:gd name="T15" fmla="*/ 16 h 27"/>
                  <a:gd name="T16" fmla="*/ 13 w 24"/>
                  <a:gd name="T17" fmla="*/ 12 h 27"/>
                  <a:gd name="T18" fmla="*/ 11 w 24"/>
                  <a:gd name="T19" fmla="*/ 14 h 27"/>
                  <a:gd name="T20" fmla="*/ 15 w 24"/>
                  <a:gd name="T21" fmla="*/ 16 h 27"/>
                  <a:gd name="T22" fmla="*/ 18 w 24"/>
                  <a:gd name="T23" fmla="*/ 16 h 27"/>
                  <a:gd name="T24" fmla="*/ 20 w 24"/>
                  <a:gd name="T25" fmla="*/ 16 h 27"/>
                  <a:gd name="T26" fmla="*/ 22 w 24"/>
                  <a:gd name="T27" fmla="*/ 18 h 27"/>
                  <a:gd name="T28" fmla="*/ 24 w 24"/>
                  <a:gd name="T29" fmla="*/ 23 h 27"/>
                  <a:gd name="T30" fmla="*/ 22 w 24"/>
                  <a:gd name="T31" fmla="*/ 23 h 27"/>
                  <a:gd name="T32" fmla="*/ 22 w 24"/>
                  <a:gd name="T33" fmla="*/ 25 h 27"/>
                  <a:gd name="T34" fmla="*/ 13 w 24"/>
                  <a:gd name="T35" fmla="*/ 20 h 27"/>
                  <a:gd name="T36" fmla="*/ 11 w 24"/>
                  <a:gd name="T37" fmla="*/ 16 h 27"/>
                  <a:gd name="T38" fmla="*/ 9 w 24"/>
                  <a:gd name="T39" fmla="*/ 16 h 27"/>
                  <a:gd name="T40" fmla="*/ 9 w 24"/>
                  <a:gd name="T41" fmla="*/ 20 h 27"/>
                  <a:gd name="T42" fmla="*/ 11 w 24"/>
                  <a:gd name="T43" fmla="*/ 21 h 27"/>
                  <a:gd name="T44" fmla="*/ 11 w 24"/>
                  <a:gd name="T45" fmla="*/ 27 h 27"/>
                  <a:gd name="T46" fmla="*/ 9 w 24"/>
                  <a:gd name="T47" fmla="*/ 27 h 27"/>
                  <a:gd name="T48" fmla="*/ 8 w 24"/>
                  <a:gd name="T49" fmla="*/ 27 h 27"/>
                  <a:gd name="T50" fmla="*/ 6 w 24"/>
                  <a:gd name="T51" fmla="*/ 25 h 27"/>
                  <a:gd name="T52" fmla="*/ 6 w 24"/>
                  <a:gd name="T53" fmla="*/ 25 h 27"/>
                  <a:gd name="T54" fmla="*/ 8 w 24"/>
                  <a:gd name="T55" fmla="*/ 23 h 27"/>
                  <a:gd name="T56" fmla="*/ 6 w 24"/>
                  <a:gd name="T57" fmla="*/ 21 h 27"/>
                  <a:gd name="T58" fmla="*/ 6 w 24"/>
                  <a:gd name="T59" fmla="*/ 21 h 27"/>
                  <a:gd name="T60" fmla="*/ 4 w 24"/>
                  <a:gd name="T61" fmla="*/ 20 h 27"/>
                  <a:gd name="T62" fmla="*/ 4 w 24"/>
                  <a:gd name="T63" fmla="*/ 18 h 27"/>
                  <a:gd name="T64" fmla="*/ 2 w 24"/>
                  <a:gd name="T65" fmla="*/ 16 h 27"/>
                  <a:gd name="T66" fmla="*/ 0 w 24"/>
                  <a:gd name="T67" fmla="*/ 14 h 27"/>
                  <a:gd name="T68" fmla="*/ 0 w 24"/>
                  <a:gd name="T69" fmla="*/ 12 h 27"/>
                  <a:gd name="T70" fmla="*/ 0 w 24"/>
                  <a:gd name="T71" fmla="*/ 11 h 27"/>
                  <a:gd name="T72" fmla="*/ 2 w 24"/>
                  <a:gd name="T73" fmla="*/ 12 h 27"/>
                  <a:gd name="T74" fmla="*/ 2 w 24"/>
                  <a:gd name="T75" fmla="*/ 11 h 27"/>
                  <a:gd name="T76" fmla="*/ 0 w 24"/>
                  <a:gd name="T77" fmla="*/ 7 h 27"/>
                  <a:gd name="T78" fmla="*/ 0 w 24"/>
                  <a:gd name="T79" fmla="*/ 5 h 27"/>
                  <a:gd name="T80" fmla="*/ 0 w 24"/>
                  <a:gd name="T81" fmla="*/ 4 h 27"/>
                  <a:gd name="T82" fmla="*/ 2 w 24"/>
                  <a:gd name="T83" fmla="*/ 5 h 27"/>
                  <a:gd name="T84" fmla="*/ 4 w 24"/>
                  <a:gd name="T85" fmla="*/ 5 h 27"/>
                  <a:gd name="T86" fmla="*/ 4 w 24"/>
                  <a:gd name="T87" fmla="*/ 4 h 27"/>
                  <a:gd name="T88" fmla="*/ 6 w 24"/>
                  <a:gd name="T89" fmla="*/ 2 h 27"/>
                  <a:gd name="T90" fmla="*/ 8 w 24"/>
                  <a:gd name="T91" fmla="*/ 0 h 27"/>
                  <a:gd name="T92" fmla="*/ 13 w 24"/>
                  <a:gd name="T93" fmla="*/ 4 h 27"/>
                  <a:gd name="T94" fmla="*/ 13 w 24"/>
                  <a:gd name="T95" fmla="*/ 5 h 27"/>
                  <a:gd name="T96" fmla="*/ 15 w 24"/>
                  <a:gd name="T97" fmla="*/ 5 h 27"/>
                  <a:gd name="T98" fmla="*/ 15 w 24"/>
                  <a:gd name="T99" fmla="*/ 5 h 27"/>
                  <a:gd name="T100" fmla="*/ 18 w 24"/>
                  <a:gd name="T101" fmla="*/ 5 h 27"/>
                  <a:gd name="T102" fmla="*/ 20 w 24"/>
                  <a:gd name="T103" fmla="*/ 7 h 2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4"/>
                  <a:gd name="T157" fmla="*/ 0 h 27"/>
                  <a:gd name="T158" fmla="*/ 24 w 24"/>
                  <a:gd name="T159" fmla="*/ 27 h 2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4" h="27">
                    <a:moveTo>
                      <a:pt x="20" y="7"/>
                    </a:moveTo>
                    <a:lnTo>
                      <a:pt x="22" y="7"/>
                    </a:lnTo>
                    <a:lnTo>
                      <a:pt x="22" y="9"/>
                    </a:lnTo>
                    <a:lnTo>
                      <a:pt x="22" y="12"/>
                    </a:lnTo>
                    <a:lnTo>
                      <a:pt x="18" y="11"/>
                    </a:lnTo>
                    <a:lnTo>
                      <a:pt x="22" y="12"/>
                    </a:lnTo>
                    <a:lnTo>
                      <a:pt x="22" y="16"/>
                    </a:lnTo>
                    <a:lnTo>
                      <a:pt x="20" y="16"/>
                    </a:lnTo>
                    <a:lnTo>
                      <a:pt x="13" y="12"/>
                    </a:lnTo>
                    <a:lnTo>
                      <a:pt x="11" y="14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20" y="16"/>
                    </a:lnTo>
                    <a:lnTo>
                      <a:pt x="22" y="18"/>
                    </a:lnTo>
                    <a:lnTo>
                      <a:pt x="24" y="23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13" y="20"/>
                    </a:lnTo>
                    <a:lnTo>
                      <a:pt x="11" y="16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11" y="21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8" y="27"/>
                    </a:lnTo>
                    <a:lnTo>
                      <a:pt x="6" y="25"/>
                    </a:lnTo>
                    <a:lnTo>
                      <a:pt x="8" y="23"/>
                    </a:lnTo>
                    <a:lnTo>
                      <a:pt x="6" y="21"/>
                    </a:lnTo>
                    <a:lnTo>
                      <a:pt x="4" y="20"/>
                    </a:lnTo>
                    <a:lnTo>
                      <a:pt x="4" y="18"/>
                    </a:lnTo>
                    <a:lnTo>
                      <a:pt x="2" y="16"/>
                    </a:lnTo>
                    <a:lnTo>
                      <a:pt x="0" y="14"/>
                    </a:lnTo>
                    <a:lnTo>
                      <a:pt x="0" y="12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0"/>
                    </a:lnTo>
                    <a:lnTo>
                      <a:pt x="13" y="4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2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0" name="Freeform 3960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1" name="Freeform 3961"/>
              <p:cNvSpPr>
                <a:spLocks/>
              </p:cNvSpPr>
              <p:nvPr/>
            </p:nvSpPr>
            <p:spPr bwMode="auto">
              <a:xfrm>
                <a:off x="557" y="1609"/>
                <a:ext cx="28" cy="45"/>
              </a:xfrm>
              <a:custGeom>
                <a:avLst/>
                <a:gdLst>
                  <a:gd name="T0" fmla="*/ 18 w 28"/>
                  <a:gd name="T1" fmla="*/ 11 h 45"/>
                  <a:gd name="T2" fmla="*/ 21 w 28"/>
                  <a:gd name="T3" fmla="*/ 16 h 45"/>
                  <a:gd name="T4" fmla="*/ 19 w 28"/>
                  <a:gd name="T5" fmla="*/ 18 h 45"/>
                  <a:gd name="T6" fmla="*/ 21 w 28"/>
                  <a:gd name="T7" fmla="*/ 20 h 45"/>
                  <a:gd name="T8" fmla="*/ 25 w 28"/>
                  <a:gd name="T9" fmla="*/ 25 h 45"/>
                  <a:gd name="T10" fmla="*/ 19 w 28"/>
                  <a:gd name="T11" fmla="*/ 23 h 45"/>
                  <a:gd name="T12" fmla="*/ 21 w 28"/>
                  <a:gd name="T13" fmla="*/ 27 h 45"/>
                  <a:gd name="T14" fmla="*/ 25 w 28"/>
                  <a:gd name="T15" fmla="*/ 27 h 45"/>
                  <a:gd name="T16" fmla="*/ 26 w 28"/>
                  <a:gd name="T17" fmla="*/ 30 h 45"/>
                  <a:gd name="T18" fmla="*/ 26 w 28"/>
                  <a:gd name="T19" fmla="*/ 32 h 45"/>
                  <a:gd name="T20" fmla="*/ 28 w 28"/>
                  <a:gd name="T21" fmla="*/ 32 h 45"/>
                  <a:gd name="T22" fmla="*/ 28 w 28"/>
                  <a:gd name="T23" fmla="*/ 34 h 45"/>
                  <a:gd name="T24" fmla="*/ 28 w 28"/>
                  <a:gd name="T25" fmla="*/ 38 h 45"/>
                  <a:gd name="T26" fmla="*/ 28 w 28"/>
                  <a:gd name="T27" fmla="*/ 39 h 45"/>
                  <a:gd name="T28" fmla="*/ 28 w 28"/>
                  <a:gd name="T29" fmla="*/ 45 h 45"/>
                  <a:gd name="T30" fmla="*/ 25 w 28"/>
                  <a:gd name="T31" fmla="*/ 45 h 45"/>
                  <a:gd name="T32" fmla="*/ 21 w 28"/>
                  <a:gd name="T33" fmla="*/ 39 h 45"/>
                  <a:gd name="T34" fmla="*/ 19 w 28"/>
                  <a:gd name="T35" fmla="*/ 34 h 45"/>
                  <a:gd name="T36" fmla="*/ 14 w 28"/>
                  <a:gd name="T37" fmla="*/ 30 h 45"/>
                  <a:gd name="T38" fmla="*/ 12 w 28"/>
                  <a:gd name="T39" fmla="*/ 29 h 45"/>
                  <a:gd name="T40" fmla="*/ 12 w 28"/>
                  <a:gd name="T41" fmla="*/ 27 h 45"/>
                  <a:gd name="T42" fmla="*/ 14 w 28"/>
                  <a:gd name="T43" fmla="*/ 21 h 45"/>
                  <a:gd name="T44" fmla="*/ 12 w 28"/>
                  <a:gd name="T45" fmla="*/ 20 h 45"/>
                  <a:gd name="T46" fmla="*/ 9 w 28"/>
                  <a:gd name="T47" fmla="*/ 20 h 45"/>
                  <a:gd name="T48" fmla="*/ 7 w 28"/>
                  <a:gd name="T49" fmla="*/ 16 h 45"/>
                  <a:gd name="T50" fmla="*/ 9 w 28"/>
                  <a:gd name="T51" fmla="*/ 5 h 45"/>
                  <a:gd name="T52" fmla="*/ 7 w 28"/>
                  <a:gd name="T53" fmla="*/ 7 h 45"/>
                  <a:gd name="T54" fmla="*/ 3 w 28"/>
                  <a:gd name="T55" fmla="*/ 11 h 45"/>
                  <a:gd name="T56" fmla="*/ 1 w 28"/>
                  <a:gd name="T57" fmla="*/ 9 h 45"/>
                  <a:gd name="T58" fmla="*/ 3 w 28"/>
                  <a:gd name="T59" fmla="*/ 2 h 45"/>
                  <a:gd name="T60" fmla="*/ 3 w 28"/>
                  <a:gd name="T61" fmla="*/ 0 h 45"/>
                  <a:gd name="T62" fmla="*/ 7 w 28"/>
                  <a:gd name="T63" fmla="*/ 0 h 45"/>
                  <a:gd name="T64" fmla="*/ 9 w 28"/>
                  <a:gd name="T65" fmla="*/ 0 h 45"/>
                  <a:gd name="T66" fmla="*/ 12 w 28"/>
                  <a:gd name="T67" fmla="*/ 4 h 45"/>
                  <a:gd name="T68" fmla="*/ 10 w 28"/>
                  <a:gd name="T69" fmla="*/ 7 h 45"/>
                  <a:gd name="T70" fmla="*/ 16 w 28"/>
                  <a:gd name="T71" fmla="*/ 9 h 4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8"/>
                  <a:gd name="T109" fmla="*/ 0 h 45"/>
                  <a:gd name="T110" fmla="*/ 28 w 28"/>
                  <a:gd name="T111" fmla="*/ 45 h 45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8" h="45">
                    <a:moveTo>
                      <a:pt x="16" y="9"/>
                    </a:moveTo>
                    <a:lnTo>
                      <a:pt x="18" y="11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21" y="20"/>
                    </a:lnTo>
                    <a:lnTo>
                      <a:pt x="21" y="18"/>
                    </a:lnTo>
                    <a:lnTo>
                      <a:pt x="25" y="25"/>
                    </a:lnTo>
                    <a:lnTo>
                      <a:pt x="19" y="21"/>
                    </a:lnTo>
                    <a:lnTo>
                      <a:pt x="19" y="23"/>
                    </a:lnTo>
                    <a:lnTo>
                      <a:pt x="23" y="25"/>
                    </a:lnTo>
                    <a:lnTo>
                      <a:pt x="21" y="27"/>
                    </a:lnTo>
                    <a:lnTo>
                      <a:pt x="23" y="27"/>
                    </a:lnTo>
                    <a:lnTo>
                      <a:pt x="25" y="27"/>
                    </a:lnTo>
                    <a:lnTo>
                      <a:pt x="26" y="29"/>
                    </a:lnTo>
                    <a:lnTo>
                      <a:pt x="26" y="30"/>
                    </a:lnTo>
                    <a:lnTo>
                      <a:pt x="25" y="30"/>
                    </a:lnTo>
                    <a:lnTo>
                      <a:pt x="26" y="32"/>
                    </a:lnTo>
                    <a:lnTo>
                      <a:pt x="28" y="30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8"/>
                    </a:lnTo>
                    <a:lnTo>
                      <a:pt x="28" y="38"/>
                    </a:lnTo>
                    <a:lnTo>
                      <a:pt x="28" y="39"/>
                    </a:lnTo>
                    <a:lnTo>
                      <a:pt x="28" y="41"/>
                    </a:lnTo>
                    <a:lnTo>
                      <a:pt x="28" y="45"/>
                    </a:lnTo>
                    <a:lnTo>
                      <a:pt x="25" y="45"/>
                    </a:lnTo>
                    <a:lnTo>
                      <a:pt x="23" y="38"/>
                    </a:lnTo>
                    <a:lnTo>
                      <a:pt x="21" y="39"/>
                    </a:lnTo>
                    <a:lnTo>
                      <a:pt x="21" y="38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4" y="30"/>
                    </a:lnTo>
                    <a:lnTo>
                      <a:pt x="12" y="29"/>
                    </a:lnTo>
                    <a:lnTo>
                      <a:pt x="9" y="27"/>
                    </a:lnTo>
                    <a:lnTo>
                      <a:pt x="12" y="27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0" y="20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1" y="9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2" y="2"/>
                    </a:lnTo>
                    <a:lnTo>
                      <a:pt x="12" y="4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4" y="7"/>
                    </a:lnTo>
                    <a:lnTo>
                      <a:pt x="16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2" name="Freeform 3962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3" name="Freeform 3963"/>
              <p:cNvSpPr>
                <a:spLocks/>
              </p:cNvSpPr>
              <p:nvPr/>
            </p:nvSpPr>
            <p:spPr bwMode="auto">
              <a:xfrm>
                <a:off x="589" y="1620"/>
                <a:ext cx="14" cy="23"/>
              </a:xfrm>
              <a:custGeom>
                <a:avLst/>
                <a:gdLst>
                  <a:gd name="T0" fmla="*/ 7 w 14"/>
                  <a:gd name="T1" fmla="*/ 18 h 23"/>
                  <a:gd name="T2" fmla="*/ 7 w 14"/>
                  <a:gd name="T3" fmla="*/ 18 h 23"/>
                  <a:gd name="T4" fmla="*/ 9 w 14"/>
                  <a:gd name="T5" fmla="*/ 18 h 23"/>
                  <a:gd name="T6" fmla="*/ 9 w 14"/>
                  <a:gd name="T7" fmla="*/ 16 h 23"/>
                  <a:gd name="T8" fmla="*/ 9 w 14"/>
                  <a:gd name="T9" fmla="*/ 18 h 23"/>
                  <a:gd name="T10" fmla="*/ 9 w 14"/>
                  <a:gd name="T11" fmla="*/ 19 h 23"/>
                  <a:gd name="T12" fmla="*/ 9 w 14"/>
                  <a:gd name="T13" fmla="*/ 21 h 23"/>
                  <a:gd name="T14" fmla="*/ 12 w 14"/>
                  <a:gd name="T15" fmla="*/ 23 h 23"/>
                  <a:gd name="T16" fmla="*/ 14 w 14"/>
                  <a:gd name="T17" fmla="*/ 23 h 23"/>
                  <a:gd name="T18" fmla="*/ 14 w 14"/>
                  <a:gd name="T19" fmla="*/ 21 h 23"/>
                  <a:gd name="T20" fmla="*/ 14 w 14"/>
                  <a:gd name="T21" fmla="*/ 19 h 23"/>
                  <a:gd name="T22" fmla="*/ 12 w 14"/>
                  <a:gd name="T23" fmla="*/ 18 h 23"/>
                  <a:gd name="T24" fmla="*/ 12 w 14"/>
                  <a:gd name="T25" fmla="*/ 9 h 23"/>
                  <a:gd name="T26" fmla="*/ 11 w 14"/>
                  <a:gd name="T27" fmla="*/ 0 h 23"/>
                  <a:gd name="T28" fmla="*/ 9 w 14"/>
                  <a:gd name="T29" fmla="*/ 0 h 23"/>
                  <a:gd name="T30" fmla="*/ 5 w 14"/>
                  <a:gd name="T31" fmla="*/ 2 h 23"/>
                  <a:gd name="T32" fmla="*/ 5 w 14"/>
                  <a:gd name="T33" fmla="*/ 2 h 23"/>
                  <a:gd name="T34" fmla="*/ 2 w 14"/>
                  <a:gd name="T35" fmla="*/ 3 h 23"/>
                  <a:gd name="T36" fmla="*/ 3 w 14"/>
                  <a:gd name="T37" fmla="*/ 5 h 23"/>
                  <a:gd name="T38" fmla="*/ 3 w 14"/>
                  <a:gd name="T39" fmla="*/ 5 h 23"/>
                  <a:gd name="T40" fmla="*/ 2 w 14"/>
                  <a:gd name="T41" fmla="*/ 7 h 23"/>
                  <a:gd name="T42" fmla="*/ 3 w 14"/>
                  <a:gd name="T43" fmla="*/ 7 h 23"/>
                  <a:gd name="T44" fmla="*/ 2 w 14"/>
                  <a:gd name="T45" fmla="*/ 10 h 23"/>
                  <a:gd name="T46" fmla="*/ 2 w 14"/>
                  <a:gd name="T47" fmla="*/ 10 h 23"/>
                  <a:gd name="T48" fmla="*/ 2 w 14"/>
                  <a:gd name="T49" fmla="*/ 12 h 23"/>
                  <a:gd name="T50" fmla="*/ 0 w 14"/>
                  <a:gd name="T51" fmla="*/ 14 h 23"/>
                  <a:gd name="T52" fmla="*/ 2 w 14"/>
                  <a:gd name="T53" fmla="*/ 16 h 23"/>
                  <a:gd name="T54" fmla="*/ 3 w 14"/>
                  <a:gd name="T55" fmla="*/ 18 h 23"/>
                  <a:gd name="T56" fmla="*/ 5 w 14"/>
                  <a:gd name="T57" fmla="*/ 16 h 23"/>
                  <a:gd name="T58" fmla="*/ 3 w 14"/>
                  <a:gd name="T59" fmla="*/ 12 h 23"/>
                  <a:gd name="T60" fmla="*/ 5 w 14"/>
                  <a:gd name="T61" fmla="*/ 14 h 23"/>
                  <a:gd name="T62" fmla="*/ 7 w 14"/>
                  <a:gd name="T63" fmla="*/ 14 h 23"/>
                  <a:gd name="T64" fmla="*/ 7 w 14"/>
                  <a:gd name="T65" fmla="*/ 9 h 23"/>
                  <a:gd name="T66" fmla="*/ 9 w 14"/>
                  <a:gd name="T67" fmla="*/ 14 h 23"/>
                  <a:gd name="T68" fmla="*/ 7 w 14"/>
                  <a:gd name="T69" fmla="*/ 16 h 23"/>
                  <a:gd name="T70" fmla="*/ 7 w 14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"/>
                  <a:gd name="T109" fmla="*/ 0 h 23"/>
                  <a:gd name="T110" fmla="*/ 14 w 14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" h="23">
                    <a:moveTo>
                      <a:pt x="7" y="18"/>
                    </a:moveTo>
                    <a:lnTo>
                      <a:pt x="7" y="18"/>
                    </a:lnTo>
                    <a:lnTo>
                      <a:pt x="9" y="18"/>
                    </a:lnTo>
                    <a:lnTo>
                      <a:pt x="9" y="16"/>
                    </a:lnTo>
                    <a:lnTo>
                      <a:pt x="9" y="18"/>
                    </a:lnTo>
                    <a:lnTo>
                      <a:pt x="9" y="19"/>
                    </a:lnTo>
                    <a:lnTo>
                      <a:pt x="9" y="21"/>
                    </a:lnTo>
                    <a:lnTo>
                      <a:pt x="12" y="23"/>
                    </a:lnTo>
                    <a:lnTo>
                      <a:pt x="14" y="23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2" y="18"/>
                    </a:lnTo>
                    <a:lnTo>
                      <a:pt x="12" y="9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3" y="12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7" y="9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7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4" name="Freeform 3964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5" name="Freeform 3965"/>
              <p:cNvSpPr>
                <a:spLocks/>
              </p:cNvSpPr>
              <p:nvPr/>
            </p:nvSpPr>
            <p:spPr bwMode="auto">
              <a:xfrm>
                <a:off x="566" y="1639"/>
                <a:ext cx="7" cy="15"/>
              </a:xfrm>
              <a:custGeom>
                <a:avLst/>
                <a:gdLst>
                  <a:gd name="T0" fmla="*/ 3 w 7"/>
                  <a:gd name="T1" fmla="*/ 8 h 15"/>
                  <a:gd name="T2" fmla="*/ 5 w 7"/>
                  <a:gd name="T3" fmla="*/ 8 h 15"/>
                  <a:gd name="T4" fmla="*/ 7 w 7"/>
                  <a:gd name="T5" fmla="*/ 15 h 15"/>
                  <a:gd name="T6" fmla="*/ 7 w 7"/>
                  <a:gd name="T7" fmla="*/ 15 h 15"/>
                  <a:gd name="T8" fmla="*/ 5 w 7"/>
                  <a:gd name="T9" fmla="*/ 13 h 15"/>
                  <a:gd name="T10" fmla="*/ 0 w 7"/>
                  <a:gd name="T11" fmla="*/ 6 h 15"/>
                  <a:gd name="T12" fmla="*/ 0 w 7"/>
                  <a:gd name="T13" fmla="*/ 2 h 15"/>
                  <a:gd name="T14" fmla="*/ 0 w 7"/>
                  <a:gd name="T15" fmla="*/ 0 h 15"/>
                  <a:gd name="T16" fmla="*/ 3 w 7"/>
                  <a:gd name="T17" fmla="*/ 2 h 15"/>
                  <a:gd name="T18" fmla="*/ 3 w 7"/>
                  <a:gd name="T19" fmla="*/ 8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5"/>
                  <a:gd name="T32" fmla="*/ 7 w 7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5">
                    <a:moveTo>
                      <a:pt x="3" y="8"/>
                    </a:moveTo>
                    <a:lnTo>
                      <a:pt x="5" y="8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6" name="Freeform 3966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7" name="Freeform 3967"/>
              <p:cNvSpPr>
                <a:spLocks/>
              </p:cNvSpPr>
              <p:nvPr/>
            </p:nvSpPr>
            <p:spPr bwMode="auto">
              <a:xfrm>
                <a:off x="592" y="1638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4 w 4"/>
                  <a:gd name="T3" fmla="*/ 3 h 9"/>
                  <a:gd name="T4" fmla="*/ 4 w 4"/>
                  <a:gd name="T5" fmla="*/ 7 h 9"/>
                  <a:gd name="T6" fmla="*/ 2 w 4"/>
                  <a:gd name="T7" fmla="*/ 9 h 9"/>
                  <a:gd name="T8" fmla="*/ 0 w 4"/>
                  <a:gd name="T9" fmla="*/ 5 h 9"/>
                  <a:gd name="T10" fmla="*/ 0 w 4"/>
                  <a:gd name="T11" fmla="*/ 3 h 9"/>
                  <a:gd name="T12" fmla="*/ 0 w 4"/>
                  <a:gd name="T13" fmla="*/ 0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9"/>
                  <a:gd name="T23" fmla="*/ 4 w 4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9">
                    <a:moveTo>
                      <a:pt x="0" y="0"/>
                    </a:moveTo>
                    <a:lnTo>
                      <a:pt x="4" y="3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8" name="Freeform 3968"/>
              <p:cNvSpPr>
                <a:spLocks/>
              </p:cNvSpPr>
              <p:nvPr/>
            </p:nvSpPr>
            <p:spPr bwMode="auto">
              <a:xfrm>
                <a:off x="0" y="1686"/>
                <a:ext cx="7" cy="9"/>
              </a:xfrm>
              <a:custGeom>
                <a:avLst/>
                <a:gdLst>
                  <a:gd name="T0" fmla="*/ 0 w 7"/>
                  <a:gd name="T1" fmla="*/ 2 h 9"/>
                  <a:gd name="T2" fmla="*/ 5 w 7"/>
                  <a:gd name="T3" fmla="*/ 0 h 9"/>
                  <a:gd name="T4" fmla="*/ 7 w 7"/>
                  <a:gd name="T5" fmla="*/ 2 h 9"/>
                  <a:gd name="T6" fmla="*/ 7 w 7"/>
                  <a:gd name="T7" fmla="*/ 4 h 9"/>
                  <a:gd name="T8" fmla="*/ 7 w 7"/>
                  <a:gd name="T9" fmla="*/ 5 h 9"/>
                  <a:gd name="T10" fmla="*/ 0 w 7"/>
                  <a:gd name="T11" fmla="*/ 9 h 9"/>
                  <a:gd name="T12" fmla="*/ 0 w 7"/>
                  <a:gd name="T13" fmla="*/ 2 h 9"/>
                  <a:gd name="T14" fmla="*/ 0 w 7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9"/>
                  <a:gd name="T26" fmla="*/ 7 w 7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9">
                    <a:moveTo>
                      <a:pt x="0" y="2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0" y="9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9" name="Freeform 3969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0" name="Freeform 3970"/>
              <p:cNvSpPr>
                <a:spLocks/>
              </p:cNvSpPr>
              <p:nvPr/>
            </p:nvSpPr>
            <p:spPr bwMode="auto">
              <a:xfrm>
                <a:off x="11" y="1673"/>
                <a:ext cx="23" cy="20"/>
              </a:xfrm>
              <a:custGeom>
                <a:avLst/>
                <a:gdLst>
                  <a:gd name="T0" fmla="*/ 0 w 23"/>
                  <a:gd name="T1" fmla="*/ 20 h 20"/>
                  <a:gd name="T2" fmla="*/ 0 w 23"/>
                  <a:gd name="T3" fmla="*/ 18 h 20"/>
                  <a:gd name="T4" fmla="*/ 0 w 23"/>
                  <a:gd name="T5" fmla="*/ 18 h 20"/>
                  <a:gd name="T6" fmla="*/ 7 w 23"/>
                  <a:gd name="T7" fmla="*/ 17 h 20"/>
                  <a:gd name="T8" fmla="*/ 9 w 23"/>
                  <a:gd name="T9" fmla="*/ 15 h 20"/>
                  <a:gd name="T10" fmla="*/ 9 w 23"/>
                  <a:gd name="T11" fmla="*/ 11 h 20"/>
                  <a:gd name="T12" fmla="*/ 10 w 23"/>
                  <a:gd name="T13" fmla="*/ 9 h 20"/>
                  <a:gd name="T14" fmla="*/ 12 w 23"/>
                  <a:gd name="T15" fmla="*/ 9 h 20"/>
                  <a:gd name="T16" fmla="*/ 14 w 23"/>
                  <a:gd name="T17" fmla="*/ 9 h 20"/>
                  <a:gd name="T18" fmla="*/ 12 w 23"/>
                  <a:gd name="T19" fmla="*/ 8 h 20"/>
                  <a:gd name="T20" fmla="*/ 10 w 23"/>
                  <a:gd name="T21" fmla="*/ 8 h 20"/>
                  <a:gd name="T22" fmla="*/ 9 w 23"/>
                  <a:gd name="T23" fmla="*/ 4 h 20"/>
                  <a:gd name="T24" fmla="*/ 10 w 23"/>
                  <a:gd name="T25" fmla="*/ 2 h 20"/>
                  <a:gd name="T26" fmla="*/ 12 w 23"/>
                  <a:gd name="T27" fmla="*/ 2 h 20"/>
                  <a:gd name="T28" fmla="*/ 14 w 23"/>
                  <a:gd name="T29" fmla="*/ 0 h 20"/>
                  <a:gd name="T30" fmla="*/ 16 w 23"/>
                  <a:gd name="T31" fmla="*/ 2 h 20"/>
                  <a:gd name="T32" fmla="*/ 18 w 23"/>
                  <a:gd name="T33" fmla="*/ 4 h 20"/>
                  <a:gd name="T34" fmla="*/ 19 w 23"/>
                  <a:gd name="T35" fmla="*/ 0 h 20"/>
                  <a:gd name="T36" fmla="*/ 21 w 23"/>
                  <a:gd name="T37" fmla="*/ 0 h 20"/>
                  <a:gd name="T38" fmla="*/ 23 w 23"/>
                  <a:gd name="T39" fmla="*/ 2 h 20"/>
                  <a:gd name="T40" fmla="*/ 21 w 23"/>
                  <a:gd name="T41" fmla="*/ 4 h 20"/>
                  <a:gd name="T42" fmla="*/ 19 w 23"/>
                  <a:gd name="T43" fmla="*/ 8 h 20"/>
                  <a:gd name="T44" fmla="*/ 18 w 23"/>
                  <a:gd name="T45" fmla="*/ 9 h 20"/>
                  <a:gd name="T46" fmla="*/ 19 w 23"/>
                  <a:gd name="T47" fmla="*/ 8 h 20"/>
                  <a:gd name="T48" fmla="*/ 19 w 23"/>
                  <a:gd name="T49" fmla="*/ 9 h 20"/>
                  <a:gd name="T50" fmla="*/ 19 w 23"/>
                  <a:gd name="T51" fmla="*/ 11 h 20"/>
                  <a:gd name="T52" fmla="*/ 16 w 23"/>
                  <a:gd name="T53" fmla="*/ 13 h 20"/>
                  <a:gd name="T54" fmla="*/ 14 w 23"/>
                  <a:gd name="T55" fmla="*/ 15 h 20"/>
                  <a:gd name="T56" fmla="*/ 12 w 23"/>
                  <a:gd name="T57" fmla="*/ 15 h 20"/>
                  <a:gd name="T58" fmla="*/ 7 w 23"/>
                  <a:gd name="T59" fmla="*/ 18 h 20"/>
                  <a:gd name="T60" fmla="*/ 0 w 23"/>
                  <a:gd name="T61" fmla="*/ 2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23"/>
                  <a:gd name="T94" fmla="*/ 0 h 20"/>
                  <a:gd name="T95" fmla="*/ 23 w 23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23" h="20">
                    <a:moveTo>
                      <a:pt x="0" y="20"/>
                    </a:moveTo>
                    <a:lnTo>
                      <a:pt x="0" y="18"/>
                    </a:lnTo>
                    <a:lnTo>
                      <a:pt x="7" y="17"/>
                    </a:lnTo>
                    <a:lnTo>
                      <a:pt x="9" y="15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9"/>
                    </a:lnTo>
                    <a:lnTo>
                      <a:pt x="12" y="8"/>
                    </a:lnTo>
                    <a:lnTo>
                      <a:pt x="10" y="8"/>
                    </a:lnTo>
                    <a:lnTo>
                      <a:pt x="9" y="4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3" y="2"/>
                    </a:lnTo>
                    <a:lnTo>
                      <a:pt x="21" y="4"/>
                    </a:lnTo>
                    <a:lnTo>
                      <a:pt x="19" y="8"/>
                    </a:lnTo>
                    <a:lnTo>
                      <a:pt x="18" y="9"/>
                    </a:lnTo>
                    <a:lnTo>
                      <a:pt x="19" y="8"/>
                    </a:lnTo>
                    <a:lnTo>
                      <a:pt x="19" y="9"/>
                    </a:lnTo>
                    <a:lnTo>
                      <a:pt x="19" y="11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12" y="15"/>
                    </a:lnTo>
                    <a:lnTo>
                      <a:pt x="7" y="18"/>
                    </a:lnTo>
                    <a:lnTo>
                      <a:pt x="0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1" name="Freeform 3971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2" name="Freeform 3972"/>
              <p:cNvSpPr>
                <a:spLocks/>
              </p:cNvSpPr>
              <p:nvPr/>
            </p:nvSpPr>
            <p:spPr bwMode="auto">
              <a:xfrm>
                <a:off x="38" y="1666"/>
                <a:ext cx="5" cy="7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2 h 7"/>
                  <a:gd name="T4" fmla="*/ 3 w 5"/>
                  <a:gd name="T5" fmla="*/ 2 h 7"/>
                  <a:gd name="T6" fmla="*/ 5 w 5"/>
                  <a:gd name="T7" fmla="*/ 6 h 7"/>
                  <a:gd name="T8" fmla="*/ 3 w 5"/>
                  <a:gd name="T9" fmla="*/ 7 h 7"/>
                  <a:gd name="T10" fmla="*/ 0 w 5"/>
                  <a:gd name="T11" fmla="*/ 6 h 7"/>
                  <a:gd name="T12" fmla="*/ 0 w 5"/>
                  <a:gd name="T13" fmla="*/ 4 h 7"/>
                  <a:gd name="T14" fmla="*/ 0 w 5"/>
                  <a:gd name="T15" fmla="*/ 2 h 7"/>
                  <a:gd name="T16" fmla="*/ 1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1" y="0"/>
                    </a:moveTo>
                    <a:lnTo>
                      <a:pt x="1" y="2"/>
                    </a:lnTo>
                    <a:lnTo>
                      <a:pt x="3" y="2"/>
                    </a:lnTo>
                    <a:lnTo>
                      <a:pt x="5" y="6"/>
                    </a:lnTo>
                    <a:lnTo>
                      <a:pt x="3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3" name="Freeform 3973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4" name="Freeform 3974"/>
              <p:cNvSpPr>
                <a:spLocks/>
              </p:cNvSpPr>
              <p:nvPr/>
            </p:nvSpPr>
            <p:spPr bwMode="auto">
              <a:xfrm>
                <a:off x="55" y="1643"/>
                <a:ext cx="29" cy="21"/>
              </a:xfrm>
              <a:custGeom>
                <a:avLst/>
                <a:gdLst>
                  <a:gd name="T0" fmla="*/ 0 w 29"/>
                  <a:gd name="T1" fmla="*/ 14 h 21"/>
                  <a:gd name="T2" fmla="*/ 8 w 29"/>
                  <a:gd name="T3" fmla="*/ 9 h 21"/>
                  <a:gd name="T4" fmla="*/ 8 w 29"/>
                  <a:gd name="T5" fmla="*/ 4 h 21"/>
                  <a:gd name="T6" fmla="*/ 13 w 29"/>
                  <a:gd name="T7" fmla="*/ 5 h 21"/>
                  <a:gd name="T8" fmla="*/ 17 w 29"/>
                  <a:gd name="T9" fmla="*/ 4 h 21"/>
                  <a:gd name="T10" fmla="*/ 20 w 29"/>
                  <a:gd name="T11" fmla="*/ 0 h 21"/>
                  <a:gd name="T12" fmla="*/ 24 w 29"/>
                  <a:gd name="T13" fmla="*/ 2 h 21"/>
                  <a:gd name="T14" fmla="*/ 26 w 29"/>
                  <a:gd name="T15" fmla="*/ 7 h 21"/>
                  <a:gd name="T16" fmla="*/ 27 w 29"/>
                  <a:gd name="T17" fmla="*/ 9 h 21"/>
                  <a:gd name="T18" fmla="*/ 29 w 29"/>
                  <a:gd name="T19" fmla="*/ 9 h 21"/>
                  <a:gd name="T20" fmla="*/ 29 w 29"/>
                  <a:gd name="T21" fmla="*/ 11 h 21"/>
                  <a:gd name="T22" fmla="*/ 29 w 29"/>
                  <a:gd name="T23" fmla="*/ 11 h 21"/>
                  <a:gd name="T24" fmla="*/ 29 w 29"/>
                  <a:gd name="T25" fmla="*/ 13 h 21"/>
                  <a:gd name="T26" fmla="*/ 27 w 29"/>
                  <a:gd name="T27" fmla="*/ 11 h 21"/>
                  <a:gd name="T28" fmla="*/ 26 w 29"/>
                  <a:gd name="T29" fmla="*/ 13 h 21"/>
                  <a:gd name="T30" fmla="*/ 22 w 29"/>
                  <a:gd name="T31" fmla="*/ 14 h 21"/>
                  <a:gd name="T32" fmla="*/ 15 w 29"/>
                  <a:gd name="T33" fmla="*/ 13 h 21"/>
                  <a:gd name="T34" fmla="*/ 6 w 29"/>
                  <a:gd name="T35" fmla="*/ 21 h 21"/>
                  <a:gd name="T36" fmla="*/ 2 w 29"/>
                  <a:gd name="T37" fmla="*/ 18 h 21"/>
                  <a:gd name="T38" fmla="*/ 0 w 29"/>
                  <a:gd name="T39" fmla="*/ 14 h 2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9"/>
                  <a:gd name="T61" fmla="*/ 0 h 21"/>
                  <a:gd name="T62" fmla="*/ 29 w 29"/>
                  <a:gd name="T63" fmla="*/ 21 h 21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9" h="21">
                    <a:moveTo>
                      <a:pt x="0" y="14"/>
                    </a:moveTo>
                    <a:lnTo>
                      <a:pt x="8" y="9"/>
                    </a:lnTo>
                    <a:lnTo>
                      <a:pt x="8" y="4"/>
                    </a:lnTo>
                    <a:lnTo>
                      <a:pt x="13" y="5"/>
                    </a:lnTo>
                    <a:lnTo>
                      <a:pt x="17" y="4"/>
                    </a:lnTo>
                    <a:lnTo>
                      <a:pt x="20" y="0"/>
                    </a:lnTo>
                    <a:lnTo>
                      <a:pt x="24" y="2"/>
                    </a:lnTo>
                    <a:lnTo>
                      <a:pt x="26" y="7"/>
                    </a:lnTo>
                    <a:lnTo>
                      <a:pt x="27" y="9"/>
                    </a:lnTo>
                    <a:lnTo>
                      <a:pt x="29" y="9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7" y="11"/>
                    </a:lnTo>
                    <a:lnTo>
                      <a:pt x="26" y="13"/>
                    </a:lnTo>
                    <a:lnTo>
                      <a:pt x="22" y="14"/>
                    </a:lnTo>
                    <a:lnTo>
                      <a:pt x="15" y="13"/>
                    </a:lnTo>
                    <a:lnTo>
                      <a:pt x="6" y="21"/>
                    </a:lnTo>
                    <a:lnTo>
                      <a:pt x="2" y="18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5" name="Freeform 3975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6" name="Freeform 3976"/>
              <p:cNvSpPr>
                <a:spLocks/>
              </p:cNvSpPr>
              <p:nvPr/>
            </p:nvSpPr>
            <p:spPr bwMode="auto">
              <a:xfrm>
                <a:off x="91" y="166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7" name="Freeform 3977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8" name="Freeform 3978"/>
              <p:cNvSpPr>
                <a:spLocks/>
              </p:cNvSpPr>
              <p:nvPr/>
            </p:nvSpPr>
            <p:spPr bwMode="auto">
              <a:xfrm>
                <a:off x="122" y="1634"/>
                <a:ext cx="5" cy="7"/>
              </a:xfrm>
              <a:custGeom>
                <a:avLst/>
                <a:gdLst>
                  <a:gd name="T0" fmla="*/ 3 w 5"/>
                  <a:gd name="T1" fmla="*/ 2 h 7"/>
                  <a:gd name="T2" fmla="*/ 1 w 5"/>
                  <a:gd name="T3" fmla="*/ 0 h 7"/>
                  <a:gd name="T4" fmla="*/ 3 w 5"/>
                  <a:gd name="T5" fmla="*/ 2 h 7"/>
                  <a:gd name="T6" fmla="*/ 3 w 5"/>
                  <a:gd name="T7" fmla="*/ 2 h 7"/>
                  <a:gd name="T8" fmla="*/ 3 w 5"/>
                  <a:gd name="T9" fmla="*/ 2 h 7"/>
                  <a:gd name="T10" fmla="*/ 5 w 5"/>
                  <a:gd name="T11" fmla="*/ 0 h 7"/>
                  <a:gd name="T12" fmla="*/ 5 w 5"/>
                  <a:gd name="T13" fmla="*/ 2 h 7"/>
                  <a:gd name="T14" fmla="*/ 5 w 5"/>
                  <a:gd name="T15" fmla="*/ 4 h 7"/>
                  <a:gd name="T16" fmla="*/ 5 w 5"/>
                  <a:gd name="T17" fmla="*/ 5 h 7"/>
                  <a:gd name="T18" fmla="*/ 5 w 5"/>
                  <a:gd name="T19" fmla="*/ 7 h 7"/>
                  <a:gd name="T20" fmla="*/ 3 w 5"/>
                  <a:gd name="T21" fmla="*/ 5 h 7"/>
                  <a:gd name="T22" fmla="*/ 1 w 5"/>
                  <a:gd name="T23" fmla="*/ 7 h 7"/>
                  <a:gd name="T24" fmla="*/ 0 w 5"/>
                  <a:gd name="T25" fmla="*/ 2 h 7"/>
                  <a:gd name="T26" fmla="*/ 1 w 5"/>
                  <a:gd name="T27" fmla="*/ 0 h 7"/>
                  <a:gd name="T28" fmla="*/ 1 w 5"/>
                  <a:gd name="T29" fmla="*/ 2 h 7"/>
                  <a:gd name="T30" fmla="*/ 3 w 5"/>
                  <a:gd name="T31" fmla="*/ 4 h 7"/>
                  <a:gd name="T32" fmla="*/ 3 w 5"/>
                  <a:gd name="T33" fmla="*/ 2 h 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"/>
                  <a:gd name="T52" fmla="*/ 0 h 7"/>
                  <a:gd name="T53" fmla="*/ 5 w 5"/>
                  <a:gd name="T54" fmla="*/ 7 h 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" h="7">
                    <a:moveTo>
                      <a:pt x="3" y="2"/>
                    </a:moveTo>
                    <a:lnTo>
                      <a:pt x="1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3" y="5"/>
                    </a:lnTo>
                    <a:lnTo>
                      <a:pt x="1" y="7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9" name="Freeform 3979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0" name="Freeform 3980"/>
              <p:cNvSpPr>
                <a:spLocks/>
              </p:cNvSpPr>
              <p:nvPr/>
            </p:nvSpPr>
            <p:spPr bwMode="auto">
              <a:xfrm>
                <a:off x="159" y="1609"/>
                <a:ext cx="4" cy="9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0 w 4"/>
                  <a:gd name="T5" fmla="*/ 0 h 9"/>
                  <a:gd name="T6" fmla="*/ 2 w 4"/>
                  <a:gd name="T7" fmla="*/ 0 h 9"/>
                  <a:gd name="T8" fmla="*/ 4 w 4"/>
                  <a:gd name="T9" fmla="*/ 0 h 9"/>
                  <a:gd name="T10" fmla="*/ 4 w 4"/>
                  <a:gd name="T11" fmla="*/ 2 h 9"/>
                  <a:gd name="T12" fmla="*/ 4 w 4"/>
                  <a:gd name="T13" fmla="*/ 4 h 9"/>
                  <a:gd name="T14" fmla="*/ 2 w 4"/>
                  <a:gd name="T15" fmla="*/ 9 h 9"/>
                  <a:gd name="T16" fmla="*/ 2 w 4"/>
                  <a:gd name="T17" fmla="*/ 7 h 9"/>
                  <a:gd name="T18" fmla="*/ 2 w 4"/>
                  <a:gd name="T19" fmla="*/ 2 h 9"/>
                  <a:gd name="T20" fmla="*/ 0 w 4"/>
                  <a:gd name="T21" fmla="*/ 0 h 9"/>
                  <a:gd name="T22" fmla="*/ 0 w 4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9"/>
                  <a:gd name="T38" fmla="*/ 4 w 4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9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1" name="Freeform 3981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2" name="Freeform 3982"/>
              <p:cNvSpPr>
                <a:spLocks/>
              </p:cNvSpPr>
              <p:nvPr/>
            </p:nvSpPr>
            <p:spPr bwMode="auto">
              <a:xfrm>
                <a:off x="220" y="1602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4 w 4"/>
                  <a:gd name="T3" fmla="*/ 0 h 5"/>
                  <a:gd name="T4" fmla="*/ 4 w 4"/>
                  <a:gd name="T5" fmla="*/ 0 h 5"/>
                  <a:gd name="T6" fmla="*/ 4 w 4"/>
                  <a:gd name="T7" fmla="*/ 2 h 5"/>
                  <a:gd name="T8" fmla="*/ 2 w 4"/>
                  <a:gd name="T9" fmla="*/ 5 h 5"/>
                  <a:gd name="T10" fmla="*/ 0 w 4"/>
                  <a:gd name="T11" fmla="*/ 5 h 5"/>
                  <a:gd name="T12" fmla="*/ 0 w 4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5"/>
                  <a:gd name="T23" fmla="*/ 4 w 4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5">
                    <a:moveTo>
                      <a:pt x="0" y="0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3" name="Freeform 3983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4" name="Freeform 3984"/>
              <p:cNvSpPr>
                <a:spLocks/>
              </p:cNvSpPr>
              <p:nvPr/>
            </p:nvSpPr>
            <p:spPr bwMode="auto">
              <a:xfrm>
                <a:off x="227" y="1600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4"/>
                  <a:gd name="T23" fmla="*/ 4 w 4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4">
                    <a:moveTo>
                      <a:pt x="2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5" name="Freeform 3985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6" name="Freeform 3986"/>
              <p:cNvSpPr>
                <a:spLocks/>
              </p:cNvSpPr>
              <p:nvPr/>
            </p:nvSpPr>
            <p:spPr bwMode="auto">
              <a:xfrm>
                <a:off x="242" y="1584"/>
                <a:ext cx="9" cy="5"/>
              </a:xfrm>
              <a:custGeom>
                <a:avLst/>
                <a:gdLst>
                  <a:gd name="T0" fmla="*/ 5 w 9"/>
                  <a:gd name="T1" fmla="*/ 2 h 5"/>
                  <a:gd name="T2" fmla="*/ 1 w 9"/>
                  <a:gd name="T3" fmla="*/ 5 h 5"/>
                  <a:gd name="T4" fmla="*/ 0 w 9"/>
                  <a:gd name="T5" fmla="*/ 2 h 5"/>
                  <a:gd name="T6" fmla="*/ 1 w 9"/>
                  <a:gd name="T7" fmla="*/ 0 h 5"/>
                  <a:gd name="T8" fmla="*/ 3 w 9"/>
                  <a:gd name="T9" fmla="*/ 0 h 5"/>
                  <a:gd name="T10" fmla="*/ 5 w 9"/>
                  <a:gd name="T11" fmla="*/ 0 h 5"/>
                  <a:gd name="T12" fmla="*/ 9 w 9"/>
                  <a:gd name="T13" fmla="*/ 0 h 5"/>
                  <a:gd name="T14" fmla="*/ 9 w 9"/>
                  <a:gd name="T15" fmla="*/ 0 h 5"/>
                  <a:gd name="T16" fmla="*/ 5 w 9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5"/>
                  <a:gd name="T29" fmla="*/ 9 w 9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5">
                    <a:moveTo>
                      <a:pt x="5" y="2"/>
                    </a:moveTo>
                    <a:lnTo>
                      <a:pt x="1" y="5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9" y="0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7" name="Freeform 3987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8" name="Freeform 3988"/>
              <p:cNvSpPr>
                <a:spLocks/>
              </p:cNvSpPr>
              <p:nvPr/>
            </p:nvSpPr>
            <p:spPr bwMode="auto">
              <a:xfrm>
                <a:off x="218" y="1561"/>
                <a:ext cx="43" cy="35"/>
              </a:xfrm>
              <a:custGeom>
                <a:avLst/>
                <a:gdLst>
                  <a:gd name="T0" fmla="*/ 0 w 43"/>
                  <a:gd name="T1" fmla="*/ 18 h 35"/>
                  <a:gd name="T2" fmla="*/ 4 w 43"/>
                  <a:gd name="T3" fmla="*/ 18 h 35"/>
                  <a:gd name="T4" fmla="*/ 8 w 43"/>
                  <a:gd name="T5" fmla="*/ 10 h 35"/>
                  <a:gd name="T6" fmla="*/ 9 w 43"/>
                  <a:gd name="T7" fmla="*/ 9 h 35"/>
                  <a:gd name="T8" fmla="*/ 13 w 43"/>
                  <a:gd name="T9" fmla="*/ 12 h 35"/>
                  <a:gd name="T10" fmla="*/ 15 w 43"/>
                  <a:gd name="T11" fmla="*/ 16 h 35"/>
                  <a:gd name="T12" fmla="*/ 18 w 43"/>
                  <a:gd name="T13" fmla="*/ 12 h 35"/>
                  <a:gd name="T14" fmla="*/ 18 w 43"/>
                  <a:gd name="T15" fmla="*/ 10 h 35"/>
                  <a:gd name="T16" fmla="*/ 16 w 43"/>
                  <a:gd name="T17" fmla="*/ 5 h 35"/>
                  <a:gd name="T18" fmla="*/ 16 w 43"/>
                  <a:gd name="T19" fmla="*/ 1 h 35"/>
                  <a:gd name="T20" fmla="*/ 20 w 43"/>
                  <a:gd name="T21" fmla="*/ 5 h 35"/>
                  <a:gd name="T22" fmla="*/ 22 w 43"/>
                  <a:gd name="T23" fmla="*/ 9 h 35"/>
                  <a:gd name="T24" fmla="*/ 24 w 43"/>
                  <a:gd name="T25" fmla="*/ 3 h 35"/>
                  <a:gd name="T26" fmla="*/ 29 w 43"/>
                  <a:gd name="T27" fmla="*/ 3 h 35"/>
                  <a:gd name="T28" fmla="*/ 27 w 43"/>
                  <a:gd name="T29" fmla="*/ 0 h 35"/>
                  <a:gd name="T30" fmla="*/ 29 w 43"/>
                  <a:gd name="T31" fmla="*/ 0 h 35"/>
                  <a:gd name="T32" fmla="*/ 31 w 43"/>
                  <a:gd name="T33" fmla="*/ 5 h 35"/>
                  <a:gd name="T34" fmla="*/ 34 w 43"/>
                  <a:gd name="T35" fmla="*/ 1 h 35"/>
                  <a:gd name="T36" fmla="*/ 38 w 43"/>
                  <a:gd name="T37" fmla="*/ 3 h 35"/>
                  <a:gd name="T38" fmla="*/ 38 w 43"/>
                  <a:gd name="T39" fmla="*/ 7 h 35"/>
                  <a:gd name="T40" fmla="*/ 38 w 43"/>
                  <a:gd name="T41" fmla="*/ 9 h 35"/>
                  <a:gd name="T42" fmla="*/ 43 w 43"/>
                  <a:gd name="T43" fmla="*/ 10 h 35"/>
                  <a:gd name="T44" fmla="*/ 38 w 43"/>
                  <a:gd name="T45" fmla="*/ 14 h 35"/>
                  <a:gd name="T46" fmla="*/ 31 w 43"/>
                  <a:gd name="T47" fmla="*/ 12 h 35"/>
                  <a:gd name="T48" fmla="*/ 36 w 43"/>
                  <a:gd name="T49" fmla="*/ 16 h 35"/>
                  <a:gd name="T50" fmla="*/ 36 w 43"/>
                  <a:gd name="T51" fmla="*/ 19 h 35"/>
                  <a:gd name="T52" fmla="*/ 34 w 43"/>
                  <a:gd name="T53" fmla="*/ 18 h 35"/>
                  <a:gd name="T54" fmla="*/ 31 w 43"/>
                  <a:gd name="T55" fmla="*/ 18 h 35"/>
                  <a:gd name="T56" fmla="*/ 29 w 43"/>
                  <a:gd name="T57" fmla="*/ 19 h 35"/>
                  <a:gd name="T58" fmla="*/ 29 w 43"/>
                  <a:gd name="T59" fmla="*/ 21 h 35"/>
                  <a:gd name="T60" fmla="*/ 22 w 43"/>
                  <a:gd name="T61" fmla="*/ 25 h 35"/>
                  <a:gd name="T62" fmla="*/ 20 w 43"/>
                  <a:gd name="T63" fmla="*/ 27 h 35"/>
                  <a:gd name="T64" fmla="*/ 20 w 43"/>
                  <a:gd name="T65" fmla="*/ 30 h 35"/>
                  <a:gd name="T66" fmla="*/ 13 w 43"/>
                  <a:gd name="T67" fmla="*/ 35 h 35"/>
                  <a:gd name="T68" fmla="*/ 16 w 43"/>
                  <a:gd name="T69" fmla="*/ 28 h 35"/>
                  <a:gd name="T70" fmla="*/ 13 w 43"/>
                  <a:gd name="T71" fmla="*/ 27 h 35"/>
                  <a:gd name="T72" fmla="*/ 13 w 43"/>
                  <a:gd name="T73" fmla="*/ 23 h 35"/>
                  <a:gd name="T74" fmla="*/ 9 w 43"/>
                  <a:gd name="T75" fmla="*/ 23 h 35"/>
                  <a:gd name="T76" fmla="*/ 11 w 43"/>
                  <a:gd name="T77" fmla="*/ 25 h 35"/>
                  <a:gd name="T78" fmla="*/ 9 w 43"/>
                  <a:gd name="T79" fmla="*/ 32 h 35"/>
                  <a:gd name="T80" fmla="*/ 6 w 43"/>
                  <a:gd name="T81" fmla="*/ 21 h 35"/>
                  <a:gd name="T82" fmla="*/ 2 w 43"/>
                  <a:gd name="T83" fmla="*/ 18 h 3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43"/>
                  <a:gd name="T127" fmla="*/ 0 h 35"/>
                  <a:gd name="T128" fmla="*/ 43 w 43"/>
                  <a:gd name="T129" fmla="*/ 35 h 35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43" h="35">
                    <a:moveTo>
                      <a:pt x="2" y="18"/>
                    </a:moveTo>
                    <a:lnTo>
                      <a:pt x="0" y="18"/>
                    </a:lnTo>
                    <a:lnTo>
                      <a:pt x="4" y="18"/>
                    </a:lnTo>
                    <a:lnTo>
                      <a:pt x="4" y="14"/>
                    </a:lnTo>
                    <a:lnTo>
                      <a:pt x="8" y="10"/>
                    </a:lnTo>
                    <a:lnTo>
                      <a:pt x="9" y="9"/>
                    </a:lnTo>
                    <a:lnTo>
                      <a:pt x="15" y="9"/>
                    </a:lnTo>
                    <a:lnTo>
                      <a:pt x="13" y="12"/>
                    </a:lnTo>
                    <a:lnTo>
                      <a:pt x="15" y="12"/>
                    </a:lnTo>
                    <a:lnTo>
                      <a:pt x="15" y="16"/>
                    </a:lnTo>
                    <a:lnTo>
                      <a:pt x="18" y="16"/>
                    </a:lnTo>
                    <a:lnTo>
                      <a:pt x="18" y="12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20" y="5"/>
                    </a:lnTo>
                    <a:lnTo>
                      <a:pt x="20" y="7"/>
                    </a:lnTo>
                    <a:lnTo>
                      <a:pt x="22" y="9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29" y="1"/>
                    </a:lnTo>
                    <a:lnTo>
                      <a:pt x="27" y="0"/>
                    </a:lnTo>
                    <a:lnTo>
                      <a:pt x="29" y="1"/>
                    </a:lnTo>
                    <a:lnTo>
                      <a:pt x="29" y="0"/>
                    </a:lnTo>
                    <a:lnTo>
                      <a:pt x="31" y="1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38" y="3"/>
                    </a:lnTo>
                    <a:lnTo>
                      <a:pt x="38" y="7"/>
                    </a:lnTo>
                    <a:lnTo>
                      <a:pt x="38" y="9"/>
                    </a:lnTo>
                    <a:lnTo>
                      <a:pt x="38" y="10"/>
                    </a:lnTo>
                    <a:lnTo>
                      <a:pt x="43" y="10"/>
                    </a:lnTo>
                    <a:lnTo>
                      <a:pt x="42" y="14"/>
                    </a:lnTo>
                    <a:lnTo>
                      <a:pt x="38" y="14"/>
                    </a:lnTo>
                    <a:lnTo>
                      <a:pt x="33" y="12"/>
                    </a:lnTo>
                    <a:lnTo>
                      <a:pt x="31" y="12"/>
                    </a:lnTo>
                    <a:lnTo>
                      <a:pt x="31" y="14"/>
                    </a:lnTo>
                    <a:lnTo>
                      <a:pt x="36" y="16"/>
                    </a:lnTo>
                    <a:lnTo>
                      <a:pt x="36" y="18"/>
                    </a:lnTo>
                    <a:lnTo>
                      <a:pt x="36" y="19"/>
                    </a:lnTo>
                    <a:lnTo>
                      <a:pt x="34" y="19"/>
                    </a:lnTo>
                    <a:lnTo>
                      <a:pt x="34" y="18"/>
                    </a:lnTo>
                    <a:lnTo>
                      <a:pt x="33" y="18"/>
                    </a:lnTo>
                    <a:lnTo>
                      <a:pt x="31" y="18"/>
                    </a:lnTo>
                    <a:lnTo>
                      <a:pt x="29" y="19"/>
                    </a:lnTo>
                    <a:lnTo>
                      <a:pt x="31" y="21"/>
                    </a:lnTo>
                    <a:lnTo>
                      <a:pt x="29" y="21"/>
                    </a:lnTo>
                    <a:lnTo>
                      <a:pt x="25" y="21"/>
                    </a:lnTo>
                    <a:lnTo>
                      <a:pt x="22" y="25"/>
                    </a:lnTo>
                    <a:lnTo>
                      <a:pt x="20" y="27"/>
                    </a:lnTo>
                    <a:lnTo>
                      <a:pt x="20" y="28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3" y="35"/>
                    </a:lnTo>
                    <a:lnTo>
                      <a:pt x="16" y="30"/>
                    </a:lnTo>
                    <a:lnTo>
                      <a:pt x="16" y="28"/>
                    </a:lnTo>
                    <a:lnTo>
                      <a:pt x="15" y="28"/>
                    </a:lnTo>
                    <a:lnTo>
                      <a:pt x="13" y="27"/>
                    </a:lnTo>
                    <a:lnTo>
                      <a:pt x="15" y="25"/>
                    </a:lnTo>
                    <a:lnTo>
                      <a:pt x="13" y="23"/>
                    </a:lnTo>
                    <a:lnTo>
                      <a:pt x="9" y="23"/>
                    </a:lnTo>
                    <a:lnTo>
                      <a:pt x="9" y="25"/>
                    </a:lnTo>
                    <a:lnTo>
                      <a:pt x="11" y="25"/>
                    </a:lnTo>
                    <a:lnTo>
                      <a:pt x="11" y="30"/>
                    </a:lnTo>
                    <a:lnTo>
                      <a:pt x="9" y="32"/>
                    </a:lnTo>
                    <a:lnTo>
                      <a:pt x="8" y="28"/>
                    </a:lnTo>
                    <a:lnTo>
                      <a:pt x="6" y="21"/>
                    </a:lnTo>
                    <a:lnTo>
                      <a:pt x="2" y="1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9" name="Freeform 3989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0" name="Freeform 3990"/>
              <p:cNvSpPr>
                <a:spLocks/>
              </p:cNvSpPr>
              <p:nvPr/>
            </p:nvSpPr>
            <p:spPr bwMode="auto">
              <a:xfrm>
                <a:off x="242" y="1555"/>
                <a:ext cx="5" cy="4"/>
              </a:xfrm>
              <a:custGeom>
                <a:avLst/>
                <a:gdLst>
                  <a:gd name="T0" fmla="*/ 0 w 5"/>
                  <a:gd name="T1" fmla="*/ 2 h 4"/>
                  <a:gd name="T2" fmla="*/ 0 w 5"/>
                  <a:gd name="T3" fmla="*/ 2 h 4"/>
                  <a:gd name="T4" fmla="*/ 0 w 5"/>
                  <a:gd name="T5" fmla="*/ 0 h 4"/>
                  <a:gd name="T6" fmla="*/ 1 w 5"/>
                  <a:gd name="T7" fmla="*/ 0 h 4"/>
                  <a:gd name="T8" fmla="*/ 5 w 5"/>
                  <a:gd name="T9" fmla="*/ 0 h 4"/>
                  <a:gd name="T10" fmla="*/ 5 w 5"/>
                  <a:gd name="T11" fmla="*/ 4 h 4"/>
                  <a:gd name="T12" fmla="*/ 3 w 5"/>
                  <a:gd name="T13" fmla="*/ 2 h 4"/>
                  <a:gd name="T14" fmla="*/ 0 w 5"/>
                  <a:gd name="T15" fmla="*/ 2 h 4"/>
                  <a:gd name="T16" fmla="*/ 0 w 5"/>
                  <a:gd name="T17" fmla="*/ 2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4"/>
                  <a:gd name="T29" fmla="*/ 5 w 5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5" y="4"/>
                    </a:lnTo>
                    <a:lnTo>
                      <a:pt x="3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1" name="Freeform 3991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2" name="Freeform 3992"/>
              <p:cNvSpPr>
                <a:spLocks/>
              </p:cNvSpPr>
              <p:nvPr/>
            </p:nvSpPr>
            <p:spPr bwMode="auto">
              <a:xfrm>
                <a:off x="245" y="1545"/>
                <a:ext cx="18" cy="12"/>
              </a:xfrm>
              <a:custGeom>
                <a:avLst/>
                <a:gdLst>
                  <a:gd name="T0" fmla="*/ 7 w 18"/>
                  <a:gd name="T1" fmla="*/ 7 h 12"/>
                  <a:gd name="T2" fmla="*/ 7 w 18"/>
                  <a:gd name="T3" fmla="*/ 7 h 12"/>
                  <a:gd name="T4" fmla="*/ 7 w 18"/>
                  <a:gd name="T5" fmla="*/ 5 h 12"/>
                  <a:gd name="T6" fmla="*/ 6 w 18"/>
                  <a:gd name="T7" fmla="*/ 5 h 12"/>
                  <a:gd name="T8" fmla="*/ 4 w 18"/>
                  <a:gd name="T9" fmla="*/ 5 h 12"/>
                  <a:gd name="T10" fmla="*/ 6 w 18"/>
                  <a:gd name="T11" fmla="*/ 3 h 12"/>
                  <a:gd name="T12" fmla="*/ 6 w 18"/>
                  <a:gd name="T13" fmla="*/ 3 h 12"/>
                  <a:gd name="T14" fmla="*/ 7 w 18"/>
                  <a:gd name="T15" fmla="*/ 1 h 12"/>
                  <a:gd name="T16" fmla="*/ 9 w 18"/>
                  <a:gd name="T17" fmla="*/ 0 h 12"/>
                  <a:gd name="T18" fmla="*/ 15 w 18"/>
                  <a:gd name="T19" fmla="*/ 1 h 12"/>
                  <a:gd name="T20" fmla="*/ 15 w 18"/>
                  <a:gd name="T21" fmla="*/ 1 h 12"/>
                  <a:gd name="T22" fmla="*/ 13 w 18"/>
                  <a:gd name="T23" fmla="*/ 3 h 12"/>
                  <a:gd name="T24" fmla="*/ 13 w 18"/>
                  <a:gd name="T25" fmla="*/ 5 h 12"/>
                  <a:gd name="T26" fmla="*/ 15 w 18"/>
                  <a:gd name="T27" fmla="*/ 3 h 12"/>
                  <a:gd name="T28" fmla="*/ 16 w 18"/>
                  <a:gd name="T29" fmla="*/ 3 h 12"/>
                  <a:gd name="T30" fmla="*/ 16 w 18"/>
                  <a:gd name="T31" fmla="*/ 7 h 12"/>
                  <a:gd name="T32" fmla="*/ 18 w 18"/>
                  <a:gd name="T33" fmla="*/ 5 h 12"/>
                  <a:gd name="T34" fmla="*/ 18 w 18"/>
                  <a:gd name="T35" fmla="*/ 9 h 12"/>
                  <a:gd name="T36" fmla="*/ 16 w 18"/>
                  <a:gd name="T37" fmla="*/ 9 h 12"/>
                  <a:gd name="T38" fmla="*/ 15 w 18"/>
                  <a:gd name="T39" fmla="*/ 10 h 12"/>
                  <a:gd name="T40" fmla="*/ 11 w 18"/>
                  <a:gd name="T41" fmla="*/ 10 h 12"/>
                  <a:gd name="T42" fmla="*/ 9 w 18"/>
                  <a:gd name="T43" fmla="*/ 10 h 12"/>
                  <a:gd name="T44" fmla="*/ 9 w 18"/>
                  <a:gd name="T45" fmla="*/ 12 h 12"/>
                  <a:gd name="T46" fmla="*/ 7 w 18"/>
                  <a:gd name="T47" fmla="*/ 12 h 12"/>
                  <a:gd name="T48" fmla="*/ 7 w 18"/>
                  <a:gd name="T49" fmla="*/ 12 h 12"/>
                  <a:gd name="T50" fmla="*/ 6 w 18"/>
                  <a:gd name="T51" fmla="*/ 12 h 12"/>
                  <a:gd name="T52" fmla="*/ 6 w 18"/>
                  <a:gd name="T53" fmla="*/ 12 h 12"/>
                  <a:gd name="T54" fmla="*/ 4 w 18"/>
                  <a:gd name="T55" fmla="*/ 10 h 12"/>
                  <a:gd name="T56" fmla="*/ 0 w 18"/>
                  <a:gd name="T57" fmla="*/ 9 h 12"/>
                  <a:gd name="T58" fmla="*/ 2 w 18"/>
                  <a:gd name="T59" fmla="*/ 9 h 12"/>
                  <a:gd name="T60" fmla="*/ 2 w 18"/>
                  <a:gd name="T61" fmla="*/ 7 h 12"/>
                  <a:gd name="T62" fmla="*/ 4 w 18"/>
                  <a:gd name="T63" fmla="*/ 5 h 12"/>
                  <a:gd name="T64" fmla="*/ 6 w 18"/>
                  <a:gd name="T65" fmla="*/ 7 h 12"/>
                  <a:gd name="T66" fmla="*/ 7 w 18"/>
                  <a:gd name="T67" fmla="*/ 7 h 1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8"/>
                  <a:gd name="T103" fmla="*/ 0 h 12"/>
                  <a:gd name="T104" fmla="*/ 18 w 18"/>
                  <a:gd name="T105" fmla="*/ 12 h 1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8" h="12">
                    <a:moveTo>
                      <a:pt x="7" y="7"/>
                    </a:moveTo>
                    <a:lnTo>
                      <a:pt x="7" y="7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4" y="5"/>
                    </a:lnTo>
                    <a:lnTo>
                      <a:pt x="6" y="3"/>
                    </a:lnTo>
                    <a:lnTo>
                      <a:pt x="7" y="1"/>
                    </a:lnTo>
                    <a:lnTo>
                      <a:pt x="9" y="0"/>
                    </a:lnTo>
                    <a:lnTo>
                      <a:pt x="15" y="1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3"/>
                    </a:lnTo>
                    <a:lnTo>
                      <a:pt x="16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18" y="9"/>
                    </a:lnTo>
                    <a:lnTo>
                      <a:pt x="16" y="9"/>
                    </a:lnTo>
                    <a:lnTo>
                      <a:pt x="15" y="10"/>
                    </a:lnTo>
                    <a:lnTo>
                      <a:pt x="11" y="10"/>
                    </a:lnTo>
                    <a:lnTo>
                      <a:pt x="9" y="10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6" y="12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6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3" name="Freeform 3993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4" name="Freeform 3994"/>
              <p:cNvSpPr>
                <a:spLocks/>
              </p:cNvSpPr>
              <p:nvPr/>
            </p:nvSpPr>
            <p:spPr bwMode="auto">
              <a:xfrm>
                <a:off x="254" y="1541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0 w 4"/>
                  <a:gd name="T15" fmla="*/ 2 h 2"/>
                  <a:gd name="T16" fmla="*/ 0 w 4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0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5" name="Freeform 3995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6" name="Freeform 3996"/>
              <p:cNvSpPr>
                <a:spLocks/>
              </p:cNvSpPr>
              <p:nvPr/>
            </p:nvSpPr>
            <p:spPr bwMode="auto">
              <a:xfrm>
                <a:off x="329" y="1486"/>
                <a:ext cx="16" cy="19"/>
              </a:xfrm>
              <a:custGeom>
                <a:avLst/>
                <a:gdLst>
                  <a:gd name="T0" fmla="*/ 4 w 16"/>
                  <a:gd name="T1" fmla="*/ 12 h 19"/>
                  <a:gd name="T2" fmla="*/ 4 w 16"/>
                  <a:gd name="T3" fmla="*/ 10 h 19"/>
                  <a:gd name="T4" fmla="*/ 7 w 16"/>
                  <a:gd name="T5" fmla="*/ 7 h 19"/>
                  <a:gd name="T6" fmla="*/ 11 w 16"/>
                  <a:gd name="T7" fmla="*/ 3 h 19"/>
                  <a:gd name="T8" fmla="*/ 13 w 16"/>
                  <a:gd name="T9" fmla="*/ 0 h 19"/>
                  <a:gd name="T10" fmla="*/ 13 w 16"/>
                  <a:gd name="T11" fmla="*/ 1 h 19"/>
                  <a:gd name="T12" fmla="*/ 13 w 16"/>
                  <a:gd name="T13" fmla="*/ 1 h 19"/>
                  <a:gd name="T14" fmla="*/ 15 w 16"/>
                  <a:gd name="T15" fmla="*/ 1 h 19"/>
                  <a:gd name="T16" fmla="*/ 16 w 16"/>
                  <a:gd name="T17" fmla="*/ 3 h 19"/>
                  <a:gd name="T18" fmla="*/ 9 w 16"/>
                  <a:gd name="T19" fmla="*/ 10 h 19"/>
                  <a:gd name="T20" fmla="*/ 9 w 16"/>
                  <a:gd name="T21" fmla="*/ 14 h 19"/>
                  <a:gd name="T22" fmla="*/ 7 w 16"/>
                  <a:gd name="T23" fmla="*/ 14 h 19"/>
                  <a:gd name="T24" fmla="*/ 7 w 16"/>
                  <a:gd name="T25" fmla="*/ 16 h 19"/>
                  <a:gd name="T26" fmla="*/ 2 w 16"/>
                  <a:gd name="T27" fmla="*/ 19 h 19"/>
                  <a:gd name="T28" fmla="*/ 0 w 16"/>
                  <a:gd name="T29" fmla="*/ 17 h 19"/>
                  <a:gd name="T30" fmla="*/ 0 w 16"/>
                  <a:gd name="T31" fmla="*/ 16 h 19"/>
                  <a:gd name="T32" fmla="*/ 2 w 16"/>
                  <a:gd name="T33" fmla="*/ 14 h 19"/>
                  <a:gd name="T34" fmla="*/ 4 w 16"/>
                  <a:gd name="T35" fmla="*/ 12 h 19"/>
                  <a:gd name="T36" fmla="*/ 4 w 16"/>
                  <a:gd name="T37" fmla="*/ 12 h 1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19"/>
                  <a:gd name="T59" fmla="*/ 16 w 16"/>
                  <a:gd name="T60" fmla="*/ 19 h 1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19">
                    <a:moveTo>
                      <a:pt x="4" y="12"/>
                    </a:moveTo>
                    <a:lnTo>
                      <a:pt x="4" y="10"/>
                    </a:lnTo>
                    <a:lnTo>
                      <a:pt x="7" y="7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3"/>
                    </a:lnTo>
                    <a:lnTo>
                      <a:pt x="9" y="10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2" y="19"/>
                    </a:lnTo>
                    <a:lnTo>
                      <a:pt x="0" y="17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7" name="Freeform 3997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8" name="Freeform 3998"/>
              <p:cNvSpPr>
                <a:spLocks/>
              </p:cNvSpPr>
              <p:nvPr/>
            </p:nvSpPr>
            <p:spPr bwMode="auto">
              <a:xfrm>
                <a:off x="347" y="1482"/>
                <a:ext cx="11" cy="5"/>
              </a:xfrm>
              <a:custGeom>
                <a:avLst/>
                <a:gdLst>
                  <a:gd name="T0" fmla="*/ 2 w 11"/>
                  <a:gd name="T1" fmla="*/ 4 h 5"/>
                  <a:gd name="T2" fmla="*/ 0 w 11"/>
                  <a:gd name="T3" fmla="*/ 4 h 5"/>
                  <a:gd name="T4" fmla="*/ 2 w 11"/>
                  <a:gd name="T5" fmla="*/ 4 h 5"/>
                  <a:gd name="T6" fmla="*/ 2 w 11"/>
                  <a:gd name="T7" fmla="*/ 2 h 5"/>
                  <a:gd name="T8" fmla="*/ 2 w 11"/>
                  <a:gd name="T9" fmla="*/ 0 h 5"/>
                  <a:gd name="T10" fmla="*/ 4 w 11"/>
                  <a:gd name="T11" fmla="*/ 0 h 5"/>
                  <a:gd name="T12" fmla="*/ 6 w 11"/>
                  <a:gd name="T13" fmla="*/ 0 h 5"/>
                  <a:gd name="T14" fmla="*/ 6 w 11"/>
                  <a:gd name="T15" fmla="*/ 0 h 5"/>
                  <a:gd name="T16" fmla="*/ 7 w 11"/>
                  <a:gd name="T17" fmla="*/ 2 h 5"/>
                  <a:gd name="T18" fmla="*/ 9 w 11"/>
                  <a:gd name="T19" fmla="*/ 2 h 5"/>
                  <a:gd name="T20" fmla="*/ 11 w 11"/>
                  <a:gd name="T21" fmla="*/ 2 h 5"/>
                  <a:gd name="T22" fmla="*/ 11 w 11"/>
                  <a:gd name="T23" fmla="*/ 4 h 5"/>
                  <a:gd name="T24" fmla="*/ 4 w 11"/>
                  <a:gd name="T25" fmla="*/ 5 h 5"/>
                  <a:gd name="T26" fmla="*/ 4 w 11"/>
                  <a:gd name="T27" fmla="*/ 4 h 5"/>
                  <a:gd name="T28" fmla="*/ 4 w 11"/>
                  <a:gd name="T29" fmla="*/ 4 h 5"/>
                  <a:gd name="T30" fmla="*/ 2 w 11"/>
                  <a:gd name="T31" fmla="*/ 4 h 5"/>
                  <a:gd name="T32" fmla="*/ 2 w 11"/>
                  <a:gd name="T33" fmla="*/ 4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1"/>
                  <a:gd name="T52" fmla="*/ 0 h 5"/>
                  <a:gd name="T53" fmla="*/ 11 w 11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1" h="5">
                    <a:moveTo>
                      <a:pt x="2" y="4"/>
                    </a:move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9" name="Freeform 3999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0" name="Freeform 4000"/>
              <p:cNvSpPr>
                <a:spLocks/>
              </p:cNvSpPr>
              <p:nvPr/>
            </p:nvSpPr>
            <p:spPr bwMode="auto">
              <a:xfrm>
                <a:off x="118" y="1534"/>
                <a:ext cx="5" cy="7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4 w 5"/>
                  <a:gd name="T5" fmla="*/ 7 h 7"/>
                  <a:gd name="T6" fmla="*/ 2 w 5"/>
                  <a:gd name="T7" fmla="*/ 7 h 7"/>
                  <a:gd name="T8" fmla="*/ 0 w 5"/>
                  <a:gd name="T9" fmla="*/ 7 h 7"/>
                  <a:gd name="T10" fmla="*/ 0 w 5"/>
                  <a:gd name="T11" fmla="*/ 5 h 7"/>
                  <a:gd name="T12" fmla="*/ 0 w 5"/>
                  <a:gd name="T13" fmla="*/ 3 h 7"/>
                  <a:gd name="T14" fmla="*/ 2 w 5"/>
                  <a:gd name="T15" fmla="*/ 3 h 7"/>
                  <a:gd name="T16" fmla="*/ 5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5" y="0"/>
                    </a:moveTo>
                    <a:lnTo>
                      <a:pt x="5" y="0"/>
                    </a:lnTo>
                    <a:lnTo>
                      <a:pt x="4" y="7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1" name="Freeform 4001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2" name="Freeform 4002"/>
              <p:cNvSpPr>
                <a:spLocks/>
              </p:cNvSpPr>
              <p:nvPr/>
            </p:nvSpPr>
            <p:spPr bwMode="auto">
              <a:xfrm>
                <a:off x="16" y="1486"/>
                <a:ext cx="31" cy="17"/>
              </a:xfrm>
              <a:custGeom>
                <a:avLst/>
                <a:gdLst>
                  <a:gd name="T0" fmla="*/ 0 w 31"/>
                  <a:gd name="T1" fmla="*/ 3 h 17"/>
                  <a:gd name="T2" fmla="*/ 11 w 31"/>
                  <a:gd name="T3" fmla="*/ 3 h 17"/>
                  <a:gd name="T4" fmla="*/ 16 w 31"/>
                  <a:gd name="T5" fmla="*/ 0 h 17"/>
                  <a:gd name="T6" fmla="*/ 20 w 31"/>
                  <a:gd name="T7" fmla="*/ 0 h 17"/>
                  <a:gd name="T8" fmla="*/ 22 w 31"/>
                  <a:gd name="T9" fmla="*/ 1 h 17"/>
                  <a:gd name="T10" fmla="*/ 27 w 31"/>
                  <a:gd name="T11" fmla="*/ 1 h 17"/>
                  <a:gd name="T12" fmla="*/ 29 w 31"/>
                  <a:gd name="T13" fmla="*/ 1 h 17"/>
                  <a:gd name="T14" fmla="*/ 29 w 31"/>
                  <a:gd name="T15" fmla="*/ 8 h 17"/>
                  <a:gd name="T16" fmla="*/ 31 w 31"/>
                  <a:gd name="T17" fmla="*/ 8 h 17"/>
                  <a:gd name="T18" fmla="*/ 31 w 31"/>
                  <a:gd name="T19" fmla="*/ 10 h 17"/>
                  <a:gd name="T20" fmla="*/ 29 w 31"/>
                  <a:gd name="T21" fmla="*/ 12 h 17"/>
                  <a:gd name="T22" fmla="*/ 27 w 31"/>
                  <a:gd name="T23" fmla="*/ 12 h 17"/>
                  <a:gd name="T24" fmla="*/ 25 w 31"/>
                  <a:gd name="T25" fmla="*/ 14 h 17"/>
                  <a:gd name="T26" fmla="*/ 23 w 31"/>
                  <a:gd name="T27" fmla="*/ 14 h 17"/>
                  <a:gd name="T28" fmla="*/ 22 w 31"/>
                  <a:gd name="T29" fmla="*/ 16 h 17"/>
                  <a:gd name="T30" fmla="*/ 22 w 31"/>
                  <a:gd name="T31" fmla="*/ 17 h 17"/>
                  <a:gd name="T32" fmla="*/ 9 w 31"/>
                  <a:gd name="T33" fmla="*/ 12 h 17"/>
                  <a:gd name="T34" fmla="*/ 7 w 31"/>
                  <a:gd name="T35" fmla="*/ 12 h 17"/>
                  <a:gd name="T36" fmla="*/ 5 w 31"/>
                  <a:gd name="T37" fmla="*/ 12 h 17"/>
                  <a:gd name="T38" fmla="*/ 2 w 31"/>
                  <a:gd name="T39" fmla="*/ 8 h 17"/>
                  <a:gd name="T40" fmla="*/ 2 w 31"/>
                  <a:gd name="T41" fmla="*/ 5 h 17"/>
                  <a:gd name="T42" fmla="*/ 0 w 31"/>
                  <a:gd name="T43" fmla="*/ 5 h 17"/>
                  <a:gd name="T44" fmla="*/ 0 w 31"/>
                  <a:gd name="T45" fmla="*/ 3 h 1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17"/>
                  <a:gd name="T71" fmla="*/ 31 w 31"/>
                  <a:gd name="T72" fmla="*/ 17 h 1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17">
                    <a:moveTo>
                      <a:pt x="0" y="3"/>
                    </a:moveTo>
                    <a:lnTo>
                      <a:pt x="11" y="3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2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8"/>
                    </a:lnTo>
                    <a:lnTo>
                      <a:pt x="31" y="8"/>
                    </a:lnTo>
                    <a:lnTo>
                      <a:pt x="31" y="10"/>
                    </a:lnTo>
                    <a:lnTo>
                      <a:pt x="29" y="12"/>
                    </a:lnTo>
                    <a:lnTo>
                      <a:pt x="27" y="12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2" y="16"/>
                    </a:lnTo>
                    <a:lnTo>
                      <a:pt x="22" y="17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3" name="Freeform 4003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4" name="Freeform 4004"/>
              <p:cNvSpPr>
                <a:spLocks/>
              </p:cNvSpPr>
              <p:nvPr/>
            </p:nvSpPr>
            <p:spPr bwMode="auto">
              <a:xfrm>
                <a:off x="50" y="1469"/>
                <a:ext cx="18" cy="17"/>
              </a:xfrm>
              <a:custGeom>
                <a:avLst/>
                <a:gdLst>
                  <a:gd name="T0" fmla="*/ 0 w 18"/>
                  <a:gd name="T1" fmla="*/ 8 h 17"/>
                  <a:gd name="T2" fmla="*/ 2 w 18"/>
                  <a:gd name="T3" fmla="*/ 6 h 17"/>
                  <a:gd name="T4" fmla="*/ 5 w 18"/>
                  <a:gd name="T5" fmla="*/ 2 h 17"/>
                  <a:gd name="T6" fmla="*/ 7 w 18"/>
                  <a:gd name="T7" fmla="*/ 0 h 17"/>
                  <a:gd name="T8" fmla="*/ 16 w 18"/>
                  <a:gd name="T9" fmla="*/ 4 h 17"/>
                  <a:gd name="T10" fmla="*/ 18 w 18"/>
                  <a:gd name="T11" fmla="*/ 6 h 17"/>
                  <a:gd name="T12" fmla="*/ 18 w 18"/>
                  <a:gd name="T13" fmla="*/ 9 h 17"/>
                  <a:gd name="T14" fmla="*/ 11 w 18"/>
                  <a:gd name="T15" fmla="*/ 17 h 17"/>
                  <a:gd name="T16" fmla="*/ 7 w 18"/>
                  <a:gd name="T17" fmla="*/ 9 h 17"/>
                  <a:gd name="T18" fmla="*/ 4 w 18"/>
                  <a:gd name="T19" fmla="*/ 8 h 17"/>
                  <a:gd name="T20" fmla="*/ 0 w 18"/>
                  <a:gd name="T21" fmla="*/ 8 h 1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17"/>
                  <a:gd name="T35" fmla="*/ 18 w 18"/>
                  <a:gd name="T36" fmla="*/ 17 h 1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17">
                    <a:moveTo>
                      <a:pt x="0" y="8"/>
                    </a:moveTo>
                    <a:lnTo>
                      <a:pt x="2" y="6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16" y="4"/>
                    </a:lnTo>
                    <a:lnTo>
                      <a:pt x="18" y="6"/>
                    </a:lnTo>
                    <a:lnTo>
                      <a:pt x="18" y="9"/>
                    </a:lnTo>
                    <a:lnTo>
                      <a:pt x="11" y="17"/>
                    </a:lnTo>
                    <a:lnTo>
                      <a:pt x="7" y="9"/>
                    </a:lnTo>
                    <a:lnTo>
                      <a:pt x="4" y="8"/>
                    </a:lnTo>
                    <a:lnTo>
                      <a:pt x="0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5" name="Freeform 4005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6" name="Freeform 4006"/>
              <p:cNvSpPr>
                <a:spLocks/>
              </p:cNvSpPr>
              <p:nvPr/>
            </p:nvSpPr>
            <p:spPr bwMode="auto">
              <a:xfrm>
                <a:off x="57" y="1396"/>
                <a:ext cx="13" cy="11"/>
              </a:xfrm>
              <a:custGeom>
                <a:avLst/>
                <a:gdLst>
                  <a:gd name="T0" fmla="*/ 11 w 13"/>
                  <a:gd name="T1" fmla="*/ 0 h 11"/>
                  <a:gd name="T2" fmla="*/ 13 w 13"/>
                  <a:gd name="T3" fmla="*/ 2 h 11"/>
                  <a:gd name="T4" fmla="*/ 11 w 13"/>
                  <a:gd name="T5" fmla="*/ 5 h 11"/>
                  <a:gd name="T6" fmla="*/ 11 w 13"/>
                  <a:gd name="T7" fmla="*/ 7 h 11"/>
                  <a:gd name="T8" fmla="*/ 9 w 13"/>
                  <a:gd name="T9" fmla="*/ 9 h 11"/>
                  <a:gd name="T10" fmla="*/ 4 w 13"/>
                  <a:gd name="T11" fmla="*/ 9 h 11"/>
                  <a:gd name="T12" fmla="*/ 2 w 13"/>
                  <a:gd name="T13" fmla="*/ 11 h 11"/>
                  <a:gd name="T14" fmla="*/ 0 w 13"/>
                  <a:gd name="T15" fmla="*/ 11 h 11"/>
                  <a:gd name="T16" fmla="*/ 0 w 13"/>
                  <a:gd name="T17" fmla="*/ 5 h 11"/>
                  <a:gd name="T18" fmla="*/ 7 w 13"/>
                  <a:gd name="T19" fmla="*/ 0 h 11"/>
                  <a:gd name="T20" fmla="*/ 11 w 13"/>
                  <a:gd name="T21" fmla="*/ 0 h 1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11"/>
                  <a:gd name="T35" fmla="*/ 13 w 13"/>
                  <a:gd name="T36" fmla="*/ 11 h 1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11">
                    <a:moveTo>
                      <a:pt x="11" y="0"/>
                    </a:moveTo>
                    <a:lnTo>
                      <a:pt x="13" y="2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7" name="Freeform 4007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8" name="Freeform 4008"/>
              <p:cNvSpPr>
                <a:spLocks/>
              </p:cNvSpPr>
              <p:nvPr/>
            </p:nvSpPr>
            <p:spPr bwMode="auto">
              <a:xfrm>
                <a:off x="7" y="1049"/>
                <a:ext cx="478" cy="601"/>
              </a:xfrm>
              <a:custGeom>
                <a:avLst/>
                <a:gdLst>
                  <a:gd name="T0" fmla="*/ 394 w 478"/>
                  <a:gd name="T1" fmla="*/ 59 h 601"/>
                  <a:gd name="T2" fmla="*/ 355 w 478"/>
                  <a:gd name="T3" fmla="*/ 57 h 601"/>
                  <a:gd name="T4" fmla="*/ 272 w 478"/>
                  <a:gd name="T5" fmla="*/ 45 h 601"/>
                  <a:gd name="T6" fmla="*/ 244 w 478"/>
                  <a:gd name="T7" fmla="*/ 23 h 601"/>
                  <a:gd name="T8" fmla="*/ 206 w 478"/>
                  <a:gd name="T9" fmla="*/ 14 h 601"/>
                  <a:gd name="T10" fmla="*/ 195 w 478"/>
                  <a:gd name="T11" fmla="*/ 18 h 601"/>
                  <a:gd name="T12" fmla="*/ 179 w 478"/>
                  <a:gd name="T13" fmla="*/ 9 h 601"/>
                  <a:gd name="T14" fmla="*/ 145 w 478"/>
                  <a:gd name="T15" fmla="*/ 21 h 601"/>
                  <a:gd name="T16" fmla="*/ 129 w 478"/>
                  <a:gd name="T17" fmla="*/ 52 h 601"/>
                  <a:gd name="T18" fmla="*/ 100 w 478"/>
                  <a:gd name="T19" fmla="*/ 52 h 601"/>
                  <a:gd name="T20" fmla="*/ 84 w 478"/>
                  <a:gd name="T21" fmla="*/ 82 h 601"/>
                  <a:gd name="T22" fmla="*/ 31 w 478"/>
                  <a:gd name="T23" fmla="*/ 132 h 601"/>
                  <a:gd name="T24" fmla="*/ 70 w 478"/>
                  <a:gd name="T25" fmla="*/ 182 h 601"/>
                  <a:gd name="T26" fmla="*/ 104 w 478"/>
                  <a:gd name="T27" fmla="*/ 195 h 601"/>
                  <a:gd name="T28" fmla="*/ 131 w 478"/>
                  <a:gd name="T29" fmla="*/ 211 h 601"/>
                  <a:gd name="T30" fmla="*/ 116 w 478"/>
                  <a:gd name="T31" fmla="*/ 220 h 601"/>
                  <a:gd name="T32" fmla="*/ 115 w 478"/>
                  <a:gd name="T33" fmla="*/ 225 h 601"/>
                  <a:gd name="T34" fmla="*/ 86 w 478"/>
                  <a:gd name="T35" fmla="*/ 234 h 601"/>
                  <a:gd name="T36" fmla="*/ 50 w 478"/>
                  <a:gd name="T37" fmla="*/ 218 h 601"/>
                  <a:gd name="T38" fmla="*/ 13 w 478"/>
                  <a:gd name="T39" fmla="*/ 240 h 601"/>
                  <a:gd name="T40" fmla="*/ 20 w 478"/>
                  <a:gd name="T41" fmla="*/ 268 h 601"/>
                  <a:gd name="T42" fmla="*/ 81 w 478"/>
                  <a:gd name="T43" fmla="*/ 297 h 601"/>
                  <a:gd name="T44" fmla="*/ 109 w 478"/>
                  <a:gd name="T45" fmla="*/ 281 h 601"/>
                  <a:gd name="T46" fmla="*/ 118 w 478"/>
                  <a:gd name="T47" fmla="*/ 317 h 601"/>
                  <a:gd name="T48" fmla="*/ 70 w 478"/>
                  <a:gd name="T49" fmla="*/ 349 h 601"/>
                  <a:gd name="T50" fmla="*/ 38 w 478"/>
                  <a:gd name="T51" fmla="*/ 386 h 601"/>
                  <a:gd name="T52" fmla="*/ 45 w 478"/>
                  <a:gd name="T53" fmla="*/ 397 h 601"/>
                  <a:gd name="T54" fmla="*/ 50 w 478"/>
                  <a:gd name="T55" fmla="*/ 415 h 601"/>
                  <a:gd name="T56" fmla="*/ 66 w 478"/>
                  <a:gd name="T57" fmla="*/ 447 h 601"/>
                  <a:gd name="T58" fmla="*/ 90 w 478"/>
                  <a:gd name="T59" fmla="*/ 444 h 601"/>
                  <a:gd name="T60" fmla="*/ 97 w 478"/>
                  <a:gd name="T61" fmla="*/ 471 h 601"/>
                  <a:gd name="T62" fmla="*/ 106 w 478"/>
                  <a:gd name="T63" fmla="*/ 487 h 601"/>
                  <a:gd name="T64" fmla="*/ 136 w 478"/>
                  <a:gd name="T65" fmla="*/ 483 h 601"/>
                  <a:gd name="T66" fmla="*/ 172 w 478"/>
                  <a:gd name="T67" fmla="*/ 483 h 601"/>
                  <a:gd name="T68" fmla="*/ 158 w 478"/>
                  <a:gd name="T69" fmla="*/ 531 h 601"/>
                  <a:gd name="T70" fmla="*/ 120 w 478"/>
                  <a:gd name="T71" fmla="*/ 573 h 601"/>
                  <a:gd name="T72" fmla="*/ 82 w 478"/>
                  <a:gd name="T73" fmla="*/ 590 h 601"/>
                  <a:gd name="T74" fmla="*/ 81 w 478"/>
                  <a:gd name="T75" fmla="*/ 596 h 601"/>
                  <a:gd name="T76" fmla="*/ 104 w 478"/>
                  <a:gd name="T77" fmla="*/ 580 h 601"/>
                  <a:gd name="T78" fmla="*/ 129 w 478"/>
                  <a:gd name="T79" fmla="*/ 574 h 601"/>
                  <a:gd name="T80" fmla="*/ 143 w 478"/>
                  <a:gd name="T81" fmla="*/ 555 h 601"/>
                  <a:gd name="T82" fmla="*/ 174 w 478"/>
                  <a:gd name="T83" fmla="*/ 546 h 601"/>
                  <a:gd name="T84" fmla="*/ 195 w 478"/>
                  <a:gd name="T85" fmla="*/ 522 h 601"/>
                  <a:gd name="T86" fmla="*/ 224 w 478"/>
                  <a:gd name="T87" fmla="*/ 497 h 601"/>
                  <a:gd name="T88" fmla="*/ 229 w 478"/>
                  <a:gd name="T89" fmla="*/ 463 h 601"/>
                  <a:gd name="T90" fmla="*/ 240 w 478"/>
                  <a:gd name="T91" fmla="*/ 438 h 601"/>
                  <a:gd name="T92" fmla="*/ 281 w 478"/>
                  <a:gd name="T93" fmla="*/ 408 h 601"/>
                  <a:gd name="T94" fmla="*/ 281 w 478"/>
                  <a:gd name="T95" fmla="*/ 417 h 601"/>
                  <a:gd name="T96" fmla="*/ 267 w 478"/>
                  <a:gd name="T97" fmla="*/ 463 h 601"/>
                  <a:gd name="T98" fmla="*/ 270 w 478"/>
                  <a:gd name="T99" fmla="*/ 469 h 601"/>
                  <a:gd name="T100" fmla="*/ 297 w 478"/>
                  <a:gd name="T101" fmla="*/ 449 h 601"/>
                  <a:gd name="T102" fmla="*/ 319 w 478"/>
                  <a:gd name="T103" fmla="*/ 435 h 601"/>
                  <a:gd name="T104" fmla="*/ 315 w 478"/>
                  <a:gd name="T105" fmla="*/ 420 h 601"/>
                  <a:gd name="T106" fmla="*/ 335 w 478"/>
                  <a:gd name="T107" fmla="*/ 417 h 601"/>
                  <a:gd name="T108" fmla="*/ 353 w 478"/>
                  <a:gd name="T109" fmla="*/ 426 h 601"/>
                  <a:gd name="T110" fmla="*/ 374 w 478"/>
                  <a:gd name="T111" fmla="*/ 440 h 601"/>
                  <a:gd name="T112" fmla="*/ 408 w 478"/>
                  <a:gd name="T113" fmla="*/ 445 h 601"/>
                  <a:gd name="T114" fmla="*/ 462 w 478"/>
                  <a:gd name="T115" fmla="*/ 454 h 601"/>
                  <a:gd name="T116" fmla="*/ 453 w 478"/>
                  <a:gd name="T117" fmla="*/ 465 h 601"/>
                  <a:gd name="T118" fmla="*/ 478 w 478"/>
                  <a:gd name="T119" fmla="*/ 467 h 6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8"/>
                  <a:gd name="T181" fmla="*/ 0 h 601"/>
                  <a:gd name="T182" fmla="*/ 478 w 478"/>
                  <a:gd name="T183" fmla="*/ 601 h 601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8" h="601">
                    <a:moveTo>
                      <a:pt x="435" y="429"/>
                    </a:moveTo>
                    <a:lnTo>
                      <a:pt x="435" y="77"/>
                    </a:lnTo>
                    <a:lnTo>
                      <a:pt x="433" y="77"/>
                    </a:lnTo>
                    <a:lnTo>
                      <a:pt x="432" y="77"/>
                    </a:lnTo>
                    <a:lnTo>
                      <a:pt x="432" y="79"/>
                    </a:lnTo>
                    <a:lnTo>
                      <a:pt x="430" y="82"/>
                    </a:lnTo>
                    <a:lnTo>
                      <a:pt x="428" y="80"/>
                    </a:lnTo>
                    <a:lnTo>
                      <a:pt x="426" y="75"/>
                    </a:lnTo>
                    <a:lnTo>
                      <a:pt x="417" y="71"/>
                    </a:lnTo>
                    <a:lnTo>
                      <a:pt x="417" y="70"/>
                    </a:lnTo>
                    <a:lnTo>
                      <a:pt x="412" y="68"/>
                    </a:lnTo>
                    <a:lnTo>
                      <a:pt x="412" y="66"/>
                    </a:lnTo>
                    <a:lnTo>
                      <a:pt x="410" y="64"/>
                    </a:lnTo>
                    <a:lnTo>
                      <a:pt x="399" y="59"/>
                    </a:lnTo>
                    <a:lnTo>
                      <a:pt x="398" y="59"/>
                    </a:lnTo>
                    <a:lnTo>
                      <a:pt x="396" y="61"/>
                    </a:lnTo>
                    <a:lnTo>
                      <a:pt x="394" y="59"/>
                    </a:lnTo>
                    <a:lnTo>
                      <a:pt x="396" y="62"/>
                    </a:lnTo>
                    <a:lnTo>
                      <a:pt x="394" y="64"/>
                    </a:lnTo>
                    <a:lnTo>
                      <a:pt x="392" y="61"/>
                    </a:lnTo>
                    <a:lnTo>
                      <a:pt x="390" y="59"/>
                    </a:lnTo>
                    <a:lnTo>
                      <a:pt x="389" y="61"/>
                    </a:lnTo>
                    <a:lnTo>
                      <a:pt x="381" y="62"/>
                    </a:lnTo>
                    <a:lnTo>
                      <a:pt x="380" y="62"/>
                    </a:lnTo>
                    <a:lnTo>
                      <a:pt x="376" y="66"/>
                    </a:lnTo>
                    <a:lnTo>
                      <a:pt x="374" y="66"/>
                    </a:lnTo>
                    <a:lnTo>
                      <a:pt x="372" y="64"/>
                    </a:lnTo>
                    <a:lnTo>
                      <a:pt x="371" y="66"/>
                    </a:lnTo>
                    <a:lnTo>
                      <a:pt x="365" y="64"/>
                    </a:lnTo>
                    <a:lnTo>
                      <a:pt x="365" y="62"/>
                    </a:lnTo>
                    <a:lnTo>
                      <a:pt x="360" y="62"/>
                    </a:lnTo>
                    <a:lnTo>
                      <a:pt x="356" y="59"/>
                    </a:lnTo>
                    <a:lnTo>
                      <a:pt x="355" y="57"/>
                    </a:lnTo>
                    <a:lnTo>
                      <a:pt x="338" y="57"/>
                    </a:lnTo>
                    <a:lnTo>
                      <a:pt x="329" y="54"/>
                    </a:lnTo>
                    <a:lnTo>
                      <a:pt x="326" y="54"/>
                    </a:lnTo>
                    <a:lnTo>
                      <a:pt x="324" y="50"/>
                    </a:lnTo>
                    <a:lnTo>
                      <a:pt x="319" y="48"/>
                    </a:lnTo>
                    <a:lnTo>
                      <a:pt x="313" y="48"/>
                    </a:lnTo>
                    <a:lnTo>
                      <a:pt x="313" y="45"/>
                    </a:lnTo>
                    <a:lnTo>
                      <a:pt x="301" y="41"/>
                    </a:lnTo>
                    <a:lnTo>
                      <a:pt x="295" y="41"/>
                    </a:lnTo>
                    <a:lnTo>
                      <a:pt x="292" y="43"/>
                    </a:lnTo>
                    <a:lnTo>
                      <a:pt x="285" y="46"/>
                    </a:lnTo>
                    <a:lnTo>
                      <a:pt x="285" y="45"/>
                    </a:lnTo>
                    <a:lnTo>
                      <a:pt x="288" y="45"/>
                    </a:lnTo>
                    <a:lnTo>
                      <a:pt x="287" y="41"/>
                    </a:lnTo>
                    <a:lnTo>
                      <a:pt x="285" y="41"/>
                    </a:lnTo>
                    <a:lnTo>
                      <a:pt x="283" y="41"/>
                    </a:lnTo>
                    <a:lnTo>
                      <a:pt x="272" y="45"/>
                    </a:lnTo>
                    <a:lnTo>
                      <a:pt x="263" y="43"/>
                    </a:lnTo>
                    <a:lnTo>
                      <a:pt x="265" y="41"/>
                    </a:lnTo>
                    <a:lnTo>
                      <a:pt x="265" y="39"/>
                    </a:lnTo>
                    <a:lnTo>
                      <a:pt x="254" y="39"/>
                    </a:lnTo>
                    <a:lnTo>
                      <a:pt x="253" y="37"/>
                    </a:lnTo>
                    <a:lnTo>
                      <a:pt x="260" y="37"/>
                    </a:lnTo>
                    <a:lnTo>
                      <a:pt x="258" y="36"/>
                    </a:lnTo>
                    <a:lnTo>
                      <a:pt x="254" y="36"/>
                    </a:lnTo>
                    <a:lnTo>
                      <a:pt x="254" y="34"/>
                    </a:lnTo>
                    <a:lnTo>
                      <a:pt x="256" y="28"/>
                    </a:lnTo>
                    <a:lnTo>
                      <a:pt x="256" y="25"/>
                    </a:lnTo>
                    <a:lnTo>
                      <a:pt x="251" y="23"/>
                    </a:lnTo>
                    <a:lnTo>
                      <a:pt x="245" y="23"/>
                    </a:lnTo>
                    <a:lnTo>
                      <a:pt x="247" y="27"/>
                    </a:lnTo>
                    <a:lnTo>
                      <a:pt x="245" y="27"/>
                    </a:lnTo>
                    <a:lnTo>
                      <a:pt x="244" y="27"/>
                    </a:lnTo>
                    <a:lnTo>
                      <a:pt x="244" y="23"/>
                    </a:lnTo>
                    <a:lnTo>
                      <a:pt x="242" y="20"/>
                    </a:lnTo>
                    <a:lnTo>
                      <a:pt x="236" y="20"/>
                    </a:lnTo>
                    <a:lnTo>
                      <a:pt x="231" y="25"/>
                    </a:lnTo>
                    <a:lnTo>
                      <a:pt x="229" y="21"/>
                    </a:lnTo>
                    <a:lnTo>
                      <a:pt x="227" y="23"/>
                    </a:lnTo>
                    <a:lnTo>
                      <a:pt x="226" y="27"/>
                    </a:lnTo>
                    <a:lnTo>
                      <a:pt x="222" y="27"/>
                    </a:lnTo>
                    <a:lnTo>
                      <a:pt x="220" y="25"/>
                    </a:lnTo>
                    <a:lnTo>
                      <a:pt x="219" y="23"/>
                    </a:lnTo>
                    <a:lnTo>
                      <a:pt x="217" y="23"/>
                    </a:lnTo>
                    <a:lnTo>
                      <a:pt x="217" y="20"/>
                    </a:lnTo>
                    <a:lnTo>
                      <a:pt x="215" y="12"/>
                    </a:lnTo>
                    <a:lnTo>
                      <a:pt x="210" y="11"/>
                    </a:lnTo>
                    <a:lnTo>
                      <a:pt x="210" y="14"/>
                    </a:lnTo>
                    <a:lnTo>
                      <a:pt x="208" y="12"/>
                    </a:lnTo>
                    <a:lnTo>
                      <a:pt x="208" y="14"/>
                    </a:lnTo>
                    <a:lnTo>
                      <a:pt x="206" y="14"/>
                    </a:lnTo>
                    <a:lnTo>
                      <a:pt x="204" y="16"/>
                    </a:lnTo>
                    <a:lnTo>
                      <a:pt x="202" y="21"/>
                    </a:lnTo>
                    <a:lnTo>
                      <a:pt x="206" y="25"/>
                    </a:lnTo>
                    <a:lnTo>
                      <a:pt x="206" y="27"/>
                    </a:lnTo>
                    <a:lnTo>
                      <a:pt x="206" y="30"/>
                    </a:lnTo>
                    <a:lnTo>
                      <a:pt x="202" y="30"/>
                    </a:lnTo>
                    <a:lnTo>
                      <a:pt x="202" y="27"/>
                    </a:lnTo>
                    <a:lnTo>
                      <a:pt x="201" y="25"/>
                    </a:lnTo>
                    <a:lnTo>
                      <a:pt x="199" y="27"/>
                    </a:lnTo>
                    <a:lnTo>
                      <a:pt x="199" y="23"/>
                    </a:lnTo>
                    <a:lnTo>
                      <a:pt x="197" y="28"/>
                    </a:lnTo>
                    <a:lnTo>
                      <a:pt x="192" y="23"/>
                    </a:lnTo>
                    <a:lnTo>
                      <a:pt x="190" y="23"/>
                    </a:lnTo>
                    <a:lnTo>
                      <a:pt x="188" y="25"/>
                    </a:lnTo>
                    <a:lnTo>
                      <a:pt x="192" y="20"/>
                    </a:lnTo>
                    <a:lnTo>
                      <a:pt x="193" y="20"/>
                    </a:lnTo>
                    <a:lnTo>
                      <a:pt x="195" y="18"/>
                    </a:lnTo>
                    <a:lnTo>
                      <a:pt x="201" y="14"/>
                    </a:lnTo>
                    <a:lnTo>
                      <a:pt x="201" y="12"/>
                    </a:lnTo>
                    <a:lnTo>
                      <a:pt x="201" y="9"/>
                    </a:lnTo>
                    <a:lnTo>
                      <a:pt x="199" y="7"/>
                    </a:lnTo>
                    <a:lnTo>
                      <a:pt x="193" y="9"/>
                    </a:lnTo>
                    <a:lnTo>
                      <a:pt x="193" y="7"/>
                    </a:lnTo>
                    <a:lnTo>
                      <a:pt x="192" y="5"/>
                    </a:lnTo>
                    <a:lnTo>
                      <a:pt x="190" y="3"/>
                    </a:lnTo>
                    <a:lnTo>
                      <a:pt x="188" y="3"/>
                    </a:lnTo>
                    <a:lnTo>
                      <a:pt x="185" y="2"/>
                    </a:lnTo>
                    <a:lnTo>
                      <a:pt x="183" y="0"/>
                    </a:lnTo>
                    <a:lnTo>
                      <a:pt x="181" y="2"/>
                    </a:lnTo>
                    <a:lnTo>
                      <a:pt x="181" y="3"/>
                    </a:lnTo>
                    <a:lnTo>
                      <a:pt x="179" y="5"/>
                    </a:lnTo>
                    <a:lnTo>
                      <a:pt x="179" y="7"/>
                    </a:lnTo>
                    <a:lnTo>
                      <a:pt x="177" y="7"/>
                    </a:lnTo>
                    <a:lnTo>
                      <a:pt x="179" y="9"/>
                    </a:lnTo>
                    <a:lnTo>
                      <a:pt x="177" y="11"/>
                    </a:lnTo>
                    <a:lnTo>
                      <a:pt x="176" y="9"/>
                    </a:lnTo>
                    <a:lnTo>
                      <a:pt x="176" y="11"/>
                    </a:lnTo>
                    <a:lnTo>
                      <a:pt x="170" y="18"/>
                    </a:lnTo>
                    <a:lnTo>
                      <a:pt x="163" y="25"/>
                    </a:lnTo>
                    <a:lnTo>
                      <a:pt x="156" y="25"/>
                    </a:lnTo>
                    <a:lnTo>
                      <a:pt x="156" y="27"/>
                    </a:lnTo>
                    <a:lnTo>
                      <a:pt x="149" y="28"/>
                    </a:lnTo>
                    <a:lnTo>
                      <a:pt x="143" y="27"/>
                    </a:lnTo>
                    <a:lnTo>
                      <a:pt x="145" y="28"/>
                    </a:lnTo>
                    <a:lnTo>
                      <a:pt x="142" y="28"/>
                    </a:lnTo>
                    <a:lnTo>
                      <a:pt x="143" y="32"/>
                    </a:lnTo>
                    <a:lnTo>
                      <a:pt x="138" y="30"/>
                    </a:lnTo>
                    <a:lnTo>
                      <a:pt x="140" y="27"/>
                    </a:lnTo>
                    <a:lnTo>
                      <a:pt x="142" y="25"/>
                    </a:lnTo>
                    <a:lnTo>
                      <a:pt x="145" y="23"/>
                    </a:lnTo>
                    <a:lnTo>
                      <a:pt x="145" y="21"/>
                    </a:lnTo>
                    <a:lnTo>
                      <a:pt x="136" y="25"/>
                    </a:lnTo>
                    <a:lnTo>
                      <a:pt x="133" y="28"/>
                    </a:lnTo>
                    <a:lnTo>
                      <a:pt x="131" y="32"/>
                    </a:lnTo>
                    <a:lnTo>
                      <a:pt x="129" y="34"/>
                    </a:lnTo>
                    <a:lnTo>
                      <a:pt x="129" y="36"/>
                    </a:lnTo>
                    <a:lnTo>
                      <a:pt x="133" y="36"/>
                    </a:lnTo>
                    <a:lnTo>
                      <a:pt x="133" y="39"/>
                    </a:lnTo>
                    <a:lnTo>
                      <a:pt x="136" y="41"/>
                    </a:lnTo>
                    <a:lnTo>
                      <a:pt x="138" y="41"/>
                    </a:lnTo>
                    <a:lnTo>
                      <a:pt x="134" y="43"/>
                    </a:lnTo>
                    <a:lnTo>
                      <a:pt x="133" y="43"/>
                    </a:lnTo>
                    <a:lnTo>
                      <a:pt x="131" y="45"/>
                    </a:lnTo>
                    <a:lnTo>
                      <a:pt x="133" y="46"/>
                    </a:lnTo>
                    <a:lnTo>
                      <a:pt x="133" y="50"/>
                    </a:lnTo>
                    <a:lnTo>
                      <a:pt x="131" y="54"/>
                    </a:lnTo>
                    <a:lnTo>
                      <a:pt x="129" y="52"/>
                    </a:lnTo>
                    <a:lnTo>
                      <a:pt x="129" y="46"/>
                    </a:lnTo>
                    <a:lnTo>
                      <a:pt x="127" y="50"/>
                    </a:lnTo>
                    <a:lnTo>
                      <a:pt x="129" y="46"/>
                    </a:lnTo>
                    <a:lnTo>
                      <a:pt x="127" y="43"/>
                    </a:lnTo>
                    <a:lnTo>
                      <a:pt x="129" y="41"/>
                    </a:lnTo>
                    <a:lnTo>
                      <a:pt x="129" y="37"/>
                    </a:lnTo>
                    <a:lnTo>
                      <a:pt x="125" y="37"/>
                    </a:lnTo>
                    <a:lnTo>
                      <a:pt x="118" y="43"/>
                    </a:lnTo>
                    <a:lnTo>
                      <a:pt x="118" y="45"/>
                    </a:lnTo>
                    <a:lnTo>
                      <a:pt x="122" y="43"/>
                    </a:lnTo>
                    <a:lnTo>
                      <a:pt x="118" y="45"/>
                    </a:lnTo>
                    <a:lnTo>
                      <a:pt x="106" y="54"/>
                    </a:lnTo>
                    <a:lnTo>
                      <a:pt x="102" y="55"/>
                    </a:lnTo>
                    <a:lnTo>
                      <a:pt x="99" y="59"/>
                    </a:lnTo>
                    <a:lnTo>
                      <a:pt x="99" y="55"/>
                    </a:lnTo>
                    <a:lnTo>
                      <a:pt x="100" y="54"/>
                    </a:lnTo>
                    <a:lnTo>
                      <a:pt x="100" y="52"/>
                    </a:lnTo>
                    <a:lnTo>
                      <a:pt x="99" y="52"/>
                    </a:lnTo>
                    <a:lnTo>
                      <a:pt x="95" y="59"/>
                    </a:lnTo>
                    <a:lnTo>
                      <a:pt x="95" y="62"/>
                    </a:lnTo>
                    <a:lnTo>
                      <a:pt x="100" y="66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95" y="66"/>
                    </a:lnTo>
                    <a:lnTo>
                      <a:pt x="93" y="64"/>
                    </a:lnTo>
                    <a:lnTo>
                      <a:pt x="91" y="62"/>
                    </a:lnTo>
                    <a:lnTo>
                      <a:pt x="82" y="73"/>
                    </a:lnTo>
                    <a:lnTo>
                      <a:pt x="86" y="75"/>
                    </a:lnTo>
                    <a:lnTo>
                      <a:pt x="93" y="75"/>
                    </a:lnTo>
                    <a:lnTo>
                      <a:pt x="91" y="77"/>
                    </a:lnTo>
                    <a:lnTo>
                      <a:pt x="84" y="77"/>
                    </a:lnTo>
                    <a:lnTo>
                      <a:pt x="82" y="77"/>
                    </a:lnTo>
                    <a:lnTo>
                      <a:pt x="81" y="79"/>
                    </a:lnTo>
                    <a:lnTo>
                      <a:pt x="84" y="82"/>
                    </a:lnTo>
                    <a:lnTo>
                      <a:pt x="88" y="84"/>
                    </a:lnTo>
                    <a:lnTo>
                      <a:pt x="88" y="86"/>
                    </a:lnTo>
                    <a:lnTo>
                      <a:pt x="81" y="80"/>
                    </a:lnTo>
                    <a:lnTo>
                      <a:pt x="82" y="84"/>
                    </a:lnTo>
                    <a:lnTo>
                      <a:pt x="79" y="93"/>
                    </a:lnTo>
                    <a:lnTo>
                      <a:pt x="79" y="95"/>
                    </a:lnTo>
                    <a:lnTo>
                      <a:pt x="79" y="89"/>
                    </a:lnTo>
                    <a:lnTo>
                      <a:pt x="74" y="104"/>
                    </a:lnTo>
                    <a:lnTo>
                      <a:pt x="66" y="111"/>
                    </a:lnTo>
                    <a:lnTo>
                      <a:pt x="36" y="118"/>
                    </a:lnTo>
                    <a:lnTo>
                      <a:pt x="34" y="116"/>
                    </a:lnTo>
                    <a:lnTo>
                      <a:pt x="36" y="116"/>
                    </a:lnTo>
                    <a:lnTo>
                      <a:pt x="36" y="114"/>
                    </a:lnTo>
                    <a:lnTo>
                      <a:pt x="29" y="116"/>
                    </a:lnTo>
                    <a:lnTo>
                      <a:pt x="29" y="132"/>
                    </a:lnTo>
                    <a:lnTo>
                      <a:pt x="31" y="132"/>
                    </a:lnTo>
                    <a:lnTo>
                      <a:pt x="29" y="134"/>
                    </a:lnTo>
                    <a:lnTo>
                      <a:pt x="25" y="136"/>
                    </a:lnTo>
                    <a:lnTo>
                      <a:pt x="23" y="138"/>
                    </a:lnTo>
                    <a:lnTo>
                      <a:pt x="25" y="136"/>
                    </a:lnTo>
                    <a:lnTo>
                      <a:pt x="25" y="134"/>
                    </a:lnTo>
                    <a:lnTo>
                      <a:pt x="20" y="136"/>
                    </a:lnTo>
                    <a:lnTo>
                      <a:pt x="20" y="138"/>
                    </a:lnTo>
                    <a:lnTo>
                      <a:pt x="29" y="143"/>
                    </a:lnTo>
                    <a:lnTo>
                      <a:pt x="34" y="148"/>
                    </a:lnTo>
                    <a:lnTo>
                      <a:pt x="41" y="154"/>
                    </a:lnTo>
                    <a:lnTo>
                      <a:pt x="45" y="154"/>
                    </a:lnTo>
                    <a:lnTo>
                      <a:pt x="65" y="172"/>
                    </a:lnTo>
                    <a:lnTo>
                      <a:pt x="65" y="173"/>
                    </a:lnTo>
                    <a:lnTo>
                      <a:pt x="66" y="175"/>
                    </a:lnTo>
                    <a:lnTo>
                      <a:pt x="68" y="181"/>
                    </a:lnTo>
                    <a:lnTo>
                      <a:pt x="70" y="182"/>
                    </a:lnTo>
                    <a:lnTo>
                      <a:pt x="70" y="184"/>
                    </a:lnTo>
                    <a:lnTo>
                      <a:pt x="72" y="191"/>
                    </a:lnTo>
                    <a:lnTo>
                      <a:pt x="84" y="197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90" y="193"/>
                    </a:lnTo>
                    <a:lnTo>
                      <a:pt x="90" y="191"/>
                    </a:lnTo>
                    <a:lnTo>
                      <a:pt x="90" y="190"/>
                    </a:lnTo>
                    <a:lnTo>
                      <a:pt x="91" y="190"/>
                    </a:lnTo>
                    <a:lnTo>
                      <a:pt x="93" y="190"/>
                    </a:lnTo>
                    <a:lnTo>
                      <a:pt x="90" y="197"/>
                    </a:lnTo>
                    <a:lnTo>
                      <a:pt x="90" y="198"/>
                    </a:lnTo>
                    <a:lnTo>
                      <a:pt x="93" y="195"/>
                    </a:lnTo>
                    <a:lnTo>
                      <a:pt x="97" y="195"/>
                    </a:lnTo>
                    <a:lnTo>
                      <a:pt x="100" y="195"/>
                    </a:lnTo>
                    <a:lnTo>
                      <a:pt x="104" y="195"/>
                    </a:lnTo>
                    <a:lnTo>
                      <a:pt x="106" y="198"/>
                    </a:lnTo>
                    <a:lnTo>
                      <a:pt x="104" y="198"/>
                    </a:lnTo>
                    <a:lnTo>
                      <a:pt x="102" y="200"/>
                    </a:lnTo>
                    <a:lnTo>
                      <a:pt x="100" y="206"/>
                    </a:lnTo>
                    <a:lnTo>
                      <a:pt x="104" y="211"/>
                    </a:lnTo>
                    <a:lnTo>
                      <a:pt x="108" y="215"/>
                    </a:lnTo>
                    <a:lnTo>
                      <a:pt x="109" y="213"/>
                    </a:lnTo>
                    <a:lnTo>
                      <a:pt x="109" y="209"/>
                    </a:lnTo>
                    <a:lnTo>
                      <a:pt x="109" y="211"/>
                    </a:lnTo>
                    <a:lnTo>
                      <a:pt x="111" y="213"/>
                    </a:lnTo>
                    <a:lnTo>
                      <a:pt x="111" y="211"/>
                    </a:lnTo>
                    <a:lnTo>
                      <a:pt x="116" y="211"/>
                    </a:lnTo>
                    <a:lnTo>
                      <a:pt x="120" y="213"/>
                    </a:lnTo>
                    <a:lnTo>
                      <a:pt x="125" y="213"/>
                    </a:lnTo>
                    <a:lnTo>
                      <a:pt x="127" y="209"/>
                    </a:lnTo>
                    <a:lnTo>
                      <a:pt x="131" y="211"/>
                    </a:lnTo>
                    <a:lnTo>
                      <a:pt x="133" y="209"/>
                    </a:lnTo>
                    <a:lnTo>
                      <a:pt x="136" y="209"/>
                    </a:lnTo>
                    <a:lnTo>
                      <a:pt x="136" y="211"/>
                    </a:lnTo>
                    <a:lnTo>
                      <a:pt x="129" y="213"/>
                    </a:lnTo>
                    <a:lnTo>
                      <a:pt x="127" y="216"/>
                    </a:lnTo>
                    <a:lnTo>
                      <a:pt x="129" y="216"/>
                    </a:lnTo>
                    <a:lnTo>
                      <a:pt x="129" y="215"/>
                    </a:lnTo>
                    <a:lnTo>
                      <a:pt x="136" y="213"/>
                    </a:lnTo>
                    <a:lnTo>
                      <a:pt x="138" y="213"/>
                    </a:lnTo>
                    <a:lnTo>
                      <a:pt x="138" y="216"/>
                    </a:lnTo>
                    <a:lnTo>
                      <a:pt x="136" y="218"/>
                    </a:lnTo>
                    <a:lnTo>
                      <a:pt x="129" y="218"/>
                    </a:lnTo>
                    <a:lnTo>
                      <a:pt x="127" y="220"/>
                    </a:lnTo>
                    <a:lnTo>
                      <a:pt x="125" y="222"/>
                    </a:lnTo>
                    <a:lnTo>
                      <a:pt x="120" y="222"/>
                    </a:lnTo>
                    <a:lnTo>
                      <a:pt x="118" y="222"/>
                    </a:lnTo>
                    <a:lnTo>
                      <a:pt x="116" y="220"/>
                    </a:lnTo>
                    <a:lnTo>
                      <a:pt x="115" y="218"/>
                    </a:lnTo>
                    <a:lnTo>
                      <a:pt x="113" y="216"/>
                    </a:lnTo>
                    <a:lnTo>
                      <a:pt x="111" y="216"/>
                    </a:lnTo>
                    <a:lnTo>
                      <a:pt x="111" y="215"/>
                    </a:lnTo>
                    <a:lnTo>
                      <a:pt x="109" y="216"/>
                    </a:lnTo>
                    <a:lnTo>
                      <a:pt x="108" y="218"/>
                    </a:lnTo>
                    <a:lnTo>
                      <a:pt x="102" y="216"/>
                    </a:lnTo>
                    <a:lnTo>
                      <a:pt x="100" y="215"/>
                    </a:lnTo>
                    <a:lnTo>
                      <a:pt x="97" y="209"/>
                    </a:lnTo>
                    <a:lnTo>
                      <a:pt x="100" y="218"/>
                    </a:lnTo>
                    <a:lnTo>
                      <a:pt x="99" y="220"/>
                    </a:lnTo>
                    <a:lnTo>
                      <a:pt x="99" y="224"/>
                    </a:lnTo>
                    <a:lnTo>
                      <a:pt x="100" y="225"/>
                    </a:lnTo>
                    <a:lnTo>
                      <a:pt x="100" y="224"/>
                    </a:lnTo>
                    <a:lnTo>
                      <a:pt x="102" y="220"/>
                    </a:lnTo>
                    <a:lnTo>
                      <a:pt x="113" y="224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3" y="231"/>
                    </a:lnTo>
                    <a:lnTo>
                      <a:pt x="113" y="229"/>
                    </a:lnTo>
                    <a:lnTo>
                      <a:pt x="111" y="227"/>
                    </a:lnTo>
                    <a:lnTo>
                      <a:pt x="106" y="225"/>
                    </a:lnTo>
                    <a:lnTo>
                      <a:pt x="102" y="234"/>
                    </a:lnTo>
                    <a:lnTo>
                      <a:pt x="102" y="236"/>
                    </a:lnTo>
                    <a:lnTo>
                      <a:pt x="100" y="238"/>
                    </a:lnTo>
                    <a:lnTo>
                      <a:pt x="99" y="236"/>
                    </a:lnTo>
                    <a:lnTo>
                      <a:pt x="99" y="234"/>
                    </a:lnTo>
                    <a:lnTo>
                      <a:pt x="97" y="232"/>
                    </a:lnTo>
                    <a:lnTo>
                      <a:pt x="93" y="234"/>
                    </a:lnTo>
                    <a:lnTo>
                      <a:pt x="91" y="234"/>
                    </a:lnTo>
                    <a:lnTo>
                      <a:pt x="88" y="234"/>
                    </a:lnTo>
                    <a:lnTo>
                      <a:pt x="88" y="232"/>
                    </a:lnTo>
                    <a:lnTo>
                      <a:pt x="86" y="234"/>
                    </a:lnTo>
                    <a:lnTo>
                      <a:pt x="86" y="232"/>
                    </a:lnTo>
                    <a:lnTo>
                      <a:pt x="84" y="232"/>
                    </a:lnTo>
                    <a:lnTo>
                      <a:pt x="82" y="234"/>
                    </a:lnTo>
                    <a:lnTo>
                      <a:pt x="72" y="234"/>
                    </a:lnTo>
                    <a:lnTo>
                      <a:pt x="68" y="231"/>
                    </a:lnTo>
                    <a:lnTo>
                      <a:pt x="68" y="229"/>
                    </a:lnTo>
                    <a:lnTo>
                      <a:pt x="65" y="229"/>
                    </a:lnTo>
                    <a:lnTo>
                      <a:pt x="70" y="224"/>
                    </a:lnTo>
                    <a:lnTo>
                      <a:pt x="68" y="222"/>
                    </a:lnTo>
                    <a:lnTo>
                      <a:pt x="70" y="218"/>
                    </a:lnTo>
                    <a:lnTo>
                      <a:pt x="68" y="215"/>
                    </a:lnTo>
                    <a:lnTo>
                      <a:pt x="66" y="213"/>
                    </a:lnTo>
                    <a:lnTo>
                      <a:pt x="72" y="211"/>
                    </a:lnTo>
                    <a:lnTo>
                      <a:pt x="54" y="213"/>
                    </a:lnTo>
                    <a:lnTo>
                      <a:pt x="50" y="218"/>
                    </a:lnTo>
                    <a:lnTo>
                      <a:pt x="47" y="218"/>
                    </a:lnTo>
                    <a:lnTo>
                      <a:pt x="45" y="220"/>
                    </a:lnTo>
                    <a:lnTo>
                      <a:pt x="43" y="220"/>
                    </a:lnTo>
                    <a:lnTo>
                      <a:pt x="36" y="225"/>
                    </a:lnTo>
                    <a:lnTo>
                      <a:pt x="40" y="227"/>
                    </a:lnTo>
                    <a:lnTo>
                      <a:pt x="41" y="231"/>
                    </a:lnTo>
                    <a:lnTo>
                      <a:pt x="40" y="231"/>
                    </a:lnTo>
                    <a:lnTo>
                      <a:pt x="32" y="232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22" y="234"/>
                    </a:lnTo>
                    <a:lnTo>
                      <a:pt x="20" y="236"/>
                    </a:lnTo>
                    <a:lnTo>
                      <a:pt x="18" y="238"/>
                    </a:lnTo>
                    <a:lnTo>
                      <a:pt x="18" y="240"/>
                    </a:lnTo>
                    <a:lnTo>
                      <a:pt x="14" y="241"/>
                    </a:lnTo>
                    <a:lnTo>
                      <a:pt x="13" y="240"/>
                    </a:lnTo>
                    <a:lnTo>
                      <a:pt x="11" y="241"/>
                    </a:lnTo>
                    <a:lnTo>
                      <a:pt x="9" y="243"/>
                    </a:lnTo>
                    <a:lnTo>
                      <a:pt x="9" y="245"/>
                    </a:lnTo>
                    <a:lnTo>
                      <a:pt x="9" y="247"/>
                    </a:lnTo>
                    <a:lnTo>
                      <a:pt x="4" y="250"/>
                    </a:lnTo>
                    <a:lnTo>
                      <a:pt x="2" y="250"/>
                    </a:lnTo>
                    <a:lnTo>
                      <a:pt x="4" y="247"/>
                    </a:lnTo>
                    <a:lnTo>
                      <a:pt x="0" y="249"/>
                    </a:lnTo>
                    <a:lnTo>
                      <a:pt x="0" y="250"/>
                    </a:lnTo>
                    <a:lnTo>
                      <a:pt x="13" y="259"/>
                    </a:lnTo>
                    <a:lnTo>
                      <a:pt x="20" y="263"/>
                    </a:lnTo>
                    <a:lnTo>
                      <a:pt x="22" y="263"/>
                    </a:lnTo>
                    <a:lnTo>
                      <a:pt x="20" y="259"/>
                    </a:lnTo>
                    <a:lnTo>
                      <a:pt x="31" y="263"/>
                    </a:lnTo>
                    <a:lnTo>
                      <a:pt x="25" y="266"/>
                    </a:lnTo>
                    <a:lnTo>
                      <a:pt x="23" y="270"/>
                    </a:lnTo>
                    <a:lnTo>
                      <a:pt x="20" y="268"/>
                    </a:lnTo>
                    <a:lnTo>
                      <a:pt x="22" y="266"/>
                    </a:lnTo>
                    <a:lnTo>
                      <a:pt x="20" y="265"/>
                    </a:lnTo>
                    <a:lnTo>
                      <a:pt x="20" y="268"/>
                    </a:lnTo>
                    <a:lnTo>
                      <a:pt x="23" y="275"/>
                    </a:lnTo>
                    <a:lnTo>
                      <a:pt x="27" y="277"/>
                    </a:lnTo>
                    <a:lnTo>
                      <a:pt x="27" y="281"/>
                    </a:lnTo>
                    <a:lnTo>
                      <a:pt x="25" y="284"/>
                    </a:lnTo>
                    <a:lnTo>
                      <a:pt x="29" y="290"/>
                    </a:lnTo>
                    <a:lnTo>
                      <a:pt x="31" y="290"/>
                    </a:lnTo>
                    <a:lnTo>
                      <a:pt x="31" y="292"/>
                    </a:lnTo>
                    <a:lnTo>
                      <a:pt x="47" y="293"/>
                    </a:lnTo>
                    <a:lnTo>
                      <a:pt x="52" y="295"/>
                    </a:lnTo>
                    <a:lnTo>
                      <a:pt x="61" y="292"/>
                    </a:lnTo>
                    <a:lnTo>
                      <a:pt x="66" y="292"/>
                    </a:lnTo>
                    <a:lnTo>
                      <a:pt x="72" y="292"/>
                    </a:lnTo>
                    <a:lnTo>
                      <a:pt x="77" y="293"/>
                    </a:lnTo>
                    <a:lnTo>
                      <a:pt x="81" y="297"/>
                    </a:lnTo>
                    <a:lnTo>
                      <a:pt x="81" y="295"/>
                    </a:lnTo>
                    <a:lnTo>
                      <a:pt x="81" y="293"/>
                    </a:lnTo>
                    <a:lnTo>
                      <a:pt x="79" y="292"/>
                    </a:lnTo>
                    <a:lnTo>
                      <a:pt x="77" y="292"/>
                    </a:lnTo>
                    <a:lnTo>
                      <a:pt x="75" y="290"/>
                    </a:lnTo>
                    <a:lnTo>
                      <a:pt x="81" y="288"/>
                    </a:lnTo>
                    <a:lnTo>
                      <a:pt x="82" y="292"/>
                    </a:lnTo>
                    <a:lnTo>
                      <a:pt x="84" y="293"/>
                    </a:lnTo>
                    <a:lnTo>
                      <a:pt x="86" y="302"/>
                    </a:lnTo>
                    <a:lnTo>
                      <a:pt x="91" y="293"/>
                    </a:lnTo>
                    <a:lnTo>
                      <a:pt x="97" y="286"/>
                    </a:lnTo>
                    <a:lnTo>
                      <a:pt x="102" y="284"/>
                    </a:lnTo>
                    <a:lnTo>
                      <a:pt x="102" y="283"/>
                    </a:lnTo>
                    <a:lnTo>
                      <a:pt x="106" y="284"/>
                    </a:lnTo>
                    <a:lnTo>
                      <a:pt x="108" y="283"/>
                    </a:lnTo>
                    <a:lnTo>
                      <a:pt x="109" y="281"/>
                    </a:lnTo>
                    <a:lnTo>
                      <a:pt x="113" y="279"/>
                    </a:lnTo>
                    <a:lnTo>
                      <a:pt x="116" y="283"/>
                    </a:lnTo>
                    <a:lnTo>
                      <a:pt x="118" y="284"/>
                    </a:lnTo>
                    <a:lnTo>
                      <a:pt x="118" y="288"/>
                    </a:lnTo>
                    <a:lnTo>
                      <a:pt x="115" y="293"/>
                    </a:lnTo>
                    <a:lnTo>
                      <a:pt x="111" y="295"/>
                    </a:lnTo>
                    <a:lnTo>
                      <a:pt x="109" y="293"/>
                    </a:lnTo>
                    <a:lnTo>
                      <a:pt x="106" y="293"/>
                    </a:lnTo>
                    <a:lnTo>
                      <a:pt x="106" y="297"/>
                    </a:lnTo>
                    <a:lnTo>
                      <a:pt x="108" y="299"/>
                    </a:lnTo>
                    <a:lnTo>
                      <a:pt x="109" y="297"/>
                    </a:lnTo>
                    <a:lnTo>
                      <a:pt x="111" y="299"/>
                    </a:lnTo>
                    <a:lnTo>
                      <a:pt x="116" y="308"/>
                    </a:lnTo>
                    <a:lnTo>
                      <a:pt x="115" y="309"/>
                    </a:lnTo>
                    <a:lnTo>
                      <a:pt x="115" y="311"/>
                    </a:lnTo>
                    <a:lnTo>
                      <a:pt x="116" y="313"/>
                    </a:lnTo>
                    <a:lnTo>
                      <a:pt x="118" y="317"/>
                    </a:lnTo>
                    <a:lnTo>
                      <a:pt x="118" y="320"/>
                    </a:lnTo>
                    <a:lnTo>
                      <a:pt x="113" y="329"/>
                    </a:lnTo>
                    <a:lnTo>
                      <a:pt x="111" y="331"/>
                    </a:lnTo>
                    <a:lnTo>
                      <a:pt x="108" y="331"/>
                    </a:lnTo>
                    <a:lnTo>
                      <a:pt x="106" y="331"/>
                    </a:lnTo>
                    <a:lnTo>
                      <a:pt x="102" y="333"/>
                    </a:lnTo>
                    <a:lnTo>
                      <a:pt x="100" y="333"/>
                    </a:lnTo>
                    <a:lnTo>
                      <a:pt x="95" y="334"/>
                    </a:lnTo>
                    <a:lnTo>
                      <a:pt x="93" y="334"/>
                    </a:lnTo>
                    <a:lnTo>
                      <a:pt x="97" y="331"/>
                    </a:lnTo>
                    <a:lnTo>
                      <a:pt x="93" y="331"/>
                    </a:lnTo>
                    <a:lnTo>
                      <a:pt x="81" y="345"/>
                    </a:lnTo>
                    <a:lnTo>
                      <a:pt x="79" y="347"/>
                    </a:lnTo>
                    <a:lnTo>
                      <a:pt x="75" y="345"/>
                    </a:lnTo>
                    <a:lnTo>
                      <a:pt x="74" y="345"/>
                    </a:lnTo>
                    <a:lnTo>
                      <a:pt x="70" y="349"/>
                    </a:lnTo>
                    <a:lnTo>
                      <a:pt x="65" y="351"/>
                    </a:lnTo>
                    <a:lnTo>
                      <a:pt x="63" y="352"/>
                    </a:lnTo>
                    <a:lnTo>
                      <a:pt x="65" y="354"/>
                    </a:lnTo>
                    <a:lnTo>
                      <a:pt x="65" y="356"/>
                    </a:lnTo>
                    <a:lnTo>
                      <a:pt x="63" y="358"/>
                    </a:lnTo>
                    <a:lnTo>
                      <a:pt x="59" y="356"/>
                    </a:lnTo>
                    <a:lnTo>
                      <a:pt x="56" y="358"/>
                    </a:lnTo>
                    <a:lnTo>
                      <a:pt x="52" y="361"/>
                    </a:lnTo>
                    <a:lnTo>
                      <a:pt x="50" y="365"/>
                    </a:lnTo>
                    <a:lnTo>
                      <a:pt x="48" y="363"/>
                    </a:lnTo>
                    <a:lnTo>
                      <a:pt x="47" y="363"/>
                    </a:lnTo>
                    <a:lnTo>
                      <a:pt x="41" y="370"/>
                    </a:lnTo>
                    <a:lnTo>
                      <a:pt x="40" y="372"/>
                    </a:lnTo>
                    <a:lnTo>
                      <a:pt x="38" y="379"/>
                    </a:lnTo>
                    <a:lnTo>
                      <a:pt x="38" y="386"/>
                    </a:lnTo>
                    <a:lnTo>
                      <a:pt x="36" y="388"/>
                    </a:lnTo>
                    <a:lnTo>
                      <a:pt x="34" y="388"/>
                    </a:lnTo>
                    <a:lnTo>
                      <a:pt x="32" y="388"/>
                    </a:lnTo>
                    <a:lnTo>
                      <a:pt x="31" y="388"/>
                    </a:lnTo>
                    <a:lnTo>
                      <a:pt x="31" y="390"/>
                    </a:lnTo>
                    <a:lnTo>
                      <a:pt x="34" y="394"/>
                    </a:lnTo>
                    <a:lnTo>
                      <a:pt x="32" y="394"/>
                    </a:lnTo>
                    <a:lnTo>
                      <a:pt x="31" y="395"/>
                    </a:lnTo>
                    <a:lnTo>
                      <a:pt x="29" y="399"/>
                    </a:lnTo>
                    <a:lnTo>
                      <a:pt x="31" y="399"/>
                    </a:lnTo>
                    <a:lnTo>
                      <a:pt x="36" y="397"/>
                    </a:lnTo>
                    <a:lnTo>
                      <a:pt x="38" y="397"/>
                    </a:lnTo>
                    <a:lnTo>
                      <a:pt x="40" y="395"/>
                    </a:lnTo>
                    <a:lnTo>
                      <a:pt x="45" y="394"/>
                    </a:lnTo>
                    <a:lnTo>
                      <a:pt x="45" y="395"/>
                    </a:lnTo>
                    <a:lnTo>
                      <a:pt x="43" y="395"/>
                    </a:lnTo>
                    <a:lnTo>
                      <a:pt x="45" y="397"/>
                    </a:lnTo>
                    <a:lnTo>
                      <a:pt x="40" y="397"/>
                    </a:lnTo>
                    <a:lnTo>
                      <a:pt x="36" y="399"/>
                    </a:lnTo>
                    <a:lnTo>
                      <a:pt x="34" y="401"/>
                    </a:lnTo>
                    <a:lnTo>
                      <a:pt x="34" y="402"/>
                    </a:lnTo>
                    <a:lnTo>
                      <a:pt x="38" y="406"/>
                    </a:lnTo>
                    <a:lnTo>
                      <a:pt x="41" y="402"/>
                    </a:lnTo>
                    <a:lnTo>
                      <a:pt x="43" y="402"/>
                    </a:lnTo>
                    <a:lnTo>
                      <a:pt x="43" y="404"/>
                    </a:lnTo>
                    <a:lnTo>
                      <a:pt x="41" y="408"/>
                    </a:lnTo>
                    <a:lnTo>
                      <a:pt x="43" y="411"/>
                    </a:lnTo>
                    <a:lnTo>
                      <a:pt x="45" y="415"/>
                    </a:lnTo>
                    <a:lnTo>
                      <a:pt x="45" y="417"/>
                    </a:lnTo>
                    <a:lnTo>
                      <a:pt x="47" y="417"/>
                    </a:lnTo>
                    <a:lnTo>
                      <a:pt x="48" y="417"/>
                    </a:lnTo>
                    <a:lnTo>
                      <a:pt x="50" y="413"/>
                    </a:lnTo>
                    <a:lnTo>
                      <a:pt x="50" y="415"/>
                    </a:lnTo>
                    <a:lnTo>
                      <a:pt x="52" y="415"/>
                    </a:lnTo>
                    <a:lnTo>
                      <a:pt x="56" y="415"/>
                    </a:lnTo>
                    <a:lnTo>
                      <a:pt x="54" y="419"/>
                    </a:lnTo>
                    <a:lnTo>
                      <a:pt x="63" y="422"/>
                    </a:lnTo>
                    <a:lnTo>
                      <a:pt x="66" y="420"/>
                    </a:lnTo>
                    <a:lnTo>
                      <a:pt x="70" y="420"/>
                    </a:lnTo>
                    <a:lnTo>
                      <a:pt x="70" y="424"/>
                    </a:lnTo>
                    <a:lnTo>
                      <a:pt x="68" y="426"/>
                    </a:lnTo>
                    <a:lnTo>
                      <a:pt x="65" y="428"/>
                    </a:lnTo>
                    <a:lnTo>
                      <a:pt x="57" y="438"/>
                    </a:lnTo>
                    <a:lnTo>
                      <a:pt x="57" y="440"/>
                    </a:lnTo>
                    <a:lnTo>
                      <a:pt x="57" y="442"/>
                    </a:lnTo>
                    <a:lnTo>
                      <a:pt x="59" y="447"/>
                    </a:lnTo>
                    <a:lnTo>
                      <a:pt x="61" y="449"/>
                    </a:lnTo>
                    <a:lnTo>
                      <a:pt x="63" y="447"/>
                    </a:lnTo>
                    <a:lnTo>
                      <a:pt x="65" y="445"/>
                    </a:lnTo>
                    <a:lnTo>
                      <a:pt x="66" y="447"/>
                    </a:lnTo>
                    <a:lnTo>
                      <a:pt x="65" y="449"/>
                    </a:lnTo>
                    <a:lnTo>
                      <a:pt x="70" y="449"/>
                    </a:lnTo>
                    <a:lnTo>
                      <a:pt x="68" y="451"/>
                    </a:lnTo>
                    <a:lnTo>
                      <a:pt x="65" y="451"/>
                    </a:lnTo>
                    <a:lnTo>
                      <a:pt x="63" y="453"/>
                    </a:lnTo>
                    <a:lnTo>
                      <a:pt x="65" y="454"/>
                    </a:lnTo>
                    <a:lnTo>
                      <a:pt x="68" y="456"/>
                    </a:lnTo>
                    <a:lnTo>
                      <a:pt x="70" y="456"/>
                    </a:lnTo>
                    <a:lnTo>
                      <a:pt x="72" y="458"/>
                    </a:lnTo>
                    <a:lnTo>
                      <a:pt x="74" y="458"/>
                    </a:lnTo>
                    <a:lnTo>
                      <a:pt x="75" y="458"/>
                    </a:lnTo>
                    <a:lnTo>
                      <a:pt x="79" y="460"/>
                    </a:lnTo>
                    <a:lnTo>
                      <a:pt x="81" y="460"/>
                    </a:lnTo>
                    <a:lnTo>
                      <a:pt x="88" y="449"/>
                    </a:lnTo>
                    <a:lnTo>
                      <a:pt x="90" y="444"/>
                    </a:lnTo>
                    <a:lnTo>
                      <a:pt x="91" y="444"/>
                    </a:lnTo>
                    <a:lnTo>
                      <a:pt x="91" y="442"/>
                    </a:lnTo>
                    <a:lnTo>
                      <a:pt x="88" y="440"/>
                    </a:lnTo>
                    <a:lnTo>
                      <a:pt x="88" y="437"/>
                    </a:lnTo>
                    <a:lnTo>
                      <a:pt x="93" y="429"/>
                    </a:lnTo>
                    <a:lnTo>
                      <a:pt x="100" y="422"/>
                    </a:lnTo>
                    <a:lnTo>
                      <a:pt x="106" y="420"/>
                    </a:lnTo>
                    <a:lnTo>
                      <a:pt x="91" y="437"/>
                    </a:lnTo>
                    <a:lnTo>
                      <a:pt x="90" y="438"/>
                    </a:lnTo>
                    <a:lnTo>
                      <a:pt x="91" y="440"/>
                    </a:lnTo>
                    <a:lnTo>
                      <a:pt x="93" y="442"/>
                    </a:lnTo>
                    <a:lnTo>
                      <a:pt x="93" y="447"/>
                    </a:lnTo>
                    <a:lnTo>
                      <a:pt x="102" y="463"/>
                    </a:lnTo>
                    <a:lnTo>
                      <a:pt x="102" y="465"/>
                    </a:lnTo>
                    <a:lnTo>
                      <a:pt x="99" y="469"/>
                    </a:lnTo>
                    <a:lnTo>
                      <a:pt x="99" y="471"/>
                    </a:lnTo>
                    <a:lnTo>
                      <a:pt x="97" y="471"/>
                    </a:lnTo>
                    <a:lnTo>
                      <a:pt x="97" y="472"/>
                    </a:lnTo>
                    <a:lnTo>
                      <a:pt x="99" y="478"/>
                    </a:lnTo>
                    <a:lnTo>
                      <a:pt x="100" y="476"/>
                    </a:lnTo>
                    <a:lnTo>
                      <a:pt x="102" y="476"/>
                    </a:lnTo>
                    <a:lnTo>
                      <a:pt x="104" y="476"/>
                    </a:lnTo>
                    <a:lnTo>
                      <a:pt x="102" y="478"/>
                    </a:lnTo>
                    <a:lnTo>
                      <a:pt x="100" y="479"/>
                    </a:lnTo>
                    <a:lnTo>
                      <a:pt x="100" y="485"/>
                    </a:lnTo>
                    <a:lnTo>
                      <a:pt x="102" y="485"/>
                    </a:lnTo>
                    <a:lnTo>
                      <a:pt x="104" y="485"/>
                    </a:lnTo>
                    <a:lnTo>
                      <a:pt x="102" y="485"/>
                    </a:lnTo>
                    <a:lnTo>
                      <a:pt x="99" y="488"/>
                    </a:lnTo>
                    <a:lnTo>
                      <a:pt x="97" y="488"/>
                    </a:lnTo>
                    <a:lnTo>
                      <a:pt x="95" y="490"/>
                    </a:lnTo>
                    <a:lnTo>
                      <a:pt x="100" y="492"/>
                    </a:lnTo>
                    <a:lnTo>
                      <a:pt x="104" y="490"/>
                    </a:lnTo>
                    <a:lnTo>
                      <a:pt x="106" y="487"/>
                    </a:lnTo>
                    <a:lnTo>
                      <a:pt x="109" y="485"/>
                    </a:lnTo>
                    <a:lnTo>
                      <a:pt x="113" y="481"/>
                    </a:lnTo>
                    <a:lnTo>
                      <a:pt x="116" y="481"/>
                    </a:lnTo>
                    <a:lnTo>
                      <a:pt x="120" y="478"/>
                    </a:lnTo>
                    <a:lnTo>
                      <a:pt x="124" y="471"/>
                    </a:lnTo>
                    <a:lnTo>
                      <a:pt x="125" y="476"/>
                    </a:lnTo>
                    <a:lnTo>
                      <a:pt x="124" y="478"/>
                    </a:lnTo>
                    <a:lnTo>
                      <a:pt x="124" y="479"/>
                    </a:lnTo>
                    <a:lnTo>
                      <a:pt x="124" y="481"/>
                    </a:lnTo>
                    <a:lnTo>
                      <a:pt x="125" y="483"/>
                    </a:lnTo>
                    <a:lnTo>
                      <a:pt x="127" y="483"/>
                    </a:lnTo>
                    <a:lnTo>
                      <a:pt x="129" y="485"/>
                    </a:lnTo>
                    <a:lnTo>
                      <a:pt x="131" y="485"/>
                    </a:lnTo>
                    <a:lnTo>
                      <a:pt x="133" y="483"/>
                    </a:lnTo>
                    <a:lnTo>
                      <a:pt x="134" y="481"/>
                    </a:lnTo>
                    <a:lnTo>
                      <a:pt x="134" y="483"/>
                    </a:lnTo>
                    <a:lnTo>
                      <a:pt x="136" y="483"/>
                    </a:lnTo>
                    <a:lnTo>
                      <a:pt x="136" y="485"/>
                    </a:lnTo>
                    <a:lnTo>
                      <a:pt x="138" y="485"/>
                    </a:lnTo>
                    <a:lnTo>
                      <a:pt x="143" y="497"/>
                    </a:lnTo>
                    <a:lnTo>
                      <a:pt x="145" y="497"/>
                    </a:lnTo>
                    <a:lnTo>
                      <a:pt x="147" y="497"/>
                    </a:lnTo>
                    <a:lnTo>
                      <a:pt x="149" y="496"/>
                    </a:lnTo>
                    <a:lnTo>
                      <a:pt x="149" y="490"/>
                    </a:lnTo>
                    <a:lnTo>
                      <a:pt x="147" y="487"/>
                    </a:lnTo>
                    <a:lnTo>
                      <a:pt x="149" y="483"/>
                    </a:lnTo>
                    <a:lnTo>
                      <a:pt x="152" y="481"/>
                    </a:lnTo>
                    <a:lnTo>
                      <a:pt x="152" y="479"/>
                    </a:lnTo>
                    <a:lnTo>
                      <a:pt x="154" y="479"/>
                    </a:lnTo>
                    <a:lnTo>
                      <a:pt x="154" y="481"/>
                    </a:lnTo>
                    <a:lnTo>
                      <a:pt x="152" y="485"/>
                    </a:lnTo>
                    <a:lnTo>
                      <a:pt x="158" y="490"/>
                    </a:lnTo>
                    <a:lnTo>
                      <a:pt x="159" y="490"/>
                    </a:lnTo>
                    <a:lnTo>
                      <a:pt x="172" y="483"/>
                    </a:lnTo>
                    <a:lnTo>
                      <a:pt x="177" y="478"/>
                    </a:lnTo>
                    <a:lnTo>
                      <a:pt x="181" y="476"/>
                    </a:lnTo>
                    <a:lnTo>
                      <a:pt x="181" y="478"/>
                    </a:lnTo>
                    <a:lnTo>
                      <a:pt x="177" y="485"/>
                    </a:lnTo>
                    <a:lnTo>
                      <a:pt x="176" y="487"/>
                    </a:lnTo>
                    <a:lnTo>
                      <a:pt x="174" y="490"/>
                    </a:lnTo>
                    <a:lnTo>
                      <a:pt x="170" y="492"/>
                    </a:lnTo>
                    <a:lnTo>
                      <a:pt x="168" y="501"/>
                    </a:lnTo>
                    <a:lnTo>
                      <a:pt x="172" y="501"/>
                    </a:lnTo>
                    <a:lnTo>
                      <a:pt x="168" y="506"/>
                    </a:lnTo>
                    <a:lnTo>
                      <a:pt x="165" y="521"/>
                    </a:lnTo>
                    <a:lnTo>
                      <a:pt x="159" y="530"/>
                    </a:lnTo>
                    <a:lnTo>
                      <a:pt x="158" y="530"/>
                    </a:lnTo>
                    <a:lnTo>
                      <a:pt x="158" y="531"/>
                    </a:lnTo>
                    <a:lnTo>
                      <a:pt x="152" y="537"/>
                    </a:lnTo>
                    <a:lnTo>
                      <a:pt x="149" y="546"/>
                    </a:lnTo>
                    <a:lnTo>
                      <a:pt x="147" y="544"/>
                    </a:lnTo>
                    <a:lnTo>
                      <a:pt x="147" y="546"/>
                    </a:lnTo>
                    <a:lnTo>
                      <a:pt x="145" y="544"/>
                    </a:lnTo>
                    <a:lnTo>
                      <a:pt x="142" y="549"/>
                    </a:lnTo>
                    <a:lnTo>
                      <a:pt x="138" y="549"/>
                    </a:lnTo>
                    <a:lnTo>
                      <a:pt x="133" y="553"/>
                    </a:lnTo>
                    <a:lnTo>
                      <a:pt x="131" y="553"/>
                    </a:lnTo>
                    <a:lnTo>
                      <a:pt x="122" y="565"/>
                    </a:lnTo>
                    <a:lnTo>
                      <a:pt x="120" y="571"/>
                    </a:lnTo>
                    <a:lnTo>
                      <a:pt x="124" y="573"/>
                    </a:lnTo>
                    <a:lnTo>
                      <a:pt x="124" y="574"/>
                    </a:lnTo>
                    <a:lnTo>
                      <a:pt x="122" y="574"/>
                    </a:lnTo>
                    <a:lnTo>
                      <a:pt x="120" y="573"/>
                    </a:lnTo>
                    <a:lnTo>
                      <a:pt x="118" y="571"/>
                    </a:lnTo>
                    <a:lnTo>
                      <a:pt x="118" y="573"/>
                    </a:lnTo>
                    <a:lnTo>
                      <a:pt x="116" y="574"/>
                    </a:lnTo>
                    <a:lnTo>
                      <a:pt x="115" y="573"/>
                    </a:lnTo>
                    <a:lnTo>
                      <a:pt x="113" y="571"/>
                    </a:lnTo>
                    <a:lnTo>
                      <a:pt x="115" y="569"/>
                    </a:lnTo>
                    <a:lnTo>
                      <a:pt x="115" y="567"/>
                    </a:lnTo>
                    <a:lnTo>
                      <a:pt x="111" y="569"/>
                    </a:lnTo>
                    <a:lnTo>
                      <a:pt x="109" y="567"/>
                    </a:lnTo>
                    <a:lnTo>
                      <a:pt x="108" y="567"/>
                    </a:lnTo>
                    <a:lnTo>
                      <a:pt x="90" y="580"/>
                    </a:lnTo>
                    <a:lnTo>
                      <a:pt x="88" y="583"/>
                    </a:lnTo>
                    <a:lnTo>
                      <a:pt x="88" y="587"/>
                    </a:lnTo>
                    <a:lnTo>
                      <a:pt x="84" y="589"/>
                    </a:lnTo>
                    <a:lnTo>
                      <a:pt x="82" y="590"/>
                    </a:lnTo>
                    <a:lnTo>
                      <a:pt x="81" y="590"/>
                    </a:lnTo>
                    <a:lnTo>
                      <a:pt x="79" y="590"/>
                    </a:lnTo>
                    <a:lnTo>
                      <a:pt x="77" y="592"/>
                    </a:lnTo>
                    <a:lnTo>
                      <a:pt x="75" y="592"/>
                    </a:lnTo>
                    <a:lnTo>
                      <a:pt x="74" y="594"/>
                    </a:lnTo>
                    <a:lnTo>
                      <a:pt x="75" y="594"/>
                    </a:lnTo>
                    <a:lnTo>
                      <a:pt x="75" y="598"/>
                    </a:lnTo>
                    <a:lnTo>
                      <a:pt x="75" y="601"/>
                    </a:lnTo>
                    <a:lnTo>
                      <a:pt x="77" y="601"/>
                    </a:lnTo>
                    <a:lnTo>
                      <a:pt x="79" y="599"/>
                    </a:lnTo>
                    <a:lnTo>
                      <a:pt x="79" y="598"/>
                    </a:lnTo>
                    <a:lnTo>
                      <a:pt x="79" y="594"/>
                    </a:lnTo>
                    <a:lnTo>
                      <a:pt x="81" y="596"/>
                    </a:lnTo>
                    <a:lnTo>
                      <a:pt x="82" y="598"/>
                    </a:lnTo>
                    <a:lnTo>
                      <a:pt x="88" y="596"/>
                    </a:lnTo>
                    <a:lnTo>
                      <a:pt x="86" y="590"/>
                    </a:lnTo>
                    <a:lnTo>
                      <a:pt x="86" y="589"/>
                    </a:lnTo>
                    <a:lnTo>
                      <a:pt x="90" y="590"/>
                    </a:lnTo>
                    <a:lnTo>
                      <a:pt x="90" y="592"/>
                    </a:lnTo>
                    <a:lnTo>
                      <a:pt x="90" y="594"/>
                    </a:lnTo>
                    <a:lnTo>
                      <a:pt x="91" y="594"/>
                    </a:lnTo>
                    <a:lnTo>
                      <a:pt x="91" y="596"/>
                    </a:lnTo>
                    <a:lnTo>
                      <a:pt x="93" y="594"/>
                    </a:lnTo>
                    <a:lnTo>
                      <a:pt x="95" y="592"/>
                    </a:lnTo>
                    <a:lnTo>
                      <a:pt x="95" y="594"/>
                    </a:lnTo>
                    <a:lnTo>
                      <a:pt x="97" y="592"/>
                    </a:lnTo>
                    <a:lnTo>
                      <a:pt x="97" y="590"/>
                    </a:lnTo>
                    <a:lnTo>
                      <a:pt x="99" y="589"/>
                    </a:lnTo>
                    <a:lnTo>
                      <a:pt x="102" y="581"/>
                    </a:lnTo>
                    <a:lnTo>
                      <a:pt x="104" y="580"/>
                    </a:lnTo>
                    <a:lnTo>
                      <a:pt x="106" y="580"/>
                    </a:lnTo>
                    <a:lnTo>
                      <a:pt x="106" y="581"/>
                    </a:lnTo>
                    <a:lnTo>
                      <a:pt x="104" y="585"/>
                    </a:lnTo>
                    <a:lnTo>
                      <a:pt x="106" y="587"/>
                    </a:lnTo>
                    <a:lnTo>
                      <a:pt x="109" y="585"/>
                    </a:lnTo>
                    <a:lnTo>
                      <a:pt x="113" y="583"/>
                    </a:lnTo>
                    <a:lnTo>
                      <a:pt x="116" y="583"/>
                    </a:lnTo>
                    <a:lnTo>
                      <a:pt x="116" y="581"/>
                    </a:lnTo>
                    <a:lnTo>
                      <a:pt x="118" y="581"/>
                    </a:lnTo>
                    <a:lnTo>
                      <a:pt x="118" y="580"/>
                    </a:lnTo>
                    <a:lnTo>
                      <a:pt x="120" y="581"/>
                    </a:lnTo>
                    <a:lnTo>
                      <a:pt x="122" y="580"/>
                    </a:lnTo>
                    <a:lnTo>
                      <a:pt x="122" y="578"/>
                    </a:lnTo>
                    <a:lnTo>
                      <a:pt x="124" y="578"/>
                    </a:lnTo>
                    <a:lnTo>
                      <a:pt x="125" y="578"/>
                    </a:lnTo>
                    <a:lnTo>
                      <a:pt x="127" y="576"/>
                    </a:lnTo>
                    <a:lnTo>
                      <a:pt x="129" y="574"/>
                    </a:lnTo>
                    <a:lnTo>
                      <a:pt x="131" y="574"/>
                    </a:lnTo>
                    <a:lnTo>
                      <a:pt x="131" y="573"/>
                    </a:lnTo>
                    <a:lnTo>
                      <a:pt x="133" y="573"/>
                    </a:lnTo>
                    <a:lnTo>
                      <a:pt x="134" y="576"/>
                    </a:lnTo>
                    <a:lnTo>
                      <a:pt x="134" y="581"/>
                    </a:lnTo>
                    <a:lnTo>
                      <a:pt x="138" y="571"/>
                    </a:lnTo>
                    <a:lnTo>
                      <a:pt x="138" y="573"/>
                    </a:lnTo>
                    <a:lnTo>
                      <a:pt x="145" y="571"/>
                    </a:lnTo>
                    <a:lnTo>
                      <a:pt x="147" y="569"/>
                    </a:lnTo>
                    <a:lnTo>
                      <a:pt x="149" y="569"/>
                    </a:lnTo>
                    <a:lnTo>
                      <a:pt x="151" y="567"/>
                    </a:lnTo>
                    <a:lnTo>
                      <a:pt x="151" y="562"/>
                    </a:lnTo>
                    <a:lnTo>
                      <a:pt x="147" y="562"/>
                    </a:lnTo>
                    <a:lnTo>
                      <a:pt x="145" y="560"/>
                    </a:lnTo>
                    <a:lnTo>
                      <a:pt x="143" y="558"/>
                    </a:lnTo>
                    <a:lnTo>
                      <a:pt x="143" y="555"/>
                    </a:lnTo>
                    <a:lnTo>
                      <a:pt x="145" y="555"/>
                    </a:lnTo>
                    <a:lnTo>
                      <a:pt x="147" y="560"/>
                    </a:lnTo>
                    <a:lnTo>
                      <a:pt x="151" y="560"/>
                    </a:lnTo>
                    <a:lnTo>
                      <a:pt x="154" y="556"/>
                    </a:lnTo>
                    <a:lnTo>
                      <a:pt x="158" y="555"/>
                    </a:lnTo>
                    <a:lnTo>
                      <a:pt x="163" y="555"/>
                    </a:lnTo>
                    <a:lnTo>
                      <a:pt x="163" y="553"/>
                    </a:lnTo>
                    <a:lnTo>
                      <a:pt x="159" y="553"/>
                    </a:lnTo>
                    <a:lnTo>
                      <a:pt x="161" y="551"/>
                    </a:lnTo>
                    <a:lnTo>
                      <a:pt x="165" y="549"/>
                    </a:lnTo>
                    <a:lnTo>
                      <a:pt x="167" y="551"/>
                    </a:lnTo>
                    <a:lnTo>
                      <a:pt x="168" y="551"/>
                    </a:lnTo>
                    <a:lnTo>
                      <a:pt x="168" y="547"/>
                    </a:lnTo>
                    <a:lnTo>
                      <a:pt x="168" y="546"/>
                    </a:lnTo>
                    <a:lnTo>
                      <a:pt x="170" y="544"/>
                    </a:lnTo>
                    <a:lnTo>
                      <a:pt x="174" y="546"/>
                    </a:lnTo>
                    <a:lnTo>
                      <a:pt x="177" y="542"/>
                    </a:lnTo>
                    <a:lnTo>
                      <a:pt x="179" y="540"/>
                    </a:lnTo>
                    <a:lnTo>
                      <a:pt x="181" y="540"/>
                    </a:lnTo>
                    <a:lnTo>
                      <a:pt x="181" y="539"/>
                    </a:lnTo>
                    <a:lnTo>
                      <a:pt x="183" y="540"/>
                    </a:lnTo>
                    <a:lnTo>
                      <a:pt x="183" y="539"/>
                    </a:lnTo>
                    <a:lnTo>
                      <a:pt x="185" y="537"/>
                    </a:lnTo>
                    <a:lnTo>
                      <a:pt x="186" y="535"/>
                    </a:lnTo>
                    <a:lnTo>
                      <a:pt x="186" y="531"/>
                    </a:lnTo>
                    <a:lnTo>
                      <a:pt x="185" y="531"/>
                    </a:lnTo>
                    <a:lnTo>
                      <a:pt x="185" y="530"/>
                    </a:lnTo>
                    <a:lnTo>
                      <a:pt x="190" y="526"/>
                    </a:lnTo>
                    <a:lnTo>
                      <a:pt x="192" y="526"/>
                    </a:lnTo>
                    <a:lnTo>
                      <a:pt x="192" y="522"/>
                    </a:lnTo>
                    <a:lnTo>
                      <a:pt x="195" y="522"/>
                    </a:lnTo>
                    <a:lnTo>
                      <a:pt x="197" y="521"/>
                    </a:lnTo>
                    <a:lnTo>
                      <a:pt x="197" y="517"/>
                    </a:lnTo>
                    <a:lnTo>
                      <a:pt x="199" y="517"/>
                    </a:lnTo>
                    <a:lnTo>
                      <a:pt x="202" y="519"/>
                    </a:lnTo>
                    <a:lnTo>
                      <a:pt x="204" y="515"/>
                    </a:lnTo>
                    <a:lnTo>
                      <a:pt x="208" y="512"/>
                    </a:lnTo>
                    <a:lnTo>
                      <a:pt x="208" y="510"/>
                    </a:lnTo>
                    <a:lnTo>
                      <a:pt x="215" y="508"/>
                    </a:lnTo>
                    <a:lnTo>
                      <a:pt x="219" y="506"/>
                    </a:lnTo>
                    <a:lnTo>
                      <a:pt x="220" y="506"/>
                    </a:lnTo>
                    <a:lnTo>
                      <a:pt x="222" y="505"/>
                    </a:lnTo>
                    <a:lnTo>
                      <a:pt x="222" y="501"/>
                    </a:lnTo>
                    <a:lnTo>
                      <a:pt x="220" y="501"/>
                    </a:lnTo>
                    <a:lnTo>
                      <a:pt x="224" y="499"/>
                    </a:lnTo>
                    <a:lnTo>
                      <a:pt x="224" y="497"/>
                    </a:lnTo>
                    <a:lnTo>
                      <a:pt x="224" y="496"/>
                    </a:lnTo>
                    <a:lnTo>
                      <a:pt x="224" y="494"/>
                    </a:lnTo>
                    <a:lnTo>
                      <a:pt x="226" y="494"/>
                    </a:lnTo>
                    <a:lnTo>
                      <a:pt x="227" y="492"/>
                    </a:lnTo>
                    <a:lnTo>
                      <a:pt x="233" y="490"/>
                    </a:lnTo>
                    <a:lnTo>
                      <a:pt x="235" y="487"/>
                    </a:lnTo>
                    <a:lnTo>
                      <a:pt x="235" y="483"/>
                    </a:lnTo>
                    <a:lnTo>
                      <a:pt x="235" y="481"/>
                    </a:lnTo>
                    <a:lnTo>
                      <a:pt x="229" y="479"/>
                    </a:lnTo>
                    <a:lnTo>
                      <a:pt x="229" y="478"/>
                    </a:lnTo>
                    <a:lnTo>
                      <a:pt x="226" y="478"/>
                    </a:lnTo>
                    <a:lnTo>
                      <a:pt x="222" y="479"/>
                    </a:lnTo>
                    <a:lnTo>
                      <a:pt x="220" y="478"/>
                    </a:lnTo>
                    <a:lnTo>
                      <a:pt x="224" y="469"/>
                    </a:lnTo>
                    <a:lnTo>
                      <a:pt x="227" y="467"/>
                    </a:lnTo>
                    <a:lnTo>
                      <a:pt x="229" y="465"/>
                    </a:lnTo>
                    <a:lnTo>
                      <a:pt x="229" y="463"/>
                    </a:lnTo>
                    <a:lnTo>
                      <a:pt x="231" y="462"/>
                    </a:lnTo>
                    <a:lnTo>
                      <a:pt x="231" y="460"/>
                    </a:lnTo>
                    <a:lnTo>
                      <a:pt x="231" y="458"/>
                    </a:lnTo>
                    <a:lnTo>
                      <a:pt x="233" y="458"/>
                    </a:lnTo>
                    <a:lnTo>
                      <a:pt x="233" y="456"/>
                    </a:lnTo>
                    <a:lnTo>
                      <a:pt x="235" y="456"/>
                    </a:lnTo>
                    <a:lnTo>
                      <a:pt x="235" y="458"/>
                    </a:lnTo>
                    <a:lnTo>
                      <a:pt x="238" y="458"/>
                    </a:lnTo>
                    <a:lnTo>
                      <a:pt x="240" y="456"/>
                    </a:lnTo>
                    <a:lnTo>
                      <a:pt x="240" y="454"/>
                    </a:lnTo>
                    <a:lnTo>
                      <a:pt x="236" y="453"/>
                    </a:lnTo>
                    <a:lnTo>
                      <a:pt x="238" y="453"/>
                    </a:lnTo>
                    <a:lnTo>
                      <a:pt x="244" y="451"/>
                    </a:lnTo>
                    <a:lnTo>
                      <a:pt x="245" y="447"/>
                    </a:lnTo>
                    <a:lnTo>
                      <a:pt x="245" y="445"/>
                    </a:lnTo>
                    <a:lnTo>
                      <a:pt x="245" y="444"/>
                    </a:lnTo>
                    <a:lnTo>
                      <a:pt x="240" y="438"/>
                    </a:lnTo>
                    <a:lnTo>
                      <a:pt x="242" y="438"/>
                    </a:lnTo>
                    <a:lnTo>
                      <a:pt x="244" y="440"/>
                    </a:lnTo>
                    <a:lnTo>
                      <a:pt x="247" y="440"/>
                    </a:lnTo>
                    <a:lnTo>
                      <a:pt x="253" y="435"/>
                    </a:lnTo>
                    <a:lnTo>
                      <a:pt x="254" y="429"/>
                    </a:lnTo>
                    <a:lnTo>
                      <a:pt x="260" y="422"/>
                    </a:lnTo>
                    <a:lnTo>
                      <a:pt x="260" y="419"/>
                    </a:lnTo>
                    <a:lnTo>
                      <a:pt x="270" y="413"/>
                    </a:lnTo>
                    <a:lnTo>
                      <a:pt x="278" y="406"/>
                    </a:lnTo>
                    <a:lnTo>
                      <a:pt x="278" y="404"/>
                    </a:lnTo>
                    <a:lnTo>
                      <a:pt x="278" y="401"/>
                    </a:lnTo>
                    <a:lnTo>
                      <a:pt x="285" y="372"/>
                    </a:lnTo>
                    <a:lnTo>
                      <a:pt x="287" y="374"/>
                    </a:lnTo>
                    <a:lnTo>
                      <a:pt x="287" y="388"/>
                    </a:lnTo>
                    <a:lnTo>
                      <a:pt x="281" y="399"/>
                    </a:lnTo>
                    <a:lnTo>
                      <a:pt x="279" y="406"/>
                    </a:lnTo>
                    <a:lnTo>
                      <a:pt x="281" y="408"/>
                    </a:lnTo>
                    <a:lnTo>
                      <a:pt x="287" y="408"/>
                    </a:lnTo>
                    <a:lnTo>
                      <a:pt x="292" y="401"/>
                    </a:lnTo>
                    <a:lnTo>
                      <a:pt x="297" y="399"/>
                    </a:lnTo>
                    <a:lnTo>
                      <a:pt x="299" y="399"/>
                    </a:lnTo>
                    <a:lnTo>
                      <a:pt x="297" y="401"/>
                    </a:lnTo>
                    <a:lnTo>
                      <a:pt x="295" y="402"/>
                    </a:lnTo>
                    <a:lnTo>
                      <a:pt x="292" y="404"/>
                    </a:lnTo>
                    <a:lnTo>
                      <a:pt x="290" y="408"/>
                    </a:lnTo>
                    <a:lnTo>
                      <a:pt x="288" y="410"/>
                    </a:lnTo>
                    <a:lnTo>
                      <a:pt x="288" y="413"/>
                    </a:lnTo>
                    <a:lnTo>
                      <a:pt x="290" y="415"/>
                    </a:lnTo>
                    <a:lnTo>
                      <a:pt x="304" y="420"/>
                    </a:lnTo>
                    <a:lnTo>
                      <a:pt x="292" y="417"/>
                    </a:lnTo>
                    <a:lnTo>
                      <a:pt x="287" y="420"/>
                    </a:lnTo>
                    <a:lnTo>
                      <a:pt x="285" y="419"/>
                    </a:lnTo>
                    <a:lnTo>
                      <a:pt x="283" y="415"/>
                    </a:lnTo>
                    <a:lnTo>
                      <a:pt x="281" y="417"/>
                    </a:lnTo>
                    <a:lnTo>
                      <a:pt x="269" y="424"/>
                    </a:lnTo>
                    <a:lnTo>
                      <a:pt x="267" y="426"/>
                    </a:lnTo>
                    <a:lnTo>
                      <a:pt x="269" y="435"/>
                    </a:lnTo>
                    <a:lnTo>
                      <a:pt x="267" y="440"/>
                    </a:lnTo>
                    <a:lnTo>
                      <a:pt x="265" y="442"/>
                    </a:lnTo>
                    <a:lnTo>
                      <a:pt x="263" y="445"/>
                    </a:lnTo>
                    <a:lnTo>
                      <a:pt x="261" y="449"/>
                    </a:lnTo>
                    <a:lnTo>
                      <a:pt x="261" y="451"/>
                    </a:lnTo>
                    <a:lnTo>
                      <a:pt x="260" y="453"/>
                    </a:lnTo>
                    <a:lnTo>
                      <a:pt x="260" y="456"/>
                    </a:lnTo>
                    <a:lnTo>
                      <a:pt x="260" y="458"/>
                    </a:lnTo>
                    <a:lnTo>
                      <a:pt x="265" y="460"/>
                    </a:lnTo>
                    <a:lnTo>
                      <a:pt x="272" y="456"/>
                    </a:lnTo>
                    <a:lnTo>
                      <a:pt x="274" y="456"/>
                    </a:lnTo>
                    <a:lnTo>
                      <a:pt x="270" y="462"/>
                    </a:lnTo>
                    <a:lnTo>
                      <a:pt x="269" y="463"/>
                    </a:lnTo>
                    <a:lnTo>
                      <a:pt x="267" y="463"/>
                    </a:lnTo>
                    <a:lnTo>
                      <a:pt x="267" y="465"/>
                    </a:lnTo>
                    <a:lnTo>
                      <a:pt x="265" y="465"/>
                    </a:lnTo>
                    <a:lnTo>
                      <a:pt x="263" y="465"/>
                    </a:lnTo>
                    <a:lnTo>
                      <a:pt x="261" y="467"/>
                    </a:lnTo>
                    <a:lnTo>
                      <a:pt x="260" y="465"/>
                    </a:lnTo>
                    <a:lnTo>
                      <a:pt x="260" y="467"/>
                    </a:lnTo>
                    <a:lnTo>
                      <a:pt x="260" y="469"/>
                    </a:lnTo>
                    <a:lnTo>
                      <a:pt x="258" y="471"/>
                    </a:lnTo>
                    <a:lnTo>
                      <a:pt x="258" y="472"/>
                    </a:lnTo>
                    <a:lnTo>
                      <a:pt x="260" y="472"/>
                    </a:lnTo>
                    <a:lnTo>
                      <a:pt x="261" y="474"/>
                    </a:lnTo>
                    <a:lnTo>
                      <a:pt x="265" y="472"/>
                    </a:lnTo>
                    <a:lnTo>
                      <a:pt x="270" y="472"/>
                    </a:lnTo>
                    <a:lnTo>
                      <a:pt x="269" y="471"/>
                    </a:lnTo>
                    <a:lnTo>
                      <a:pt x="270" y="469"/>
                    </a:lnTo>
                    <a:lnTo>
                      <a:pt x="272" y="471"/>
                    </a:lnTo>
                    <a:lnTo>
                      <a:pt x="274" y="472"/>
                    </a:lnTo>
                    <a:lnTo>
                      <a:pt x="279" y="463"/>
                    </a:lnTo>
                    <a:lnTo>
                      <a:pt x="281" y="463"/>
                    </a:lnTo>
                    <a:lnTo>
                      <a:pt x="283" y="462"/>
                    </a:lnTo>
                    <a:lnTo>
                      <a:pt x="283" y="469"/>
                    </a:lnTo>
                    <a:lnTo>
                      <a:pt x="287" y="463"/>
                    </a:lnTo>
                    <a:lnTo>
                      <a:pt x="287" y="460"/>
                    </a:lnTo>
                    <a:lnTo>
                      <a:pt x="290" y="458"/>
                    </a:lnTo>
                    <a:lnTo>
                      <a:pt x="292" y="458"/>
                    </a:lnTo>
                    <a:lnTo>
                      <a:pt x="292" y="456"/>
                    </a:lnTo>
                    <a:lnTo>
                      <a:pt x="292" y="453"/>
                    </a:lnTo>
                    <a:lnTo>
                      <a:pt x="294" y="451"/>
                    </a:lnTo>
                    <a:lnTo>
                      <a:pt x="295" y="458"/>
                    </a:lnTo>
                    <a:lnTo>
                      <a:pt x="295" y="451"/>
                    </a:lnTo>
                    <a:lnTo>
                      <a:pt x="297" y="449"/>
                    </a:lnTo>
                    <a:lnTo>
                      <a:pt x="297" y="445"/>
                    </a:lnTo>
                    <a:lnTo>
                      <a:pt x="299" y="449"/>
                    </a:lnTo>
                    <a:lnTo>
                      <a:pt x="301" y="449"/>
                    </a:lnTo>
                    <a:lnTo>
                      <a:pt x="303" y="449"/>
                    </a:lnTo>
                    <a:lnTo>
                      <a:pt x="308" y="451"/>
                    </a:lnTo>
                    <a:lnTo>
                      <a:pt x="310" y="449"/>
                    </a:lnTo>
                    <a:lnTo>
                      <a:pt x="312" y="447"/>
                    </a:lnTo>
                    <a:lnTo>
                      <a:pt x="313" y="444"/>
                    </a:lnTo>
                    <a:lnTo>
                      <a:pt x="315" y="444"/>
                    </a:lnTo>
                    <a:lnTo>
                      <a:pt x="317" y="444"/>
                    </a:lnTo>
                    <a:lnTo>
                      <a:pt x="319" y="442"/>
                    </a:lnTo>
                    <a:lnTo>
                      <a:pt x="317" y="440"/>
                    </a:lnTo>
                    <a:lnTo>
                      <a:pt x="315" y="440"/>
                    </a:lnTo>
                    <a:lnTo>
                      <a:pt x="315" y="437"/>
                    </a:lnTo>
                    <a:lnTo>
                      <a:pt x="319" y="435"/>
                    </a:lnTo>
                    <a:lnTo>
                      <a:pt x="321" y="431"/>
                    </a:lnTo>
                    <a:lnTo>
                      <a:pt x="319" y="429"/>
                    </a:lnTo>
                    <a:lnTo>
                      <a:pt x="317" y="431"/>
                    </a:lnTo>
                    <a:lnTo>
                      <a:pt x="315" y="431"/>
                    </a:lnTo>
                    <a:lnTo>
                      <a:pt x="312" y="433"/>
                    </a:lnTo>
                    <a:lnTo>
                      <a:pt x="310" y="431"/>
                    </a:lnTo>
                    <a:lnTo>
                      <a:pt x="313" y="429"/>
                    </a:lnTo>
                    <a:lnTo>
                      <a:pt x="317" y="428"/>
                    </a:lnTo>
                    <a:lnTo>
                      <a:pt x="317" y="424"/>
                    </a:lnTo>
                    <a:lnTo>
                      <a:pt x="315" y="426"/>
                    </a:lnTo>
                    <a:lnTo>
                      <a:pt x="315" y="424"/>
                    </a:lnTo>
                    <a:lnTo>
                      <a:pt x="312" y="426"/>
                    </a:lnTo>
                    <a:lnTo>
                      <a:pt x="312" y="424"/>
                    </a:lnTo>
                    <a:lnTo>
                      <a:pt x="310" y="422"/>
                    </a:lnTo>
                    <a:lnTo>
                      <a:pt x="312" y="420"/>
                    </a:lnTo>
                    <a:lnTo>
                      <a:pt x="315" y="420"/>
                    </a:lnTo>
                    <a:lnTo>
                      <a:pt x="317" y="417"/>
                    </a:lnTo>
                    <a:lnTo>
                      <a:pt x="313" y="417"/>
                    </a:lnTo>
                    <a:lnTo>
                      <a:pt x="317" y="413"/>
                    </a:lnTo>
                    <a:lnTo>
                      <a:pt x="317" y="411"/>
                    </a:lnTo>
                    <a:lnTo>
                      <a:pt x="319" y="415"/>
                    </a:lnTo>
                    <a:lnTo>
                      <a:pt x="319" y="413"/>
                    </a:lnTo>
                    <a:lnTo>
                      <a:pt x="321" y="410"/>
                    </a:lnTo>
                    <a:lnTo>
                      <a:pt x="324" y="408"/>
                    </a:lnTo>
                    <a:lnTo>
                      <a:pt x="324" y="410"/>
                    </a:lnTo>
                    <a:lnTo>
                      <a:pt x="321" y="419"/>
                    </a:lnTo>
                    <a:lnTo>
                      <a:pt x="322" y="420"/>
                    </a:lnTo>
                    <a:lnTo>
                      <a:pt x="324" y="420"/>
                    </a:lnTo>
                    <a:lnTo>
                      <a:pt x="326" y="419"/>
                    </a:lnTo>
                    <a:lnTo>
                      <a:pt x="326" y="410"/>
                    </a:lnTo>
                    <a:lnTo>
                      <a:pt x="328" y="415"/>
                    </a:lnTo>
                    <a:lnTo>
                      <a:pt x="328" y="417"/>
                    </a:lnTo>
                    <a:lnTo>
                      <a:pt x="335" y="417"/>
                    </a:lnTo>
                    <a:lnTo>
                      <a:pt x="337" y="417"/>
                    </a:lnTo>
                    <a:lnTo>
                      <a:pt x="338" y="417"/>
                    </a:lnTo>
                    <a:lnTo>
                      <a:pt x="340" y="413"/>
                    </a:lnTo>
                    <a:lnTo>
                      <a:pt x="344" y="411"/>
                    </a:lnTo>
                    <a:lnTo>
                      <a:pt x="347" y="411"/>
                    </a:lnTo>
                    <a:lnTo>
                      <a:pt x="347" y="413"/>
                    </a:lnTo>
                    <a:lnTo>
                      <a:pt x="342" y="413"/>
                    </a:lnTo>
                    <a:lnTo>
                      <a:pt x="342" y="420"/>
                    </a:lnTo>
                    <a:lnTo>
                      <a:pt x="344" y="422"/>
                    </a:lnTo>
                    <a:lnTo>
                      <a:pt x="349" y="419"/>
                    </a:lnTo>
                    <a:lnTo>
                      <a:pt x="349" y="420"/>
                    </a:lnTo>
                    <a:lnTo>
                      <a:pt x="342" y="426"/>
                    </a:lnTo>
                    <a:lnTo>
                      <a:pt x="346" y="426"/>
                    </a:lnTo>
                    <a:lnTo>
                      <a:pt x="351" y="422"/>
                    </a:lnTo>
                    <a:lnTo>
                      <a:pt x="353" y="422"/>
                    </a:lnTo>
                    <a:lnTo>
                      <a:pt x="347" y="428"/>
                    </a:lnTo>
                    <a:lnTo>
                      <a:pt x="353" y="426"/>
                    </a:lnTo>
                    <a:lnTo>
                      <a:pt x="355" y="428"/>
                    </a:lnTo>
                    <a:lnTo>
                      <a:pt x="356" y="428"/>
                    </a:lnTo>
                    <a:lnTo>
                      <a:pt x="358" y="428"/>
                    </a:lnTo>
                    <a:lnTo>
                      <a:pt x="355" y="431"/>
                    </a:lnTo>
                    <a:lnTo>
                      <a:pt x="358" y="431"/>
                    </a:lnTo>
                    <a:lnTo>
                      <a:pt x="362" y="437"/>
                    </a:lnTo>
                    <a:lnTo>
                      <a:pt x="363" y="438"/>
                    </a:lnTo>
                    <a:lnTo>
                      <a:pt x="365" y="438"/>
                    </a:lnTo>
                    <a:lnTo>
                      <a:pt x="365" y="437"/>
                    </a:lnTo>
                    <a:lnTo>
                      <a:pt x="367" y="435"/>
                    </a:lnTo>
                    <a:lnTo>
                      <a:pt x="367" y="433"/>
                    </a:lnTo>
                    <a:lnTo>
                      <a:pt x="369" y="433"/>
                    </a:lnTo>
                    <a:lnTo>
                      <a:pt x="371" y="435"/>
                    </a:lnTo>
                    <a:lnTo>
                      <a:pt x="371" y="437"/>
                    </a:lnTo>
                    <a:lnTo>
                      <a:pt x="371" y="438"/>
                    </a:lnTo>
                    <a:lnTo>
                      <a:pt x="374" y="440"/>
                    </a:lnTo>
                    <a:lnTo>
                      <a:pt x="374" y="442"/>
                    </a:lnTo>
                    <a:lnTo>
                      <a:pt x="376" y="442"/>
                    </a:lnTo>
                    <a:lnTo>
                      <a:pt x="380" y="442"/>
                    </a:lnTo>
                    <a:lnTo>
                      <a:pt x="381" y="444"/>
                    </a:lnTo>
                    <a:lnTo>
                      <a:pt x="383" y="445"/>
                    </a:lnTo>
                    <a:lnTo>
                      <a:pt x="383" y="447"/>
                    </a:lnTo>
                    <a:lnTo>
                      <a:pt x="385" y="449"/>
                    </a:lnTo>
                    <a:lnTo>
                      <a:pt x="387" y="449"/>
                    </a:lnTo>
                    <a:lnTo>
                      <a:pt x="390" y="447"/>
                    </a:lnTo>
                    <a:lnTo>
                      <a:pt x="401" y="447"/>
                    </a:lnTo>
                    <a:lnTo>
                      <a:pt x="401" y="445"/>
                    </a:lnTo>
                    <a:lnTo>
                      <a:pt x="405" y="447"/>
                    </a:lnTo>
                    <a:lnTo>
                      <a:pt x="405" y="445"/>
                    </a:lnTo>
                    <a:lnTo>
                      <a:pt x="408" y="445"/>
                    </a:lnTo>
                    <a:lnTo>
                      <a:pt x="410" y="447"/>
                    </a:lnTo>
                    <a:lnTo>
                      <a:pt x="423" y="449"/>
                    </a:lnTo>
                    <a:lnTo>
                      <a:pt x="426" y="447"/>
                    </a:lnTo>
                    <a:lnTo>
                      <a:pt x="428" y="449"/>
                    </a:lnTo>
                    <a:lnTo>
                      <a:pt x="426" y="451"/>
                    </a:lnTo>
                    <a:lnTo>
                      <a:pt x="433" y="454"/>
                    </a:lnTo>
                    <a:lnTo>
                      <a:pt x="444" y="458"/>
                    </a:lnTo>
                    <a:lnTo>
                      <a:pt x="449" y="454"/>
                    </a:lnTo>
                    <a:lnTo>
                      <a:pt x="455" y="449"/>
                    </a:lnTo>
                    <a:lnTo>
                      <a:pt x="455" y="447"/>
                    </a:lnTo>
                    <a:lnTo>
                      <a:pt x="457" y="445"/>
                    </a:lnTo>
                    <a:lnTo>
                      <a:pt x="462" y="453"/>
                    </a:lnTo>
                    <a:lnTo>
                      <a:pt x="466" y="453"/>
                    </a:lnTo>
                    <a:lnTo>
                      <a:pt x="464" y="453"/>
                    </a:lnTo>
                    <a:lnTo>
                      <a:pt x="462" y="454"/>
                    </a:lnTo>
                    <a:lnTo>
                      <a:pt x="462" y="462"/>
                    </a:lnTo>
                    <a:lnTo>
                      <a:pt x="460" y="462"/>
                    </a:lnTo>
                    <a:lnTo>
                      <a:pt x="460" y="456"/>
                    </a:lnTo>
                    <a:lnTo>
                      <a:pt x="460" y="454"/>
                    </a:lnTo>
                    <a:lnTo>
                      <a:pt x="460" y="451"/>
                    </a:lnTo>
                    <a:lnTo>
                      <a:pt x="458" y="449"/>
                    </a:lnTo>
                    <a:lnTo>
                      <a:pt x="457" y="451"/>
                    </a:lnTo>
                    <a:lnTo>
                      <a:pt x="457" y="453"/>
                    </a:lnTo>
                    <a:lnTo>
                      <a:pt x="457" y="456"/>
                    </a:lnTo>
                    <a:lnTo>
                      <a:pt x="457" y="458"/>
                    </a:lnTo>
                    <a:lnTo>
                      <a:pt x="457" y="462"/>
                    </a:lnTo>
                    <a:lnTo>
                      <a:pt x="455" y="462"/>
                    </a:lnTo>
                    <a:lnTo>
                      <a:pt x="453" y="463"/>
                    </a:lnTo>
                    <a:lnTo>
                      <a:pt x="453" y="465"/>
                    </a:lnTo>
                    <a:lnTo>
                      <a:pt x="458" y="467"/>
                    </a:lnTo>
                    <a:lnTo>
                      <a:pt x="460" y="469"/>
                    </a:lnTo>
                    <a:lnTo>
                      <a:pt x="462" y="469"/>
                    </a:lnTo>
                    <a:lnTo>
                      <a:pt x="467" y="472"/>
                    </a:lnTo>
                    <a:lnTo>
                      <a:pt x="471" y="476"/>
                    </a:lnTo>
                    <a:lnTo>
                      <a:pt x="471" y="474"/>
                    </a:lnTo>
                    <a:lnTo>
                      <a:pt x="473" y="474"/>
                    </a:lnTo>
                    <a:lnTo>
                      <a:pt x="476" y="474"/>
                    </a:lnTo>
                    <a:lnTo>
                      <a:pt x="476" y="472"/>
                    </a:lnTo>
                    <a:lnTo>
                      <a:pt x="476" y="471"/>
                    </a:lnTo>
                    <a:lnTo>
                      <a:pt x="476" y="467"/>
                    </a:lnTo>
                    <a:lnTo>
                      <a:pt x="478" y="469"/>
                    </a:lnTo>
                    <a:lnTo>
                      <a:pt x="478" y="467"/>
                    </a:lnTo>
                    <a:lnTo>
                      <a:pt x="462" y="447"/>
                    </a:lnTo>
                    <a:lnTo>
                      <a:pt x="464" y="447"/>
                    </a:lnTo>
                    <a:lnTo>
                      <a:pt x="464" y="438"/>
                    </a:lnTo>
                    <a:lnTo>
                      <a:pt x="455" y="438"/>
                    </a:lnTo>
                    <a:lnTo>
                      <a:pt x="451" y="444"/>
                    </a:lnTo>
                    <a:lnTo>
                      <a:pt x="449" y="442"/>
                    </a:lnTo>
                    <a:lnTo>
                      <a:pt x="444" y="440"/>
                    </a:lnTo>
                    <a:lnTo>
                      <a:pt x="440" y="442"/>
                    </a:lnTo>
                    <a:lnTo>
                      <a:pt x="435" y="438"/>
                    </a:lnTo>
                    <a:lnTo>
                      <a:pt x="435" y="4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9" name="Freeform 4009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0" name="Freeform 4010"/>
              <p:cNvSpPr>
                <a:spLocks/>
              </p:cNvSpPr>
              <p:nvPr/>
            </p:nvSpPr>
            <p:spPr bwMode="auto">
              <a:xfrm>
                <a:off x="1597" y="1915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1 w 3"/>
                  <a:gd name="T3" fmla="*/ 4 h 4"/>
                  <a:gd name="T4" fmla="*/ 3 w 3"/>
                  <a:gd name="T5" fmla="*/ 4 h 4"/>
                  <a:gd name="T6" fmla="*/ 3 w 3"/>
                  <a:gd name="T7" fmla="*/ 2 h 4"/>
                  <a:gd name="T8" fmla="*/ 1 w 3"/>
                  <a:gd name="T9" fmla="*/ 2 h 4"/>
                  <a:gd name="T10" fmla="*/ 1 w 3"/>
                  <a:gd name="T11" fmla="*/ 0 h 4"/>
                  <a:gd name="T12" fmla="*/ 1 w 3"/>
                  <a:gd name="T13" fmla="*/ 0 h 4"/>
                  <a:gd name="T14" fmla="*/ 0 w 3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0" y="2"/>
                    </a:moveTo>
                    <a:lnTo>
                      <a:pt x="1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1" name="Freeform 4011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2" name="Freeform 4012"/>
              <p:cNvSpPr>
                <a:spLocks/>
              </p:cNvSpPr>
              <p:nvPr/>
            </p:nvSpPr>
            <p:spPr bwMode="auto">
              <a:xfrm>
                <a:off x="1600" y="191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3" name="Freeform 4013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4" name="Freeform 4014"/>
              <p:cNvSpPr>
                <a:spLocks/>
              </p:cNvSpPr>
              <p:nvPr/>
            </p:nvSpPr>
            <p:spPr bwMode="auto">
              <a:xfrm>
                <a:off x="1602" y="19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5" name="Freeform 4015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6" name="Freeform 4016"/>
              <p:cNvSpPr>
                <a:spLocks/>
              </p:cNvSpPr>
              <p:nvPr/>
            </p:nvSpPr>
            <p:spPr bwMode="auto">
              <a:xfrm>
                <a:off x="485" y="1505"/>
                <a:ext cx="132" cy="147"/>
              </a:xfrm>
              <a:custGeom>
                <a:avLst/>
                <a:gdLst>
                  <a:gd name="T0" fmla="*/ 11 w 132"/>
                  <a:gd name="T1" fmla="*/ 25 h 147"/>
                  <a:gd name="T2" fmla="*/ 25 w 132"/>
                  <a:gd name="T3" fmla="*/ 20 h 147"/>
                  <a:gd name="T4" fmla="*/ 29 w 132"/>
                  <a:gd name="T5" fmla="*/ 13 h 147"/>
                  <a:gd name="T6" fmla="*/ 38 w 132"/>
                  <a:gd name="T7" fmla="*/ 6 h 147"/>
                  <a:gd name="T8" fmla="*/ 50 w 132"/>
                  <a:gd name="T9" fmla="*/ 7 h 147"/>
                  <a:gd name="T10" fmla="*/ 61 w 132"/>
                  <a:gd name="T11" fmla="*/ 22 h 147"/>
                  <a:gd name="T12" fmla="*/ 68 w 132"/>
                  <a:gd name="T13" fmla="*/ 31 h 147"/>
                  <a:gd name="T14" fmla="*/ 95 w 132"/>
                  <a:gd name="T15" fmla="*/ 79 h 147"/>
                  <a:gd name="T16" fmla="*/ 98 w 132"/>
                  <a:gd name="T17" fmla="*/ 84 h 147"/>
                  <a:gd name="T18" fmla="*/ 116 w 132"/>
                  <a:gd name="T19" fmla="*/ 102 h 147"/>
                  <a:gd name="T20" fmla="*/ 132 w 132"/>
                  <a:gd name="T21" fmla="*/ 129 h 147"/>
                  <a:gd name="T22" fmla="*/ 132 w 132"/>
                  <a:gd name="T23" fmla="*/ 138 h 147"/>
                  <a:gd name="T24" fmla="*/ 124 w 132"/>
                  <a:gd name="T25" fmla="*/ 145 h 147"/>
                  <a:gd name="T26" fmla="*/ 120 w 132"/>
                  <a:gd name="T27" fmla="*/ 147 h 147"/>
                  <a:gd name="T28" fmla="*/ 120 w 132"/>
                  <a:gd name="T29" fmla="*/ 142 h 147"/>
                  <a:gd name="T30" fmla="*/ 124 w 132"/>
                  <a:gd name="T31" fmla="*/ 138 h 147"/>
                  <a:gd name="T32" fmla="*/ 120 w 132"/>
                  <a:gd name="T33" fmla="*/ 133 h 147"/>
                  <a:gd name="T34" fmla="*/ 118 w 132"/>
                  <a:gd name="T35" fmla="*/ 122 h 147"/>
                  <a:gd name="T36" fmla="*/ 115 w 132"/>
                  <a:gd name="T37" fmla="*/ 113 h 147"/>
                  <a:gd name="T38" fmla="*/ 111 w 132"/>
                  <a:gd name="T39" fmla="*/ 113 h 147"/>
                  <a:gd name="T40" fmla="*/ 106 w 132"/>
                  <a:gd name="T41" fmla="*/ 117 h 147"/>
                  <a:gd name="T42" fmla="*/ 104 w 132"/>
                  <a:gd name="T43" fmla="*/ 120 h 147"/>
                  <a:gd name="T44" fmla="*/ 100 w 132"/>
                  <a:gd name="T45" fmla="*/ 125 h 147"/>
                  <a:gd name="T46" fmla="*/ 97 w 132"/>
                  <a:gd name="T47" fmla="*/ 120 h 147"/>
                  <a:gd name="T48" fmla="*/ 102 w 132"/>
                  <a:gd name="T49" fmla="*/ 109 h 147"/>
                  <a:gd name="T50" fmla="*/ 102 w 132"/>
                  <a:gd name="T51" fmla="*/ 104 h 147"/>
                  <a:gd name="T52" fmla="*/ 97 w 132"/>
                  <a:gd name="T53" fmla="*/ 93 h 147"/>
                  <a:gd name="T54" fmla="*/ 91 w 132"/>
                  <a:gd name="T55" fmla="*/ 90 h 147"/>
                  <a:gd name="T56" fmla="*/ 88 w 132"/>
                  <a:gd name="T57" fmla="*/ 86 h 147"/>
                  <a:gd name="T58" fmla="*/ 86 w 132"/>
                  <a:gd name="T59" fmla="*/ 81 h 147"/>
                  <a:gd name="T60" fmla="*/ 82 w 132"/>
                  <a:gd name="T61" fmla="*/ 81 h 147"/>
                  <a:gd name="T62" fmla="*/ 79 w 132"/>
                  <a:gd name="T63" fmla="*/ 81 h 147"/>
                  <a:gd name="T64" fmla="*/ 81 w 132"/>
                  <a:gd name="T65" fmla="*/ 75 h 147"/>
                  <a:gd name="T66" fmla="*/ 77 w 132"/>
                  <a:gd name="T67" fmla="*/ 74 h 147"/>
                  <a:gd name="T68" fmla="*/ 77 w 132"/>
                  <a:gd name="T69" fmla="*/ 68 h 147"/>
                  <a:gd name="T70" fmla="*/ 73 w 132"/>
                  <a:gd name="T71" fmla="*/ 66 h 147"/>
                  <a:gd name="T72" fmla="*/ 84 w 132"/>
                  <a:gd name="T73" fmla="*/ 70 h 147"/>
                  <a:gd name="T74" fmla="*/ 81 w 132"/>
                  <a:gd name="T75" fmla="*/ 65 h 147"/>
                  <a:gd name="T76" fmla="*/ 77 w 132"/>
                  <a:gd name="T77" fmla="*/ 57 h 147"/>
                  <a:gd name="T78" fmla="*/ 75 w 132"/>
                  <a:gd name="T79" fmla="*/ 57 h 147"/>
                  <a:gd name="T80" fmla="*/ 72 w 132"/>
                  <a:gd name="T81" fmla="*/ 56 h 147"/>
                  <a:gd name="T82" fmla="*/ 73 w 132"/>
                  <a:gd name="T83" fmla="*/ 54 h 147"/>
                  <a:gd name="T84" fmla="*/ 72 w 132"/>
                  <a:gd name="T85" fmla="*/ 50 h 147"/>
                  <a:gd name="T86" fmla="*/ 66 w 132"/>
                  <a:gd name="T87" fmla="*/ 50 h 147"/>
                  <a:gd name="T88" fmla="*/ 64 w 132"/>
                  <a:gd name="T89" fmla="*/ 49 h 147"/>
                  <a:gd name="T90" fmla="*/ 52 w 132"/>
                  <a:gd name="T91" fmla="*/ 34 h 147"/>
                  <a:gd name="T92" fmla="*/ 43 w 132"/>
                  <a:gd name="T93" fmla="*/ 15 h 147"/>
                  <a:gd name="T94" fmla="*/ 50 w 132"/>
                  <a:gd name="T95" fmla="*/ 43 h 147"/>
                  <a:gd name="T96" fmla="*/ 43 w 132"/>
                  <a:gd name="T97" fmla="*/ 40 h 147"/>
                  <a:gd name="T98" fmla="*/ 38 w 132"/>
                  <a:gd name="T99" fmla="*/ 36 h 147"/>
                  <a:gd name="T100" fmla="*/ 36 w 132"/>
                  <a:gd name="T101" fmla="*/ 29 h 147"/>
                  <a:gd name="T102" fmla="*/ 30 w 132"/>
                  <a:gd name="T103" fmla="*/ 31 h 147"/>
                  <a:gd name="T104" fmla="*/ 25 w 132"/>
                  <a:gd name="T105" fmla="*/ 25 h 147"/>
                  <a:gd name="T106" fmla="*/ 22 w 132"/>
                  <a:gd name="T107" fmla="*/ 27 h 147"/>
                  <a:gd name="T108" fmla="*/ 25 w 132"/>
                  <a:gd name="T109" fmla="*/ 29 h 147"/>
                  <a:gd name="T110" fmla="*/ 29 w 132"/>
                  <a:gd name="T111" fmla="*/ 34 h 147"/>
                  <a:gd name="T112" fmla="*/ 34 w 132"/>
                  <a:gd name="T113" fmla="*/ 40 h 147"/>
                  <a:gd name="T114" fmla="*/ 29 w 132"/>
                  <a:gd name="T115" fmla="*/ 43 h 147"/>
                  <a:gd name="T116" fmla="*/ 20 w 132"/>
                  <a:gd name="T117" fmla="*/ 41 h 147"/>
                  <a:gd name="T118" fmla="*/ 11 w 132"/>
                  <a:gd name="T119" fmla="*/ 32 h 147"/>
                  <a:gd name="T120" fmla="*/ 0 w 132"/>
                  <a:gd name="T121" fmla="*/ 22 h 14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2"/>
                  <a:gd name="T184" fmla="*/ 0 h 147"/>
                  <a:gd name="T185" fmla="*/ 132 w 132"/>
                  <a:gd name="T186" fmla="*/ 147 h 147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2" h="147">
                    <a:moveTo>
                      <a:pt x="2" y="13"/>
                    </a:moveTo>
                    <a:lnTo>
                      <a:pt x="7" y="16"/>
                    </a:lnTo>
                    <a:lnTo>
                      <a:pt x="11" y="25"/>
                    </a:lnTo>
                    <a:lnTo>
                      <a:pt x="13" y="27"/>
                    </a:lnTo>
                    <a:lnTo>
                      <a:pt x="16" y="25"/>
                    </a:lnTo>
                    <a:lnTo>
                      <a:pt x="20" y="22"/>
                    </a:lnTo>
                    <a:lnTo>
                      <a:pt x="25" y="20"/>
                    </a:lnTo>
                    <a:lnTo>
                      <a:pt x="27" y="16"/>
                    </a:lnTo>
                    <a:lnTo>
                      <a:pt x="27" y="15"/>
                    </a:lnTo>
                    <a:lnTo>
                      <a:pt x="27" y="13"/>
                    </a:lnTo>
                    <a:lnTo>
                      <a:pt x="29" y="13"/>
                    </a:lnTo>
                    <a:lnTo>
                      <a:pt x="30" y="11"/>
                    </a:lnTo>
                    <a:lnTo>
                      <a:pt x="30" y="7"/>
                    </a:lnTo>
                    <a:lnTo>
                      <a:pt x="32" y="6"/>
                    </a:lnTo>
                    <a:lnTo>
                      <a:pt x="38" y="6"/>
                    </a:lnTo>
                    <a:lnTo>
                      <a:pt x="45" y="0"/>
                    </a:lnTo>
                    <a:lnTo>
                      <a:pt x="47" y="2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2" y="9"/>
                    </a:lnTo>
                    <a:lnTo>
                      <a:pt x="57" y="18"/>
                    </a:lnTo>
                    <a:lnTo>
                      <a:pt x="61" y="22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9"/>
                    </a:lnTo>
                    <a:lnTo>
                      <a:pt x="68" y="31"/>
                    </a:lnTo>
                    <a:lnTo>
                      <a:pt x="88" y="66"/>
                    </a:lnTo>
                    <a:lnTo>
                      <a:pt x="90" y="72"/>
                    </a:lnTo>
                    <a:lnTo>
                      <a:pt x="95" y="79"/>
                    </a:lnTo>
                    <a:lnTo>
                      <a:pt x="95" y="81"/>
                    </a:lnTo>
                    <a:lnTo>
                      <a:pt x="95" y="83"/>
                    </a:lnTo>
                    <a:lnTo>
                      <a:pt x="98" y="84"/>
                    </a:lnTo>
                    <a:lnTo>
                      <a:pt x="100" y="93"/>
                    </a:lnTo>
                    <a:lnTo>
                      <a:pt x="104" y="97"/>
                    </a:lnTo>
                    <a:lnTo>
                      <a:pt x="106" y="100"/>
                    </a:lnTo>
                    <a:lnTo>
                      <a:pt x="116" y="102"/>
                    </a:lnTo>
                    <a:lnTo>
                      <a:pt x="125" y="111"/>
                    </a:lnTo>
                    <a:lnTo>
                      <a:pt x="131" y="111"/>
                    </a:lnTo>
                    <a:lnTo>
                      <a:pt x="132" y="115"/>
                    </a:lnTo>
                    <a:lnTo>
                      <a:pt x="132" y="129"/>
                    </a:lnTo>
                    <a:lnTo>
                      <a:pt x="132" y="134"/>
                    </a:lnTo>
                    <a:lnTo>
                      <a:pt x="132" y="136"/>
                    </a:lnTo>
                    <a:lnTo>
                      <a:pt x="132" y="138"/>
                    </a:lnTo>
                    <a:lnTo>
                      <a:pt x="131" y="140"/>
                    </a:lnTo>
                    <a:lnTo>
                      <a:pt x="129" y="140"/>
                    </a:lnTo>
                    <a:lnTo>
                      <a:pt x="125" y="145"/>
                    </a:lnTo>
                    <a:lnTo>
                      <a:pt x="124" y="145"/>
                    </a:lnTo>
                    <a:lnTo>
                      <a:pt x="122" y="145"/>
                    </a:lnTo>
                    <a:lnTo>
                      <a:pt x="122" y="147"/>
                    </a:lnTo>
                    <a:lnTo>
                      <a:pt x="120" y="145"/>
                    </a:lnTo>
                    <a:lnTo>
                      <a:pt x="120" y="147"/>
                    </a:lnTo>
                    <a:lnTo>
                      <a:pt x="118" y="147"/>
                    </a:lnTo>
                    <a:lnTo>
                      <a:pt x="118" y="142"/>
                    </a:lnTo>
                    <a:lnTo>
                      <a:pt x="120" y="140"/>
                    </a:lnTo>
                    <a:lnTo>
                      <a:pt x="120" y="142"/>
                    </a:lnTo>
                    <a:lnTo>
                      <a:pt x="122" y="140"/>
                    </a:lnTo>
                    <a:lnTo>
                      <a:pt x="124" y="138"/>
                    </a:lnTo>
                    <a:lnTo>
                      <a:pt x="124" y="133"/>
                    </a:lnTo>
                    <a:lnTo>
                      <a:pt x="122" y="133"/>
                    </a:lnTo>
                    <a:lnTo>
                      <a:pt x="120" y="133"/>
                    </a:lnTo>
                    <a:lnTo>
                      <a:pt x="120" y="125"/>
                    </a:lnTo>
                    <a:lnTo>
                      <a:pt x="118" y="124"/>
                    </a:lnTo>
                    <a:lnTo>
                      <a:pt x="118" y="122"/>
                    </a:lnTo>
                    <a:lnTo>
                      <a:pt x="116" y="117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6" y="111"/>
                    </a:lnTo>
                    <a:lnTo>
                      <a:pt x="115" y="109"/>
                    </a:lnTo>
                    <a:lnTo>
                      <a:pt x="113" y="109"/>
                    </a:lnTo>
                    <a:lnTo>
                      <a:pt x="111" y="113"/>
                    </a:lnTo>
                    <a:lnTo>
                      <a:pt x="109" y="115"/>
                    </a:lnTo>
                    <a:lnTo>
                      <a:pt x="107" y="115"/>
                    </a:lnTo>
                    <a:lnTo>
                      <a:pt x="106" y="117"/>
                    </a:lnTo>
                    <a:lnTo>
                      <a:pt x="104" y="117"/>
                    </a:lnTo>
                    <a:lnTo>
                      <a:pt x="104" y="118"/>
                    </a:lnTo>
                    <a:lnTo>
                      <a:pt x="104" y="120"/>
                    </a:lnTo>
                    <a:lnTo>
                      <a:pt x="104" y="122"/>
                    </a:lnTo>
                    <a:lnTo>
                      <a:pt x="102" y="124"/>
                    </a:lnTo>
                    <a:lnTo>
                      <a:pt x="100" y="125"/>
                    </a:lnTo>
                    <a:lnTo>
                      <a:pt x="100" y="127"/>
                    </a:lnTo>
                    <a:lnTo>
                      <a:pt x="97" y="124"/>
                    </a:lnTo>
                    <a:lnTo>
                      <a:pt x="97" y="122"/>
                    </a:lnTo>
                    <a:lnTo>
                      <a:pt x="97" y="120"/>
                    </a:lnTo>
                    <a:lnTo>
                      <a:pt x="98" y="120"/>
                    </a:lnTo>
                    <a:lnTo>
                      <a:pt x="100" y="118"/>
                    </a:lnTo>
                    <a:lnTo>
                      <a:pt x="102" y="113"/>
                    </a:lnTo>
                    <a:lnTo>
                      <a:pt x="102" y="109"/>
                    </a:lnTo>
                    <a:lnTo>
                      <a:pt x="102" y="108"/>
                    </a:lnTo>
                    <a:lnTo>
                      <a:pt x="107" y="108"/>
                    </a:lnTo>
                    <a:lnTo>
                      <a:pt x="102" y="104"/>
                    </a:lnTo>
                    <a:lnTo>
                      <a:pt x="100" y="102"/>
                    </a:lnTo>
                    <a:lnTo>
                      <a:pt x="98" y="102"/>
                    </a:lnTo>
                    <a:lnTo>
                      <a:pt x="97" y="99"/>
                    </a:lnTo>
                    <a:lnTo>
                      <a:pt x="97" y="93"/>
                    </a:lnTo>
                    <a:lnTo>
                      <a:pt x="93" y="93"/>
                    </a:lnTo>
                    <a:lnTo>
                      <a:pt x="93" y="91"/>
                    </a:lnTo>
                    <a:lnTo>
                      <a:pt x="93" y="90"/>
                    </a:lnTo>
                    <a:lnTo>
                      <a:pt x="91" y="90"/>
                    </a:lnTo>
                    <a:lnTo>
                      <a:pt x="88" y="90"/>
                    </a:lnTo>
                    <a:lnTo>
                      <a:pt x="84" y="84"/>
                    </a:lnTo>
                    <a:lnTo>
                      <a:pt x="84" y="83"/>
                    </a:lnTo>
                    <a:lnTo>
                      <a:pt x="88" y="86"/>
                    </a:lnTo>
                    <a:lnTo>
                      <a:pt x="90" y="88"/>
                    </a:lnTo>
                    <a:lnTo>
                      <a:pt x="88" y="84"/>
                    </a:lnTo>
                    <a:lnTo>
                      <a:pt x="88" y="81"/>
                    </a:lnTo>
                    <a:lnTo>
                      <a:pt x="86" y="81"/>
                    </a:lnTo>
                    <a:lnTo>
                      <a:pt x="84" y="83"/>
                    </a:lnTo>
                    <a:lnTo>
                      <a:pt x="82" y="81"/>
                    </a:lnTo>
                    <a:lnTo>
                      <a:pt x="82" y="79"/>
                    </a:lnTo>
                    <a:lnTo>
                      <a:pt x="81" y="79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7" y="79"/>
                    </a:lnTo>
                    <a:lnTo>
                      <a:pt x="77" y="77"/>
                    </a:lnTo>
                    <a:lnTo>
                      <a:pt x="77" y="75"/>
                    </a:lnTo>
                    <a:lnTo>
                      <a:pt x="81" y="75"/>
                    </a:lnTo>
                    <a:lnTo>
                      <a:pt x="82" y="74"/>
                    </a:lnTo>
                    <a:lnTo>
                      <a:pt x="79" y="74"/>
                    </a:lnTo>
                    <a:lnTo>
                      <a:pt x="77" y="74"/>
                    </a:lnTo>
                    <a:lnTo>
                      <a:pt x="79" y="72"/>
                    </a:lnTo>
                    <a:lnTo>
                      <a:pt x="77" y="72"/>
                    </a:lnTo>
                    <a:lnTo>
                      <a:pt x="77" y="70"/>
                    </a:lnTo>
                    <a:lnTo>
                      <a:pt x="77" y="68"/>
                    </a:lnTo>
                    <a:lnTo>
                      <a:pt x="79" y="68"/>
                    </a:lnTo>
                    <a:lnTo>
                      <a:pt x="77" y="66"/>
                    </a:lnTo>
                    <a:lnTo>
                      <a:pt x="75" y="68"/>
                    </a:lnTo>
                    <a:lnTo>
                      <a:pt x="73" y="66"/>
                    </a:lnTo>
                    <a:lnTo>
                      <a:pt x="75" y="65"/>
                    </a:lnTo>
                    <a:lnTo>
                      <a:pt x="81" y="66"/>
                    </a:lnTo>
                    <a:lnTo>
                      <a:pt x="82" y="70"/>
                    </a:lnTo>
                    <a:lnTo>
                      <a:pt x="84" y="70"/>
                    </a:lnTo>
                    <a:lnTo>
                      <a:pt x="82" y="68"/>
                    </a:lnTo>
                    <a:lnTo>
                      <a:pt x="82" y="65"/>
                    </a:lnTo>
                    <a:lnTo>
                      <a:pt x="81" y="65"/>
                    </a:lnTo>
                    <a:lnTo>
                      <a:pt x="77" y="61"/>
                    </a:lnTo>
                    <a:lnTo>
                      <a:pt x="75" y="59"/>
                    </a:lnTo>
                    <a:lnTo>
                      <a:pt x="77" y="57"/>
                    </a:lnTo>
                    <a:lnTo>
                      <a:pt x="81" y="57"/>
                    </a:lnTo>
                    <a:lnTo>
                      <a:pt x="79" y="57"/>
                    </a:lnTo>
                    <a:lnTo>
                      <a:pt x="75" y="57"/>
                    </a:lnTo>
                    <a:lnTo>
                      <a:pt x="73" y="59"/>
                    </a:lnTo>
                    <a:lnTo>
                      <a:pt x="73" y="61"/>
                    </a:lnTo>
                    <a:lnTo>
                      <a:pt x="72" y="57"/>
                    </a:lnTo>
                    <a:lnTo>
                      <a:pt x="72" y="56"/>
                    </a:lnTo>
                    <a:lnTo>
                      <a:pt x="73" y="56"/>
                    </a:lnTo>
                    <a:lnTo>
                      <a:pt x="77" y="52"/>
                    </a:lnTo>
                    <a:lnTo>
                      <a:pt x="75" y="52"/>
                    </a:lnTo>
                    <a:lnTo>
                      <a:pt x="73" y="54"/>
                    </a:lnTo>
                    <a:lnTo>
                      <a:pt x="73" y="52"/>
                    </a:lnTo>
                    <a:lnTo>
                      <a:pt x="75" y="49"/>
                    </a:lnTo>
                    <a:lnTo>
                      <a:pt x="73" y="49"/>
                    </a:lnTo>
                    <a:lnTo>
                      <a:pt x="72" y="50"/>
                    </a:lnTo>
                    <a:lnTo>
                      <a:pt x="72" y="52"/>
                    </a:lnTo>
                    <a:lnTo>
                      <a:pt x="70" y="54"/>
                    </a:lnTo>
                    <a:lnTo>
                      <a:pt x="68" y="54"/>
                    </a:lnTo>
                    <a:lnTo>
                      <a:pt x="66" y="50"/>
                    </a:lnTo>
                    <a:lnTo>
                      <a:pt x="66" y="49"/>
                    </a:lnTo>
                    <a:lnTo>
                      <a:pt x="66" y="47"/>
                    </a:lnTo>
                    <a:lnTo>
                      <a:pt x="64" y="47"/>
                    </a:lnTo>
                    <a:lnTo>
                      <a:pt x="64" y="49"/>
                    </a:lnTo>
                    <a:lnTo>
                      <a:pt x="59" y="43"/>
                    </a:lnTo>
                    <a:lnTo>
                      <a:pt x="56" y="43"/>
                    </a:lnTo>
                    <a:lnTo>
                      <a:pt x="52" y="36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0" y="31"/>
                    </a:lnTo>
                    <a:lnTo>
                      <a:pt x="45" y="11"/>
                    </a:lnTo>
                    <a:lnTo>
                      <a:pt x="43" y="15"/>
                    </a:lnTo>
                    <a:lnTo>
                      <a:pt x="45" y="18"/>
                    </a:lnTo>
                    <a:lnTo>
                      <a:pt x="45" y="20"/>
                    </a:lnTo>
                    <a:lnTo>
                      <a:pt x="43" y="18"/>
                    </a:lnTo>
                    <a:lnTo>
                      <a:pt x="50" y="43"/>
                    </a:lnTo>
                    <a:lnTo>
                      <a:pt x="48" y="49"/>
                    </a:lnTo>
                    <a:lnTo>
                      <a:pt x="47" y="47"/>
                    </a:lnTo>
                    <a:lnTo>
                      <a:pt x="45" y="41"/>
                    </a:lnTo>
                    <a:lnTo>
                      <a:pt x="43" y="40"/>
                    </a:lnTo>
                    <a:lnTo>
                      <a:pt x="43" y="43"/>
                    </a:lnTo>
                    <a:lnTo>
                      <a:pt x="38" y="43"/>
                    </a:lnTo>
                    <a:lnTo>
                      <a:pt x="38" y="38"/>
                    </a:lnTo>
                    <a:lnTo>
                      <a:pt x="38" y="36"/>
                    </a:lnTo>
                    <a:lnTo>
                      <a:pt x="36" y="32"/>
                    </a:lnTo>
                    <a:lnTo>
                      <a:pt x="36" y="29"/>
                    </a:lnTo>
                    <a:lnTo>
                      <a:pt x="34" y="25"/>
                    </a:lnTo>
                    <a:lnTo>
                      <a:pt x="32" y="27"/>
                    </a:lnTo>
                    <a:lnTo>
                      <a:pt x="32" y="31"/>
                    </a:lnTo>
                    <a:lnTo>
                      <a:pt x="30" y="31"/>
                    </a:lnTo>
                    <a:lnTo>
                      <a:pt x="29" y="29"/>
                    </a:lnTo>
                    <a:lnTo>
                      <a:pt x="27" y="25"/>
                    </a:lnTo>
                    <a:lnTo>
                      <a:pt x="25" y="25"/>
                    </a:lnTo>
                    <a:lnTo>
                      <a:pt x="25" y="27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7"/>
                    </a:lnTo>
                    <a:lnTo>
                      <a:pt x="20" y="27"/>
                    </a:lnTo>
                    <a:lnTo>
                      <a:pt x="23" y="27"/>
                    </a:lnTo>
                    <a:lnTo>
                      <a:pt x="25" y="29"/>
                    </a:lnTo>
                    <a:lnTo>
                      <a:pt x="25" y="31"/>
                    </a:lnTo>
                    <a:lnTo>
                      <a:pt x="29" y="34"/>
                    </a:lnTo>
                    <a:lnTo>
                      <a:pt x="29" y="36"/>
                    </a:lnTo>
                    <a:lnTo>
                      <a:pt x="30" y="34"/>
                    </a:lnTo>
                    <a:lnTo>
                      <a:pt x="32" y="34"/>
                    </a:lnTo>
                    <a:lnTo>
                      <a:pt x="34" y="40"/>
                    </a:lnTo>
                    <a:lnTo>
                      <a:pt x="34" y="43"/>
                    </a:lnTo>
                    <a:lnTo>
                      <a:pt x="32" y="45"/>
                    </a:lnTo>
                    <a:lnTo>
                      <a:pt x="29" y="45"/>
                    </a:lnTo>
                    <a:lnTo>
                      <a:pt x="29" y="43"/>
                    </a:lnTo>
                    <a:lnTo>
                      <a:pt x="29" y="47"/>
                    </a:lnTo>
                    <a:lnTo>
                      <a:pt x="25" y="47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3" y="38"/>
                    </a:lnTo>
                    <a:lnTo>
                      <a:pt x="9" y="36"/>
                    </a:lnTo>
                    <a:lnTo>
                      <a:pt x="11" y="32"/>
                    </a:lnTo>
                    <a:lnTo>
                      <a:pt x="9" y="32"/>
                    </a:lnTo>
                    <a:lnTo>
                      <a:pt x="7" y="34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2" y="15"/>
                    </a:lnTo>
                    <a:lnTo>
                      <a:pt x="2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7" name="Freeform 4017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8" name="Freeform 4018"/>
              <p:cNvSpPr>
                <a:spLocks/>
              </p:cNvSpPr>
              <p:nvPr/>
            </p:nvSpPr>
            <p:spPr bwMode="auto">
              <a:xfrm>
                <a:off x="5719" y="1369"/>
                <a:ext cx="51" cy="27"/>
              </a:xfrm>
              <a:custGeom>
                <a:avLst/>
                <a:gdLst>
                  <a:gd name="T0" fmla="*/ 34 w 51"/>
                  <a:gd name="T1" fmla="*/ 27 h 27"/>
                  <a:gd name="T2" fmla="*/ 34 w 51"/>
                  <a:gd name="T3" fmla="*/ 25 h 27"/>
                  <a:gd name="T4" fmla="*/ 34 w 51"/>
                  <a:gd name="T5" fmla="*/ 23 h 27"/>
                  <a:gd name="T6" fmla="*/ 26 w 51"/>
                  <a:gd name="T7" fmla="*/ 22 h 27"/>
                  <a:gd name="T8" fmla="*/ 19 w 51"/>
                  <a:gd name="T9" fmla="*/ 14 h 27"/>
                  <a:gd name="T10" fmla="*/ 16 w 51"/>
                  <a:gd name="T11" fmla="*/ 14 h 27"/>
                  <a:gd name="T12" fmla="*/ 12 w 51"/>
                  <a:gd name="T13" fmla="*/ 14 h 27"/>
                  <a:gd name="T14" fmla="*/ 8 w 51"/>
                  <a:gd name="T15" fmla="*/ 16 h 27"/>
                  <a:gd name="T16" fmla="*/ 7 w 51"/>
                  <a:gd name="T17" fmla="*/ 16 h 27"/>
                  <a:gd name="T18" fmla="*/ 5 w 51"/>
                  <a:gd name="T19" fmla="*/ 16 h 27"/>
                  <a:gd name="T20" fmla="*/ 3 w 51"/>
                  <a:gd name="T21" fmla="*/ 14 h 27"/>
                  <a:gd name="T22" fmla="*/ 1 w 51"/>
                  <a:gd name="T23" fmla="*/ 11 h 27"/>
                  <a:gd name="T24" fmla="*/ 0 w 51"/>
                  <a:gd name="T25" fmla="*/ 9 h 27"/>
                  <a:gd name="T26" fmla="*/ 3 w 51"/>
                  <a:gd name="T27" fmla="*/ 2 h 27"/>
                  <a:gd name="T28" fmla="*/ 1 w 51"/>
                  <a:gd name="T29" fmla="*/ 0 h 27"/>
                  <a:gd name="T30" fmla="*/ 5 w 51"/>
                  <a:gd name="T31" fmla="*/ 4 h 27"/>
                  <a:gd name="T32" fmla="*/ 12 w 51"/>
                  <a:gd name="T33" fmla="*/ 6 h 27"/>
                  <a:gd name="T34" fmla="*/ 16 w 51"/>
                  <a:gd name="T35" fmla="*/ 7 h 27"/>
                  <a:gd name="T36" fmla="*/ 17 w 51"/>
                  <a:gd name="T37" fmla="*/ 6 h 27"/>
                  <a:gd name="T38" fmla="*/ 19 w 51"/>
                  <a:gd name="T39" fmla="*/ 6 h 27"/>
                  <a:gd name="T40" fmla="*/ 21 w 51"/>
                  <a:gd name="T41" fmla="*/ 6 h 27"/>
                  <a:gd name="T42" fmla="*/ 21 w 51"/>
                  <a:gd name="T43" fmla="*/ 4 h 27"/>
                  <a:gd name="T44" fmla="*/ 23 w 51"/>
                  <a:gd name="T45" fmla="*/ 4 h 27"/>
                  <a:gd name="T46" fmla="*/ 26 w 51"/>
                  <a:gd name="T47" fmla="*/ 4 h 27"/>
                  <a:gd name="T48" fmla="*/ 28 w 51"/>
                  <a:gd name="T49" fmla="*/ 6 h 27"/>
                  <a:gd name="T50" fmla="*/ 30 w 51"/>
                  <a:gd name="T51" fmla="*/ 6 h 27"/>
                  <a:gd name="T52" fmla="*/ 30 w 51"/>
                  <a:gd name="T53" fmla="*/ 7 h 27"/>
                  <a:gd name="T54" fmla="*/ 30 w 51"/>
                  <a:gd name="T55" fmla="*/ 11 h 27"/>
                  <a:gd name="T56" fmla="*/ 37 w 51"/>
                  <a:gd name="T57" fmla="*/ 14 h 27"/>
                  <a:gd name="T58" fmla="*/ 39 w 51"/>
                  <a:gd name="T59" fmla="*/ 16 h 27"/>
                  <a:gd name="T60" fmla="*/ 42 w 51"/>
                  <a:gd name="T61" fmla="*/ 18 h 27"/>
                  <a:gd name="T62" fmla="*/ 44 w 51"/>
                  <a:gd name="T63" fmla="*/ 16 h 27"/>
                  <a:gd name="T64" fmla="*/ 48 w 51"/>
                  <a:gd name="T65" fmla="*/ 16 h 27"/>
                  <a:gd name="T66" fmla="*/ 50 w 51"/>
                  <a:gd name="T67" fmla="*/ 16 h 27"/>
                  <a:gd name="T68" fmla="*/ 51 w 51"/>
                  <a:gd name="T69" fmla="*/ 16 h 27"/>
                  <a:gd name="T70" fmla="*/ 51 w 51"/>
                  <a:gd name="T71" fmla="*/ 18 h 27"/>
                  <a:gd name="T72" fmla="*/ 51 w 51"/>
                  <a:gd name="T73" fmla="*/ 20 h 27"/>
                  <a:gd name="T74" fmla="*/ 50 w 51"/>
                  <a:gd name="T75" fmla="*/ 22 h 27"/>
                  <a:gd name="T76" fmla="*/ 48 w 51"/>
                  <a:gd name="T77" fmla="*/ 23 h 27"/>
                  <a:gd name="T78" fmla="*/ 44 w 51"/>
                  <a:gd name="T79" fmla="*/ 22 h 27"/>
                  <a:gd name="T80" fmla="*/ 41 w 51"/>
                  <a:gd name="T81" fmla="*/ 22 h 27"/>
                  <a:gd name="T82" fmla="*/ 39 w 51"/>
                  <a:gd name="T83" fmla="*/ 27 h 27"/>
                  <a:gd name="T84" fmla="*/ 34 w 51"/>
                  <a:gd name="T85" fmla="*/ 27 h 2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51"/>
                  <a:gd name="T130" fmla="*/ 0 h 27"/>
                  <a:gd name="T131" fmla="*/ 51 w 51"/>
                  <a:gd name="T132" fmla="*/ 27 h 2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51" h="27">
                    <a:moveTo>
                      <a:pt x="34" y="27"/>
                    </a:moveTo>
                    <a:lnTo>
                      <a:pt x="34" y="25"/>
                    </a:lnTo>
                    <a:lnTo>
                      <a:pt x="34" y="23"/>
                    </a:lnTo>
                    <a:lnTo>
                      <a:pt x="26" y="22"/>
                    </a:lnTo>
                    <a:lnTo>
                      <a:pt x="19" y="14"/>
                    </a:lnTo>
                    <a:lnTo>
                      <a:pt x="16" y="14"/>
                    </a:lnTo>
                    <a:lnTo>
                      <a:pt x="12" y="14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6"/>
                    </a:lnTo>
                    <a:lnTo>
                      <a:pt x="3" y="14"/>
                    </a:lnTo>
                    <a:lnTo>
                      <a:pt x="1" y="11"/>
                    </a:lnTo>
                    <a:lnTo>
                      <a:pt x="0" y="9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5" y="4"/>
                    </a:lnTo>
                    <a:lnTo>
                      <a:pt x="12" y="6"/>
                    </a:lnTo>
                    <a:lnTo>
                      <a:pt x="16" y="7"/>
                    </a:lnTo>
                    <a:lnTo>
                      <a:pt x="17" y="6"/>
                    </a:lnTo>
                    <a:lnTo>
                      <a:pt x="19" y="6"/>
                    </a:lnTo>
                    <a:lnTo>
                      <a:pt x="21" y="6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30" y="6"/>
                    </a:lnTo>
                    <a:lnTo>
                      <a:pt x="30" y="7"/>
                    </a:lnTo>
                    <a:lnTo>
                      <a:pt x="30" y="11"/>
                    </a:lnTo>
                    <a:lnTo>
                      <a:pt x="37" y="14"/>
                    </a:lnTo>
                    <a:lnTo>
                      <a:pt x="39" y="16"/>
                    </a:lnTo>
                    <a:lnTo>
                      <a:pt x="42" y="18"/>
                    </a:lnTo>
                    <a:lnTo>
                      <a:pt x="44" y="16"/>
                    </a:lnTo>
                    <a:lnTo>
                      <a:pt x="48" y="16"/>
                    </a:lnTo>
                    <a:lnTo>
                      <a:pt x="50" y="16"/>
                    </a:lnTo>
                    <a:lnTo>
                      <a:pt x="51" y="16"/>
                    </a:lnTo>
                    <a:lnTo>
                      <a:pt x="51" y="18"/>
                    </a:lnTo>
                    <a:lnTo>
                      <a:pt x="51" y="20"/>
                    </a:lnTo>
                    <a:lnTo>
                      <a:pt x="50" y="22"/>
                    </a:lnTo>
                    <a:lnTo>
                      <a:pt x="48" y="23"/>
                    </a:lnTo>
                    <a:lnTo>
                      <a:pt x="44" y="22"/>
                    </a:lnTo>
                    <a:lnTo>
                      <a:pt x="41" y="22"/>
                    </a:lnTo>
                    <a:lnTo>
                      <a:pt x="39" y="27"/>
                    </a:lnTo>
                    <a:lnTo>
                      <a:pt x="34" y="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9" name="Freeform 4019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0" name="Freeform 4020"/>
              <p:cNvSpPr>
                <a:spLocks/>
              </p:cNvSpPr>
              <p:nvPr/>
            </p:nvSpPr>
            <p:spPr bwMode="auto">
              <a:xfrm>
                <a:off x="5615" y="1729"/>
                <a:ext cx="10" cy="9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3 w 10"/>
                  <a:gd name="T7" fmla="*/ 0 h 9"/>
                  <a:gd name="T8" fmla="*/ 5 w 10"/>
                  <a:gd name="T9" fmla="*/ 0 h 9"/>
                  <a:gd name="T10" fmla="*/ 5 w 10"/>
                  <a:gd name="T11" fmla="*/ 2 h 9"/>
                  <a:gd name="T12" fmla="*/ 10 w 10"/>
                  <a:gd name="T13" fmla="*/ 2 h 9"/>
                  <a:gd name="T14" fmla="*/ 9 w 10"/>
                  <a:gd name="T15" fmla="*/ 3 h 9"/>
                  <a:gd name="T16" fmla="*/ 9 w 10"/>
                  <a:gd name="T17" fmla="*/ 3 h 9"/>
                  <a:gd name="T18" fmla="*/ 7 w 10"/>
                  <a:gd name="T19" fmla="*/ 7 h 9"/>
                  <a:gd name="T20" fmla="*/ 7 w 10"/>
                  <a:gd name="T21" fmla="*/ 9 h 9"/>
                  <a:gd name="T22" fmla="*/ 3 w 10"/>
                  <a:gd name="T23" fmla="*/ 7 h 9"/>
                  <a:gd name="T24" fmla="*/ 3 w 10"/>
                  <a:gd name="T25" fmla="*/ 5 h 9"/>
                  <a:gd name="T26" fmla="*/ 1 w 10"/>
                  <a:gd name="T27" fmla="*/ 3 h 9"/>
                  <a:gd name="T28" fmla="*/ 0 w 10"/>
                  <a:gd name="T29" fmla="*/ 2 h 9"/>
                  <a:gd name="T30" fmla="*/ 0 w 10"/>
                  <a:gd name="T31" fmla="*/ 0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0"/>
                  <a:gd name="T49" fmla="*/ 0 h 9"/>
                  <a:gd name="T50" fmla="*/ 10 w 10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0" h="9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0" y="2"/>
                    </a:lnTo>
                    <a:lnTo>
                      <a:pt x="9" y="3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1" name="Freeform 4021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2" name="Freeform 4022"/>
              <p:cNvSpPr>
                <a:spLocks/>
              </p:cNvSpPr>
              <p:nvPr/>
            </p:nvSpPr>
            <p:spPr bwMode="auto">
              <a:xfrm>
                <a:off x="5625" y="1729"/>
                <a:ext cx="9" cy="7"/>
              </a:xfrm>
              <a:custGeom>
                <a:avLst/>
                <a:gdLst>
                  <a:gd name="T0" fmla="*/ 0 w 9"/>
                  <a:gd name="T1" fmla="*/ 7 h 7"/>
                  <a:gd name="T2" fmla="*/ 0 w 9"/>
                  <a:gd name="T3" fmla="*/ 5 h 7"/>
                  <a:gd name="T4" fmla="*/ 6 w 9"/>
                  <a:gd name="T5" fmla="*/ 3 h 7"/>
                  <a:gd name="T6" fmla="*/ 8 w 9"/>
                  <a:gd name="T7" fmla="*/ 0 h 7"/>
                  <a:gd name="T8" fmla="*/ 9 w 9"/>
                  <a:gd name="T9" fmla="*/ 2 h 7"/>
                  <a:gd name="T10" fmla="*/ 9 w 9"/>
                  <a:gd name="T11" fmla="*/ 2 h 7"/>
                  <a:gd name="T12" fmla="*/ 8 w 9"/>
                  <a:gd name="T13" fmla="*/ 5 h 7"/>
                  <a:gd name="T14" fmla="*/ 0 w 9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7"/>
                  <a:gd name="T26" fmla="*/ 9 w 9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7">
                    <a:moveTo>
                      <a:pt x="0" y="7"/>
                    </a:moveTo>
                    <a:lnTo>
                      <a:pt x="0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3" name="Freeform 4023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4" name="Freeform 4024"/>
              <p:cNvSpPr>
                <a:spLocks/>
              </p:cNvSpPr>
              <p:nvPr/>
            </p:nvSpPr>
            <p:spPr bwMode="auto">
              <a:xfrm>
                <a:off x="5638" y="1727"/>
                <a:ext cx="9" cy="11"/>
              </a:xfrm>
              <a:custGeom>
                <a:avLst/>
                <a:gdLst>
                  <a:gd name="T0" fmla="*/ 0 w 9"/>
                  <a:gd name="T1" fmla="*/ 5 h 11"/>
                  <a:gd name="T2" fmla="*/ 2 w 9"/>
                  <a:gd name="T3" fmla="*/ 5 h 11"/>
                  <a:gd name="T4" fmla="*/ 2 w 9"/>
                  <a:gd name="T5" fmla="*/ 4 h 11"/>
                  <a:gd name="T6" fmla="*/ 0 w 9"/>
                  <a:gd name="T7" fmla="*/ 2 h 11"/>
                  <a:gd name="T8" fmla="*/ 4 w 9"/>
                  <a:gd name="T9" fmla="*/ 0 h 11"/>
                  <a:gd name="T10" fmla="*/ 4 w 9"/>
                  <a:gd name="T11" fmla="*/ 2 h 11"/>
                  <a:gd name="T12" fmla="*/ 4 w 9"/>
                  <a:gd name="T13" fmla="*/ 4 h 11"/>
                  <a:gd name="T14" fmla="*/ 5 w 9"/>
                  <a:gd name="T15" fmla="*/ 5 h 11"/>
                  <a:gd name="T16" fmla="*/ 7 w 9"/>
                  <a:gd name="T17" fmla="*/ 4 h 11"/>
                  <a:gd name="T18" fmla="*/ 9 w 9"/>
                  <a:gd name="T19" fmla="*/ 7 h 11"/>
                  <a:gd name="T20" fmla="*/ 4 w 9"/>
                  <a:gd name="T21" fmla="*/ 9 h 11"/>
                  <a:gd name="T22" fmla="*/ 2 w 9"/>
                  <a:gd name="T23" fmla="*/ 9 h 11"/>
                  <a:gd name="T24" fmla="*/ 2 w 9"/>
                  <a:gd name="T25" fmla="*/ 11 h 11"/>
                  <a:gd name="T26" fmla="*/ 0 w 9"/>
                  <a:gd name="T27" fmla="*/ 9 h 11"/>
                  <a:gd name="T28" fmla="*/ 0 w 9"/>
                  <a:gd name="T29" fmla="*/ 9 h 11"/>
                  <a:gd name="T30" fmla="*/ 0 w 9"/>
                  <a:gd name="T31" fmla="*/ 5 h 1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11"/>
                  <a:gd name="T50" fmla="*/ 9 w 9"/>
                  <a:gd name="T51" fmla="*/ 11 h 1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11">
                    <a:moveTo>
                      <a:pt x="0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5"/>
                    </a:lnTo>
                    <a:lnTo>
                      <a:pt x="7" y="4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5" name="Freeform 4025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6" name="Freeform 4026"/>
              <p:cNvSpPr>
                <a:spLocks/>
              </p:cNvSpPr>
              <p:nvPr/>
            </p:nvSpPr>
            <p:spPr bwMode="auto">
              <a:xfrm>
                <a:off x="5674" y="1716"/>
                <a:ext cx="9" cy="9"/>
              </a:xfrm>
              <a:custGeom>
                <a:avLst/>
                <a:gdLst>
                  <a:gd name="T0" fmla="*/ 5 w 9"/>
                  <a:gd name="T1" fmla="*/ 2 h 9"/>
                  <a:gd name="T2" fmla="*/ 3 w 9"/>
                  <a:gd name="T3" fmla="*/ 2 h 9"/>
                  <a:gd name="T4" fmla="*/ 7 w 9"/>
                  <a:gd name="T5" fmla="*/ 0 h 9"/>
                  <a:gd name="T6" fmla="*/ 9 w 9"/>
                  <a:gd name="T7" fmla="*/ 2 h 9"/>
                  <a:gd name="T8" fmla="*/ 9 w 9"/>
                  <a:gd name="T9" fmla="*/ 4 h 9"/>
                  <a:gd name="T10" fmla="*/ 7 w 9"/>
                  <a:gd name="T11" fmla="*/ 6 h 9"/>
                  <a:gd name="T12" fmla="*/ 7 w 9"/>
                  <a:gd name="T13" fmla="*/ 8 h 9"/>
                  <a:gd name="T14" fmla="*/ 5 w 9"/>
                  <a:gd name="T15" fmla="*/ 9 h 9"/>
                  <a:gd name="T16" fmla="*/ 3 w 9"/>
                  <a:gd name="T17" fmla="*/ 9 h 9"/>
                  <a:gd name="T18" fmla="*/ 3 w 9"/>
                  <a:gd name="T19" fmla="*/ 9 h 9"/>
                  <a:gd name="T20" fmla="*/ 2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5 w 9"/>
                  <a:gd name="T27" fmla="*/ 6 h 9"/>
                  <a:gd name="T28" fmla="*/ 5 w 9"/>
                  <a:gd name="T29" fmla="*/ 4 h 9"/>
                  <a:gd name="T30" fmla="*/ 5 w 9"/>
                  <a:gd name="T31" fmla="*/ 2 h 9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9"/>
                  <a:gd name="T49" fmla="*/ 0 h 9"/>
                  <a:gd name="T50" fmla="*/ 9 w 9"/>
                  <a:gd name="T51" fmla="*/ 9 h 9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9" h="9">
                    <a:moveTo>
                      <a:pt x="5" y="2"/>
                    </a:moveTo>
                    <a:lnTo>
                      <a:pt x="3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7" y="6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5" y="6"/>
                    </a:lnTo>
                    <a:lnTo>
                      <a:pt x="5" y="4"/>
                    </a:lnTo>
                    <a:lnTo>
                      <a:pt x="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7" name="Freeform 4027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8" name="Freeform 4028"/>
              <p:cNvSpPr>
                <a:spLocks/>
              </p:cNvSpPr>
              <p:nvPr/>
            </p:nvSpPr>
            <p:spPr bwMode="auto">
              <a:xfrm>
                <a:off x="5685" y="1724"/>
                <a:ext cx="14" cy="3"/>
              </a:xfrm>
              <a:custGeom>
                <a:avLst/>
                <a:gdLst>
                  <a:gd name="T0" fmla="*/ 0 w 14"/>
                  <a:gd name="T1" fmla="*/ 0 h 3"/>
                  <a:gd name="T2" fmla="*/ 5 w 14"/>
                  <a:gd name="T3" fmla="*/ 0 h 3"/>
                  <a:gd name="T4" fmla="*/ 8 w 14"/>
                  <a:gd name="T5" fmla="*/ 1 h 3"/>
                  <a:gd name="T6" fmla="*/ 12 w 14"/>
                  <a:gd name="T7" fmla="*/ 0 h 3"/>
                  <a:gd name="T8" fmla="*/ 14 w 14"/>
                  <a:gd name="T9" fmla="*/ 1 h 3"/>
                  <a:gd name="T10" fmla="*/ 14 w 14"/>
                  <a:gd name="T11" fmla="*/ 1 h 3"/>
                  <a:gd name="T12" fmla="*/ 12 w 14"/>
                  <a:gd name="T13" fmla="*/ 3 h 3"/>
                  <a:gd name="T14" fmla="*/ 1 w 14"/>
                  <a:gd name="T15" fmla="*/ 1 h 3"/>
                  <a:gd name="T16" fmla="*/ 0 w 14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"/>
                  <a:gd name="T29" fmla="*/ 14 w 1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">
                    <a:moveTo>
                      <a:pt x="0" y="0"/>
                    </a:moveTo>
                    <a:lnTo>
                      <a:pt x="5" y="0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4" y="1"/>
                    </a:lnTo>
                    <a:lnTo>
                      <a:pt x="12" y="3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9" name="Freeform 4029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0" name="Freeform 4030"/>
              <p:cNvSpPr>
                <a:spLocks/>
              </p:cNvSpPr>
              <p:nvPr/>
            </p:nvSpPr>
            <p:spPr bwMode="auto">
              <a:xfrm>
                <a:off x="5706" y="1716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2 h 4"/>
                  <a:gd name="T4" fmla="*/ 5 w 5"/>
                  <a:gd name="T5" fmla="*/ 2 h 4"/>
                  <a:gd name="T6" fmla="*/ 5 w 5"/>
                  <a:gd name="T7" fmla="*/ 2 h 4"/>
                  <a:gd name="T8" fmla="*/ 2 w 5"/>
                  <a:gd name="T9" fmla="*/ 4 h 4"/>
                  <a:gd name="T10" fmla="*/ 0 w 5"/>
                  <a:gd name="T11" fmla="*/ 4 h 4"/>
                  <a:gd name="T12" fmla="*/ 0 w 5"/>
                  <a:gd name="T13" fmla="*/ 2 h 4"/>
                  <a:gd name="T14" fmla="*/ 2 w 5"/>
                  <a:gd name="T15" fmla="*/ 0 h 4"/>
                  <a:gd name="T16" fmla="*/ 0 w 5"/>
                  <a:gd name="T17" fmla="*/ 2 h 4"/>
                  <a:gd name="T18" fmla="*/ 2 w 5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0"/>
                    </a:moveTo>
                    <a:lnTo>
                      <a:pt x="4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1" name="Freeform 4031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2" name="Freeform 4032"/>
              <p:cNvSpPr>
                <a:spLocks/>
              </p:cNvSpPr>
              <p:nvPr/>
            </p:nvSpPr>
            <p:spPr bwMode="auto">
              <a:xfrm>
                <a:off x="5702" y="1480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2 w 8"/>
                  <a:gd name="T5" fmla="*/ 2 h 6"/>
                  <a:gd name="T6" fmla="*/ 6 w 8"/>
                  <a:gd name="T7" fmla="*/ 4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6 h 6"/>
                  <a:gd name="T14" fmla="*/ 0 w 8"/>
                  <a:gd name="T15" fmla="*/ 0 h 6"/>
                  <a:gd name="T16" fmla="*/ 2 w 8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6"/>
                  <a:gd name="T29" fmla="*/ 8 w 8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8" y="6"/>
                    </a:lnTo>
                    <a:lnTo>
                      <a:pt x="6" y="6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3" name="Freeform 4033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4" name="Freeform 4034"/>
              <p:cNvSpPr>
                <a:spLocks/>
              </p:cNvSpPr>
              <p:nvPr/>
            </p:nvSpPr>
            <p:spPr bwMode="auto">
              <a:xfrm>
                <a:off x="5742" y="158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5" name="Freeform 4035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6" name="Freeform 4036"/>
              <p:cNvSpPr>
                <a:spLocks/>
              </p:cNvSpPr>
              <p:nvPr/>
            </p:nvSpPr>
            <p:spPr bwMode="auto">
              <a:xfrm>
                <a:off x="5753" y="1600"/>
                <a:ext cx="3" cy="4"/>
              </a:xfrm>
              <a:custGeom>
                <a:avLst/>
                <a:gdLst>
                  <a:gd name="T0" fmla="*/ 0 w 3"/>
                  <a:gd name="T1" fmla="*/ 0 h 4"/>
                  <a:gd name="T2" fmla="*/ 0 w 3"/>
                  <a:gd name="T3" fmla="*/ 0 h 4"/>
                  <a:gd name="T4" fmla="*/ 1 w 3"/>
                  <a:gd name="T5" fmla="*/ 2 h 4"/>
                  <a:gd name="T6" fmla="*/ 3 w 3"/>
                  <a:gd name="T7" fmla="*/ 0 h 4"/>
                  <a:gd name="T8" fmla="*/ 1 w 3"/>
                  <a:gd name="T9" fmla="*/ 2 h 4"/>
                  <a:gd name="T10" fmla="*/ 1 w 3"/>
                  <a:gd name="T11" fmla="*/ 4 h 4"/>
                  <a:gd name="T12" fmla="*/ 0 w 3"/>
                  <a:gd name="T13" fmla="*/ 0 h 4"/>
                  <a:gd name="T14" fmla="*/ 1 w 3"/>
                  <a:gd name="T15" fmla="*/ 4 h 4"/>
                  <a:gd name="T16" fmla="*/ 0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1" y="4"/>
                    </a:lnTo>
                    <a:lnTo>
                      <a:pt x="0" y="0"/>
                    </a:lnTo>
                    <a:lnTo>
                      <a:pt x="1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7" name="Freeform 4037"/>
              <p:cNvSpPr>
                <a:spLocks/>
              </p:cNvSpPr>
              <p:nvPr/>
            </p:nvSpPr>
            <p:spPr bwMode="auto">
              <a:xfrm>
                <a:off x="5761" y="1688"/>
                <a:ext cx="13" cy="19"/>
              </a:xfrm>
              <a:custGeom>
                <a:avLst/>
                <a:gdLst>
                  <a:gd name="T0" fmla="*/ 13 w 13"/>
                  <a:gd name="T1" fmla="*/ 7 h 19"/>
                  <a:gd name="T2" fmla="*/ 4 w 13"/>
                  <a:gd name="T3" fmla="*/ 18 h 19"/>
                  <a:gd name="T4" fmla="*/ 2 w 13"/>
                  <a:gd name="T5" fmla="*/ 18 h 19"/>
                  <a:gd name="T6" fmla="*/ 0 w 13"/>
                  <a:gd name="T7" fmla="*/ 19 h 19"/>
                  <a:gd name="T8" fmla="*/ 0 w 13"/>
                  <a:gd name="T9" fmla="*/ 19 h 19"/>
                  <a:gd name="T10" fmla="*/ 0 w 13"/>
                  <a:gd name="T11" fmla="*/ 18 h 19"/>
                  <a:gd name="T12" fmla="*/ 2 w 13"/>
                  <a:gd name="T13" fmla="*/ 14 h 19"/>
                  <a:gd name="T14" fmla="*/ 8 w 13"/>
                  <a:gd name="T15" fmla="*/ 5 h 19"/>
                  <a:gd name="T16" fmla="*/ 9 w 13"/>
                  <a:gd name="T17" fmla="*/ 5 h 19"/>
                  <a:gd name="T18" fmla="*/ 11 w 13"/>
                  <a:gd name="T19" fmla="*/ 5 h 19"/>
                  <a:gd name="T20" fmla="*/ 13 w 13"/>
                  <a:gd name="T21" fmla="*/ 0 h 19"/>
                  <a:gd name="T22" fmla="*/ 13 w 13"/>
                  <a:gd name="T23" fmla="*/ 7 h 19"/>
                  <a:gd name="T24" fmla="*/ 13 w 13"/>
                  <a:gd name="T25" fmla="*/ 7 h 1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19"/>
                  <a:gd name="T41" fmla="*/ 13 w 13"/>
                  <a:gd name="T42" fmla="*/ 19 h 1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19">
                    <a:moveTo>
                      <a:pt x="13" y="7"/>
                    </a:moveTo>
                    <a:lnTo>
                      <a:pt x="4" y="18"/>
                    </a:lnTo>
                    <a:lnTo>
                      <a:pt x="2" y="18"/>
                    </a:lnTo>
                    <a:lnTo>
                      <a:pt x="0" y="19"/>
                    </a:lnTo>
                    <a:lnTo>
                      <a:pt x="0" y="18"/>
                    </a:lnTo>
                    <a:lnTo>
                      <a:pt x="2" y="14"/>
                    </a:lnTo>
                    <a:lnTo>
                      <a:pt x="8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3" y="0"/>
                    </a:lnTo>
                    <a:lnTo>
                      <a:pt x="13" y="7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8" name="Freeform 4038"/>
              <p:cNvSpPr>
                <a:spLocks/>
              </p:cNvSpPr>
              <p:nvPr/>
            </p:nvSpPr>
            <p:spPr bwMode="auto">
              <a:xfrm>
                <a:off x="5565" y="1038"/>
                <a:ext cx="64" cy="36"/>
              </a:xfrm>
              <a:custGeom>
                <a:avLst/>
                <a:gdLst>
                  <a:gd name="T0" fmla="*/ 23 w 64"/>
                  <a:gd name="T1" fmla="*/ 29 h 36"/>
                  <a:gd name="T2" fmla="*/ 21 w 64"/>
                  <a:gd name="T3" fmla="*/ 31 h 36"/>
                  <a:gd name="T4" fmla="*/ 19 w 64"/>
                  <a:gd name="T5" fmla="*/ 32 h 36"/>
                  <a:gd name="T6" fmla="*/ 17 w 64"/>
                  <a:gd name="T7" fmla="*/ 34 h 36"/>
                  <a:gd name="T8" fmla="*/ 10 w 64"/>
                  <a:gd name="T9" fmla="*/ 36 h 36"/>
                  <a:gd name="T10" fmla="*/ 10 w 64"/>
                  <a:gd name="T11" fmla="*/ 34 h 36"/>
                  <a:gd name="T12" fmla="*/ 5 w 64"/>
                  <a:gd name="T13" fmla="*/ 36 h 36"/>
                  <a:gd name="T14" fmla="*/ 5 w 64"/>
                  <a:gd name="T15" fmla="*/ 34 h 36"/>
                  <a:gd name="T16" fmla="*/ 0 w 64"/>
                  <a:gd name="T17" fmla="*/ 27 h 36"/>
                  <a:gd name="T18" fmla="*/ 1 w 64"/>
                  <a:gd name="T19" fmla="*/ 22 h 36"/>
                  <a:gd name="T20" fmla="*/ 3 w 64"/>
                  <a:gd name="T21" fmla="*/ 22 h 36"/>
                  <a:gd name="T22" fmla="*/ 5 w 64"/>
                  <a:gd name="T23" fmla="*/ 18 h 36"/>
                  <a:gd name="T24" fmla="*/ 10 w 64"/>
                  <a:gd name="T25" fmla="*/ 13 h 36"/>
                  <a:gd name="T26" fmla="*/ 12 w 64"/>
                  <a:gd name="T27" fmla="*/ 9 h 36"/>
                  <a:gd name="T28" fmla="*/ 16 w 64"/>
                  <a:gd name="T29" fmla="*/ 5 h 36"/>
                  <a:gd name="T30" fmla="*/ 17 w 64"/>
                  <a:gd name="T31" fmla="*/ 5 h 36"/>
                  <a:gd name="T32" fmla="*/ 19 w 64"/>
                  <a:gd name="T33" fmla="*/ 2 h 36"/>
                  <a:gd name="T34" fmla="*/ 25 w 64"/>
                  <a:gd name="T35" fmla="*/ 0 h 36"/>
                  <a:gd name="T36" fmla="*/ 25 w 64"/>
                  <a:gd name="T37" fmla="*/ 0 h 36"/>
                  <a:gd name="T38" fmla="*/ 26 w 64"/>
                  <a:gd name="T39" fmla="*/ 2 h 36"/>
                  <a:gd name="T40" fmla="*/ 30 w 64"/>
                  <a:gd name="T41" fmla="*/ 0 h 36"/>
                  <a:gd name="T42" fmla="*/ 34 w 64"/>
                  <a:gd name="T43" fmla="*/ 2 h 36"/>
                  <a:gd name="T44" fmla="*/ 37 w 64"/>
                  <a:gd name="T45" fmla="*/ 0 h 36"/>
                  <a:gd name="T46" fmla="*/ 39 w 64"/>
                  <a:gd name="T47" fmla="*/ 0 h 36"/>
                  <a:gd name="T48" fmla="*/ 41 w 64"/>
                  <a:gd name="T49" fmla="*/ 0 h 36"/>
                  <a:gd name="T50" fmla="*/ 53 w 64"/>
                  <a:gd name="T51" fmla="*/ 5 h 36"/>
                  <a:gd name="T52" fmla="*/ 55 w 64"/>
                  <a:gd name="T53" fmla="*/ 7 h 36"/>
                  <a:gd name="T54" fmla="*/ 55 w 64"/>
                  <a:gd name="T55" fmla="*/ 7 h 36"/>
                  <a:gd name="T56" fmla="*/ 55 w 64"/>
                  <a:gd name="T57" fmla="*/ 9 h 36"/>
                  <a:gd name="T58" fmla="*/ 62 w 64"/>
                  <a:gd name="T59" fmla="*/ 16 h 36"/>
                  <a:gd name="T60" fmla="*/ 64 w 64"/>
                  <a:gd name="T61" fmla="*/ 20 h 36"/>
                  <a:gd name="T62" fmla="*/ 62 w 64"/>
                  <a:gd name="T63" fmla="*/ 22 h 36"/>
                  <a:gd name="T64" fmla="*/ 39 w 64"/>
                  <a:gd name="T65" fmla="*/ 32 h 36"/>
                  <a:gd name="T66" fmla="*/ 34 w 64"/>
                  <a:gd name="T67" fmla="*/ 32 h 36"/>
                  <a:gd name="T68" fmla="*/ 32 w 64"/>
                  <a:gd name="T69" fmla="*/ 31 h 36"/>
                  <a:gd name="T70" fmla="*/ 23 w 64"/>
                  <a:gd name="T71" fmla="*/ 29 h 36"/>
                  <a:gd name="T72" fmla="*/ 23 w 64"/>
                  <a:gd name="T73" fmla="*/ 29 h 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64"/>
                  <a:gd name="T112" fmla="*/ 0 h 36"/>
                  <a:gd name="T113" fmla="*/ 64 w 64"/>
                  <a:gd name="T114" fmla="*/ 36 h 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64" h="36">
                    <a:moveTo>
                      <a:pt x="23" y="29"/>
                    </a:moveTo>
                    <a:lnTo>
                      <a:pt x="21" y="31"/>
                    </a:lnTo>
                    <a:lnTo>
                      <a:pt x="19" y="32"/>
                    </a:lnTo>
                    <a:lnTo>
                      <a:pt x="17" y="34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0" y="27"/>
                    </a:lnTo>
                    <a:lnTo>
                      <a:pt x="1" y="22"/>
                    </a:lnTo>
                    <a:lnTo>
                      <a:pt x="3" y="22"/>
                    </a:lnTo>
                    <a:lnTo>
                      <a:pt x="5" y="18"/>
                    </a:lnTo>
                    <a:lnTo>
                      <a:pt x="10" y="13"/>
                    </a:lnTo>
                    <a:lnTo>
                      <a:pt x="12" y="9"/>
                    </a:lnTo>
                    <a:lnTo>
                      <a:pt x="16" y="5"/>
                    </a:lnTo>
                    <a:lnTo>
                      <a:pt x="17" y="5"/>
                    </a:lnTo>
                    <a:lnTo>
                      <a:pt x="19" y="2"/>
                    </a:lnTo>
                    <a:lnTo>
                      <a:pt x="25" y="0"/>
                    </a:lnTo>
                    <a:lnTo>
                      <a:pt x="26" y="2"/>
                    </a:lnTo>
                    <a:lnTo>
                      <a:pt x="30" y="0"/>
                    </a:lnTo>
                    <a:lnTo>
                      <a:pt x="34" y="2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53" y="5"/>
                    </a:lnTo>
                    <a:lnTo>
                      <a:pt x="55" y="7"/>
                    </a:lnTo>
                    <a:lnTo>
                      <a:pt x="55" y="9"/>
                    </a:lnTo>
                    <a:lnTo>
                      <a:pt x="62" y="16"/>
                    </a:lnTo>
                    <a:lnTo>
                      <a:pt x="64" y="20"/>
                    </a:lnTo>
                    <a:lnTo>
                      <a:pt x="62" y="22"/>
                    </a:lnTo>
                    <a:lnTo>
                      <a:pt x="39" y="32"/>
                    </a:lnTo>
                    <a:lnTo>
                      <a:pt x="34" y="32"/>
                    </a:lnTo>
                    <a:lnTo>
                      <a:pt x="32" y="31"/>
                    </a:lnTo>
                    <a:lnTo>
                      <a:pt x="23" y="2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9" name="Freeform 4039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0" name="Freeform 4040"/>
              <p:cNvSpPr>
                <a:spLocks/>
              </p:cNvSpPr>
              <p:nvPr/>
            </p:nvSpPr>
            <p:spPr bwMode="auto">
              <a:xfrm>
                <a:off x="3265" y="2110"/>
                <a:ext cx="27" cy="34"/>
              </a:xfrm>
              <a:custGeom>
                <a:avLst/>
                <a:gdLst>
                  <a:gd name="T0" fmla="*/ 9 w 27"/>
                  <a:gd name="T1" fmla="*/ 31 h 34"/>
                  <a:gd name="T2" fmla="*/ 10 w 27"/>
                  <a:gd name="T3" fmla="*/ 29 h 34"/>
                  <a:gd name="T4" fmla="*/ 12 w 27"/>
                  <a:gd name="T5" fmla="*/ 29 h 34"/>
                  <a:gd name="T6" fmla="*/ 12 w 27"/>
                  <a:gd name="T7" fmla="*/ 27 h 34"/>
                  <a:gd name="T8" fmla="*/ 16 w 27"/>
                  <a:gd name="T9" fmla="*/ 25 h 34"/>
                  <a:gd name="T10" fmla="*/ 16 w 27"/>
                  <a:gd name="T11" fmla="*/ 23 h 34"/>
                  <a:gd name="T12" fmla="*/ 16 w 27"/>
                  <a:gd name="T13" fmla="*/ 23 h 34"/>
                  <a:gd name="T14" fmla="*/ 14 w 27"/>
                  <a:gd name="T15" fmla="*/ 22 h 34"/>
                  <a:gd name="T16" fmla="*/ 14 w 27"/>
                  <a:gd name="T17" fmla="*/ 22 h 34"/>
                  <a:gd name="T18" fmla="*/ 16 w 27"/>
                  <a:gd name="T19" fmla="*/ 20 h 34"/>
                  <a:gd name="T20" fmla="*/ 16 w 27"/>
                  <a:gd name="T21" fmla="*/ 20 h 34"/>
                  <a:gd name="T22" fmla="*/ 16 w 27"/>
                  <a:gd name="T23" fmla="*/ 18 h 34"/>
                  <a:gd name="T24" fmla="*/ 19 w 27"/>
                  <a:gd name="T25" fmla="*/ 18 h 34"/>
                  <a:gd name="T26" fmla="*/ 21 w 27"/>
                  <a:gd name="T27" fmla="*/ 18 h 34"/>
                  <a:gd name="T28" fmla="*/ 21 w 27"/>
                  <a:gd name="T29" fmla="*/ 18 h 34"/>
                  <a:gd name="T30" fmla="*/ 21 w 27"/>
                  <a:gd name="T31" fmla="*/ 18 h 34"/>
                  <a:gd name="T32" fmla="*/ 21 w 27"/>
                  <a:gd name="T33" fmla="*/ 18 h 34"/>
                  <a:gd name="T34" fmla="*/ 19 w 27"/>
                  <a:gd name="T35" fmla="*/ 16 h 34"/>
                  <a:gd name="T36" fmla="*/ 21 w 27"/>
                  <a:gd name="T37" fmla="*/ 16 h 34"/>
                  <a:gd name="T38" fmla="*/ 21 w 27"/>
                  <a:gd name="T39" fmla="*/ 14 h 34"/>
                  <a:gd name="T40" fmla="*/ 21 w 27"/>
                  <a:gd name="T41" fmla="*/ 14 h 34"/>
                  <a:gd name="T42" fmla="*/ 23 w 27"/>
                  <a:gd name="T43" fmla="*/ 14 h 34"/>
                  <a:gd name="T44" fmla="*/ 25 w 27"/>
                  <a:gd name="T45" fmla="*/ 13 h 34"/>
                  <a:gd name="T46" fmla="*/ 25 w 27"/>
                  <a:gd name="T47" fmla="*/ 13 h 34"/>
                  <a:gd name="T48" fmla="*/ 27 w 27"/>
                  <a:gd name="T49" fmla="*/ 11 h 34"/>
                  <a:gd name="T50" fmla="*/ 27 w 27"/>
                  <a:gd name="T51" fmla="*/ 11 h 34"/>
                  <a:gd name="T52" fmla="*/ 25 w 27"/>
                  <a:gd name="T53" fmla="*/ 11 h 34"/>
                  <a:gd name="T54" fmla="*/ 27 w 27"/>
                  <a:gd name="T55" fmla="*/ 9 h 34"/>
                  <a:gd name="T56" fmla="*/ 25 w 27"/>
                  <a:gd name="T57" fmla="*/ 7 h 34"/>
                  <a:gd name="T58" fmla="*/ 25 w 27"/>
                  <a:gd name="T59" fmla="*/ 5 h 34"/>
                  <a:gd name="T60" fmla="*/ 23 w 27"/>
                  <a:gd name="T61" fmla="*/ 5 h 34"/>
                  <a:gd name="T62" fmla="*/ 23 w 27"/>
                  <a:gd name="T63" fmla="*/ 4 h 34"/>
                  <a:gd name="T64" fmla="*/ 21 w 27"/>
                  <a:gd name="T65" fmla="*/ 4 h 34"/>
                  <a:gd name="T66" fmla="*/ 21 w 27"/>
                  <a:gd name="T67" fmla="*/ 4 h 34"/>
                  <a:gd name="T68" fmla="*/ 23 w 27"/>
                  <a:gd name="T69" fmla="*/ 4 h 34"/>
                  <a:gd name="T70" fmla="*/ 23 w 27"/>
                  <a:gd name="T71" fmla="*/ 2 h 34"/>
                  <a:gd name="T72" fmla="*/ 23 w 27"/>
                  <a:gd name="T73" fmla="*/ 2 h 34"/>
                  <a:gd name="T74" fmla="*/ 23 w 27"/>
                  <a:gd name="T75" fmla="*/ 2 h 34"/>
                  <a:gd name="T76" fmla="*/ 23 w 27"/>
                  <a:gd name="T77" fmla="*/ 2 h 34"/>
                  <a:gd name="T78" fmla="*/ 21 w 27"/>
                  <a:gd name="T79" fmla="*/ 2 h 34"/>
                  <a:gd name="T80" fmla="*/ 21 w 27"/>
                  <a:gd name="T81" fmla="*/ 0 h 34"/>
                  <a:gd name="T82" fmla="*/ 21 w 27"/>
                  <a:gd name="T83" fmla="*/ 0 h 34"/>
                  <a:gd name="T84" fmla="*/ 19 w 27"/>
                  <a:gd name="T85" fmla="*/ 2 h 34"/>
                  <a:gd name="T86" fmla="*/ 16 w 27"/>
                  <a:gd name="T87" fmla="*/ 2 h 34"/>
                  <a:gd name="T88" fmla="*/ 16 w 27"/>
                  <a:gd name="T89" fmla="*/ 4 h 34"/>
                  <a:gd name="T90" fmla="*/ 10 w 27"/>
                  <a:gd name="T91" fmla="*/ 9 h 34"/>
                  <a:gd name="T92" fmla="*/ 9 w 27"/>
                  <a:gd name="T93" fmla="*/ 16 h 34"/>
                  <a:gd name="T94" fmla="*/ 7 w 27"/>
                  <a:gd name="T95" fmla="*/ 16 h 34"/>
                  <a:gd name="T96" fmla="*/ 7 w 27"/>
                  <a:gd name="T97" fmla="*/ 16 h 34"/>
                  <a:gd name="T98" fmla="*/ 7 w 27"/>
                  <a:gd name="T99" fmla="*/ 18 h 34"/>
                  <a:gd name="T100" fmla="*/ 0 w 27"/>
                  <a:gd name="T101" fmla="*/ 32 h 34"/>
                  <a:gd name="T102" fmla="*/ 0 w 27"/>
                  <a:gd name="T103" fmla="*/ 34 h 34"/>
                  <a:gd name="T104" fmla="*/ 3 w 27"/>
                  <a:gd name="T105" fmla="*/ 32 h 34"/>
                  <a:gd name="T106" fmla="*/ 3 w 27"/>
                  <a:gd name="T107" fmla="*/ 34 h 34"/>
                  <a:gd name="T108" fmla="*/ 5 w 27"/>
                  <a:gd name="T109" fmla="*/ 34 h 34"/>
                  <a:gd name="T110" fmla="*/ 5 w 27"/>
                  <a:gd name="T111" fmla="*/ 32 h 34"/>
                  <a:gd name="T112" fmla="*/ 7 w 27"/>
                  <a:gd name="T113" fmla="*/ 34 h 34"/>
                  <a:gd name="T114" fmla="*/ 7 w 27"/>
                  <a:gd name="T115" fmla="*/ 29 h 34"/>
                  <a:gd name="T116" fmla="*/ 7 w 27"/>
                  <a:gd name="T117" fmla="*/ 29 h 34"/>
                  <a:gd name="T118" fmla="*/ 9 w 27"/>
                  <a:gd name="T119" fmla="*/ 29 h 34"/>
                  <a:gd name="T120" fmla="*/ 9 w 27"/>
                  <a:gd name="T121" fmla="*/ 31 h 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7"/>
                  <a:gd name="T184" fmla="*/ 0 h 34"/>
                  <a:gd name="T185" fmla="*/ 27 w 27"/>
                  <a:gd name="T186" fmla="*/ 34 h 3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7" h="34">
                    <a:moveTo>
                      <a:pt x="9" y="31"/>
                    </a:moveTo>
                    <a:lnTo>
                      <a:pt x="10" y="29"/>
                    </a:lnTo>
                    <a:lnTo>
                      <a:pt x="12" y="29"/>
                    </a:lnTo>
                    <a:lnTo>
                      <a:pt x="12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4" y="22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9" y="18"/>
                    </a:lnTo>
                    <a:lnTo>
                      <a:pt x="21" y="18"/>
                    </a:lnTo>
                    <a:lnTo>
                      <a:pt x="19" y="16"/>
                    </a:lnTo>
                    <a:lnTo>
                      <a:pt x="21" y="16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5" y="13"/>
                    </a:lnTo>
                    <a:lnTo>
                      <a:pt x="27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5" y="7"/>
                    </a:lnTo>
                    <a:lnTo>
                      <a:pt x="25" y="5"/>
                    </a:lnTo>
                    <a:lnTo>
                      <a:pt x="23" y="5"/>
                    </a:lnTo>
                    <a:lnTo>
                      <a:pt x="23" y="4"/>
                    </a:lnTo>
                    <a:lnTo>
                      <a:pt x="21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6" y="4"/>
                    </a:lnTo>
                    <a:lnTo>
                      <a:pt x="10" y="9"/>
                    </a:lnTo>
                    <a:lnTo>
                      <a:pt x="9" y="16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7" y="34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9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1" name="Freeform 4041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2" name="Freeform 4042"/>
              <p:cNvSpPr>
                <a:spLocks/>
              </p:cNvSpPr>
              <p:nvPr/>
            </p:nvSpPr>
            <p:spPr bwMode="auto">
              <a:xfrm>
                <a:off x="3096" y="2171"/>
                <a:ext cx="179" cy="175"/>
              </a:xfrm>
              <a:custGeom>
                <a:avLst/>
                <a:gdLst>
                  <a:gd name="T0" fmla="*/ 8 w 179"/>
                  <a:gd name="T1" fmla="*/ 46 h 175"/>
                  <a:gd name="T2" fmla="*/ 4 w 179"/>
                  <a:gd name="T3" fmla="*/ 38 h 175"/>
                  <a:gd name="T4" fmla="*/ 0 w 179"/>
                  <a:gd name="T5" fmla="*/ 29 h 175"/>
                  <a:gd name="T6" fmla="*/ 2 w 179"/>
                  <a:gd name="T7" fmla="*/ 25 h 175"/>
                  <a:gd name="T8" fmla="*/ 4 w 179"/>
                  <a:gd name="T9" fmla="*/ 23 h 175"/>
                  <a:gd name="T10" fmla="*/ 2 w 179"/>
                  <a:gd name="T11" fmla="*/ 5 h 175"/>
                  <a:gd name="T12" fmla="*/ 6 w 179"/>
                  <a:gd name="T13" fmla="*/ 2 h 175"/>
                  <a:gd name="T14" fmla="*/ 8 w 179"/>
                  <a:gd name="T15" fmla="*/ 0 h 175"/>
                  <a:gd name="T16" fmla="*/ 11 w 179"/>
                  <a:gd name="T17" fmla="*/ 2 h 175"/>
                  <a:gd name="T18" fmla="*/ 36 w 179"/>
                  <a:gd name="T19" fmla="*/ 4 h 175"/>
                  <a:gd name="T20" fmla="*/ 52 w 179"/>
                  <a:gd name="T21" fmla="*/ 9 h 175"/>
                  <a:gd name="T22" fmla="*/ 63 w 179"/>
                  <a:gd name="T23" fmla="*/ 11 h 175"/>
                  <a:gd name="T24" fmla="*/ 92 w 179"/>
                  <a:gd name="T25" fmla="*/ 4 h 175"/>
                  <a:gd name="T26" fmla="*/ 99 w 179"/>
                  <a:gd name="T27" fmla="*/ 2 h 175"/>
                  <a:gd name="T28" fmla="*/ 95 w 179"/>
                  <a:gd name="T29" fmla="*/ 5 h 175"/>
                  <a:gd name="T30" fmla="*/ 101 w 179"/>
                  <a:gd name="T31" fmla="*/ 4 h 175"/>
                  <a:gd name="T32" fmla="*/ 104 w 179"/>
                  <a:gd name="T33" fmla="*/ 2 h 175"/>
                  <a:gd name="T34" fmla="*/ 115 w 179"/>
                  <a:gd name="T35" fmla="*/ 2 h 175"/>
                  <a:gd name="T36" fmla="*/ 119 w 179"/>
                  <a:gd name="T37" fmla="*/ 2 h 175"/>
                  <a:gd name="T38" fmla="*/ 120 w 179"/>
                  <a:gd name="T39" fmla="*/ 4 h 175"/>
                  <a:gd name="T40" fmla="*/ 122 w 179"/>
                  <a:gd name="T41" fmla="*/ 7 h 175"/>
                  <a:gd name="T42" fmla="*/ 127 w 179"/>
                  <a:gd name="T43" fmla="*/ 11 h 175"/>
                  <a:gd name="T44" fmla="*/ 135 w 179"/>
                  <a:gd name="T45" fmla="*/ 9 h 175"/>
                  <a:gd name="T46" fmla="*/ 138 w 179"/>
                  <a:gd name="T47" fmla="*/ 11 h 175"/>
                  <a:gd name="T48" fmla="*/ 153 w 179"/>
                  <a:gd name="T49" fmla="*/ 5 h 175"/>
                  <a:gd name="T50" fmla="*/ 158 w 179"/>
                  <a:gd name="T51" fmla="*/ 64 h 175"/>
                  <a:gd name="T52" fmla="*/ 158 w 179"/>
                  <a:gd name="T53" fmla="*/ 68 h 175"/>
                  <a:gd name="T54" fmla="*/ 154 w 179"/>
                  <a:gd name="T55" fmla="*/ 70 h 175"/>
                  <a:gd name="T56" fmla="*/ 140 w 179"/>
                  <a:gd name="T57" fmla="*/ 54 h 175"/>
                  <a:gd name="T58" fmla="*/ 131 w 179"/>
                  <a:gd name="T59" fmla="*/ 39 h 175"/>
                  <a:gd name="T60" fmla="*/ 129 w 179"/>
                  <a:gd name="T61" fmla="*/ 30 h 175"/>
                  <a:gd name="T62" fmla="*/ 129 w 179"/>
                  <a:gd name="T63" fmla="*/ 30 h 175"/>
                  <a:gd name="T64" fmla="*/ 127 w 179"/>
                  <a:gd name="T65" fmla="*/ 32 h 175"/>
                  <a:gd name="T66" fmla="*/ 126 w 179"/>
                  <a:gd name="T67" fmla="*/ 38 h 175"/>
                  <a:gd name="T68" fmla="*/ 129 w 179"/>
                  <a:gd name="T69" fmla="*/ 41 h 175"/>
                  <a:gd name="T70" fmla="*/ 129 w 179"/>
                  <a:gd name="T71" fmla="*/ 48 h 175"/>
                  <a:gd name="T72" fmla="*/ 142 w 179"/>
                  <a:gd name="T73" fmla="*/ 66 h 175"/>
                  <a:gd name="T74" fmla="*/ 144 w 179"/>
                  <a:gd name="T75" fmla="*/ 73 h 175"/>
                  <a:gd name="T76" fmla="*/ 178 w 179"/>
                  <a:gd name="T77" fmla="*/ 136 h 175"/>
                  <a:gd name="T78" fmla="*/ 179 w 179"/>
                  <a:gd name="T79" fmla="*/ 138 h 175"/>
                  <a:gd name="T80" fmla="*/ 176 w 179"/>
                  <a:gd name="T81" fmla="*/ 138 h 175"/>
                  <a:gd name="T82" fmla="*/ 174 w 179"/>
                  <a:gd name="T83" fmla="*/ 140 h 175"/>
                  <a:gd name="T84" fmla="*/ 176 w 179"/>
                  <a:gd name="T85" fmla="*/ 148 h 175"/>
                  <a:gd name="T86" fmla="*/ 170 w 179"/>
                  <a:gd name="T87" fmla="*/ 159 h 175"/>
                  <a:gd name="T88" fmla="*/ 163 w 179"/>
                  <a:gd name="T89" fmla="*/ 166 h 175"/>
                  <a:gd name="T90" fmla="*/ 153 w 179"/>
                  <a:gd name="T91" fmla="*/ 175 h 175"/>
                  <a:gd name="T92" fmla="*/ 138 w 179"/>
                  <a:gd name="T93" fmla="*/ 172 h 175"/>
                  <a:gd name="T94" fmla="*/ 111 w 179"/>
                  <a:gd name="T95" fmla="*/ 168 h 175"/>
                  <a:gd name="T96" fmla="*/ 111 w 179"/>
                  <a:gd name="T97" fmla="*/ 168 h 175"/>
                  <a:gd name="T98" fmla="*/ 108 w 179"/>
                  <a:gd name="T99" fmla="*/ 172 h 175"/>
                  <a:gd name="T100" fmla="*/ 8 w 179"/>
                  <a:gd name="T101" fmla="*/ 161 h 17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79"/>
                  <a:gd name="T154" fmla="*/ 0 h 175"/>
                  <a:gd name="T155" fmla="*/ 179 w 179"/>
                  <a:gd name="T156" fmla="*/ 175 h 175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79" h="175">
                    <a:moveTo>
                      <a:pt x="8" y="161"/>
                    </a:moveTo>
                    <a:lnTo>
                      <a:pt x="8" y="46"/>
                    </a:lnTo>
                    <a:lnTo>
                      <a:pt x="2" y="41"/>
                    </a:lnTo>
                    <a:lnTo>
                      <a:pt x="4" y="38"/>
                    </a:lnTo>
                    <a:lnTo>
                      <a:pt x="2" y="34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9"/>
                    </a:lnTo>
                    <a:lnTo>
                      <a:pt x="2" y="5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9" y="2"/>
                    </a:lnTo>
                    <a:lnTo>
                      <a:pt x="11" y="2"/>
                    </a:lnTo>
                    <a:lnTo>
                      <a:pt x="20" y="0"/>
                    </a:lnTo>
                    <a:lnTo>
                      <a:pt x="36" y="4"/>
                    </a:lnTo>
                    <a:lnTo>
                      <a:pt x="45" y="7"/>
                    </a:lnTo>
                    <a:lnTo>
                      <a:pt x="52" y="9"/>
                    </a:lnTo>
                    <a:lnTo>
                      <a:pt x="56" y="11"/>
                    </a:lnTo>
                    <a:lnTo>
                      <a:pt x="63" y="11"/>
                    </a:lnTo>
                    <a:lnTo>
                      <a:pt x="70" y="14"/>
                    </a:lnTo>
                    <a:lnTo>
                      <a:pt x="92" y="4"/>
                    </a:lnTo>
                    <a:lnTo>
                      <a:pt x="99" y="2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101" y="4"/>
                    </a:lnTo>
                    <a:lnTo>
                      <a:pt x="102" y="4"/>
                    </a:lnTo>
                    <a:lnTo>
                      <a:pt x="104" y="2"/>
                    </a:lnTo>
                    <a:lnTo>
                      <a:pt x="106" y="2"/>
                    </a:lnTo>
                    <a:lnTo>
                      <a:pt x="115" y="2"/>
                    </a:lnTo>
                    <a:lnTo>
                      <a:pt x="119" y="2"/>
                    </a:lnTo>
                    <a:lnTo>
                      <a:pt x="119" y="4"/>
                    </a:lnTo>
                    <a:lnTo>
                      <a:pt x="120" y="4"/>
                    </a:lnTo>
                    <a:lnTo>
                      <a:pt x="120" y="5"/>
                    </a:lnTo>
                    <a:lnTo>
                      <a:pt x="122" y="7"/>
                    </a:lnTo>
                    <a:lnTo>
                      <a:pt x="126" y="7"/>
                    </a:lnTo>
                    <a:lnTo>
                      <a:pt x="127" y="11"/>
                    </a:lnTo>
                    <a:lnTo>
                      <a:pt x="135" y="11"/>
                    </a:lnTo>
                    <a:lnTo>
                      <a:pt x="135" y="9"/>
                    </a:lnTo>
                    <a:lnTo>
                      <a:pt x="136" y="9"/>
                    </a:lnTo>
                    <a:lnTo>
                      <a:pt x="138" y="11"/>
                    </a:lnTo>
                    <a:lnTo>
                      <a:pt x="144" y="11"/>
                    </a:lnTo>
                    <a:lnTo>
                      <a:pt x="153" y="5"/>
                    </a:lnTo>
                    <a:lnTo>
                      <a:pt x="165" y="41"/>
                    </a:lnTo>
                    <a:lnTo>
                      <a:pt x="158" y="64"/>
                    </a:lnTo>
                    <a:lnTo>
                      <a:pt x="158" y="66"/>
                    </a:lnTo>
                    <a:lnTo>
                      <a:pt x="158" y="68"/>
                    </a:lnTo>
                    <a:lnTo>
                      <a:pt x="154" y="70"/>
                    </a:lnTo>
                    <a:lnTo>
                      <a:pt x="153" y="70"/>
                    </a:lnTo>
                    <a:lnTo>
                      <a:pt x="140" y="54"/>
                    </a:lnTo>
                    <a:lnTo>
                      <a:pt x="140" y="50"/>
                    </a:lnTo>
                    <a:lnTo>
                      <a:pt x="131" y="39"/>
                    </a:lnTo>
                    <a:lnTo>
                      <a:pt x="131" y="32"/>
                    </a:lnTo>
                    <a:lnTo>
                      <a:pt x="129" y="30"/>
                    </a:lnTo>
                    <a:lnTo>
                      <a:pt x="127" y="30"/>
                    </a:lnTo>
                    <a:lnTo>
                      <a:pt x="127" y="32"/>
                    </a:lnTo>
                    <a:lnTo>
                      <a:pt x="126" y="34"/>
                    </a:lnTo>
                    <a:lnTo>
                      <a:pt x="126" y="38"/>
                    </a:lnTo>
                    <a:lnTo>
                      <a:pt x="126" y="39"/>
                    </a:lnTo>
                    <a:lnTo>
                      <a:pt x="129" y="41"/>
                    </a:lnTo>
                    <a:lnTo>
                      <a:pt x="129" y="45"/>
                    </a:lnTo>
                    <a:lnTo>
                      <a:pt x="129" y="48"/>
                    </a:lnTo>
                    <a:lnTo>
                      <a:pt x="135" y="59"/>
                    </a:lnTo>
                    <a:lnTo>
                      <a:pt x="142" y="66"/>
                    </a:lnTo>
                    <a:lnTo>
                      <a:pt x="144" y="68"/>
                    </a:lnTo>
                    <a:lnTo>
                      <a:pt x="144" y="73"/>
                    </a:lnTo>
                    <a:lnTo>
                      <a:pt x="170" y="129"/>
                    </a:lnTo>
                    <a:lnTo>
                      <a:pt x="178" y="136"/>
                    </a:lnTo>
                    <a:lnTo>
                      <a:pt x="179" y="138"/>
                    </a:lnTo>
                    <a:lnTo>
                      <a:pt x="179" y="140"/>
                    </a:lnTo>
                    <a:lnTo>
                      <a:pt x="176" y="138"/>
                    </a:lnTo>
                    <a:lnTo>
                      <a:pt x="174" y="140"/>
                    </a:lnTo>
                    <a:lnTo>
                      <a:pt x="176" y="141"/>
                    </a:lnTo>
                    <a:lnTo>
                      <a:pt x="176" y="148"/>
                    </a:lnTo>
                    <a:lnTo>
                      <a:pt x="178" y="154"/>
                    </a:lnTo>
                    <a:lnTo>
                      <a:pt x="170" y="159"/>
                    </a:lnTo>
                    <a:lnTo>
                      <a:pt x="167" y="157"/>
                    </a:lnTo>
                    <a:lnTo>
                      <a:pt x="163" y="166"/>
                    </a:lnTo>
                    <a:lnTo>
                      <a:pt x="154" y="168"/>
                    </a:lnTo>
                    <a:lnTo>
                      <a:pt x="153" y="175"/>
                    </a:lnTo>
                    <a:lnTo>
                      <a:pt x="145" y="175"/>
                    </a:lnTo>
                    <a:lnTo>
                      <a:pt x="138" y="172"/>
                    </a:lnTo>
                    <a:lnTo>
                      <a:pt x="111" y="172"/>
                    </a:lnTo>
                    <a:lnTo>
                      <a:pt x="111" y="168"/>
                    </a:lnTo>
                    <a:lnTo>
                      <a:pt x="110" y="168"/>
                    </a:lnTo>
                    <a:lnTo>
                      <a:pt x="108" y="172"/>
                    </a:lnTo>
                    <a:lnTo>
                      <a:pt x="8" y="172"/>
                    </a:lnTo>
                    <a:lnTo>
                      <a:pt x="8" y="1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3" name="Freeform 4043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4" name="Freeform 4044"/>
              <p:cNvSpPr>
                <a:spLocks/>
              </p:cNvSpPr>
              <p:nvPr/>
            </p:nvSpPr>
            <p:spPr bwMode="auto">
              <a:xfrm>
                <a:off x="2565" y="2064"/>
                <a:ext cx="326" cy="331"/>
              </a:xfrm>
              <a:custGeom>
                <a:avLst/>
                <a:gdLst>
                  <a:gd name="T0" fmla="*/ 0 w 326"/>
                  <a:gd name="T1" fmla="*/ 157 h 331"/>
                  <a:gd name="T2" fmla="*/ 21 w 326"/>
                  <a:gd name="T3" fmla="*/ 145 h 331"/>
                  <a:gd name="T4" fmla="*/ 28 w 326"/>
                  <a:gd name="T5" fmla="*/ 143 h 331"/>
                  <a:gd name="T6" fmla="*/ 34 w 326"/>
                  <a:gd name="T7" fmla="*/ 139 h 331"/>
                  <a:gd name="T8" fmla="*/ 48 w 326"/>
                  <a:gd name="T9" fmla="*/ 137 h 331"/>
                  <a:gd name="T10" fmla="*/ 57 w 326"/>
                  <a:gd name="T11" fmla="*/ 130 h 331"/>
                  <a:gd name="T12" fmla="*/ 66 w 326"/>
                  <a:gd name="T13" fmla="*/ 125 h 331"/>
                  <a:gd name="T14" fmla="*/ 80 w 326"/>
                  <a:gd name="T15" fmla="*/ 116 h 331"/>
                  <a:gd name="T16" fmla="*/ 79 w 326"/>
                  <a:gd name="T17" fmla="*/ 114 h 331"/>
                  <a:gd name="T18" fmla="*/ 79 w 326"/>
                  <a:gd name="T19" fmla="*/ 109 h 331"/>
                  <a:gd name="T20" fmla="*/ 77 w 326"/>
                  <a:gd name="T21" fmla="*/ 105 h 331"/>
                  <a:gd name="T22" fmla="*/ 91 w 326"/>
                  <a:gd name="T23" fmla="*/ 102 h 331"/>
                  <a:gd name="T24" fmla="*/ 93 w 326"/>
                  <a:gd name="T25" fmla="*/ 96 h 331"/>
                  <a:gd name="T26" fmla="*/ 96 w 326"/>
                  <a:gd name="T27" fmla="*/ 96 h 331"/>
                  <a:gd name="T28" fmla="*/ 120 w 326"/>
                  <a:gd name="T29" fmla="*/ 96 h 331"/>
                  <a:gd name="T30" fmla="*/ 120 w 326"/>
                  <a:gd name="T31" fmla="*/ 91 h 331"/>
                  <a:gd name="T32" fmla="*/ 118 w 326"/>
                  <a:gd name="T33" fmla="*/ 84 h 331"/>
                  <a:gd name="T34" fmla="*/ 114 w 326"/>
                  <a:gd name="T35" fmla="*/ 73 h 331"/>
                  <a:gd name="T36" fmla="*/ 113 w 326"/>
                  <a:gd name="T37" fmla="*/ 66 h 331"/>
                  <a:gd name="T38" fmla="*/ 111 w 326"/>
                  <a:gd name="T39" fmla="*/ 50 h 331"/>
                  <a:gd name="T40" fmla="*/ 113 w 326"/>
                  <a:gd name="T41" fmla="*/ 48 h 331"/>
                  <a:gd name="T42" fmla="*/ 107 w 326"/>
                  <a:gd name="T43" fmla="*/ 42 h 331"/>
                  <a:gd name="T44" fmla="*/ 118 w 326"/>
                  <a:gd name="T45" fmla="*/ 35 h 331"/>
                  <a:gd name="T46" fmla="*/ 134 w 326"/>
                  <a:gd name="T47" fmla="*/ 25 h 331"/>
                  <a:gd name="T48" fmla="*/ 148 w 326"/>
                  <a:gd name="T49" fmla="*/ 17 h 331"/>
                  <a:gd name="T50" fmla="*/ 188 w 326"/>
                  <a:gd name="T51" fmla="*/ 7 h 331"/>
                  <a:gd name="T52" fmla="*/ 197 w 326"/>
                  <a:gd name="T53" fmla="*/ 7 h 331"/>
                  <a:gd name="T54" fmla="*/ 224 w 326"/>
                  <a:gd name="T55" fmla="*/ 8 h 331"/>
                  <a:gd name="T56" fmla="*/ 249 w 326"/>
                  <a:gd name="T57" fmla="*/ 3 h 331"/>
                  <a:gd name="T58" fmla="*/ 261 w 326"/>
                  <a:gd name="T59" fmla="*/ 3 h 331"/>
                  <a:gd name="T60" fmla="*/ 274 w 326"/>
                  <a:gd name="T61" fmla="*/ 3 h 331"/>
                  <a:gd name="T62" fmla="*/ 270 w 326"/>
                  <a:gd name="T63" fmla="*/ 12 h 331"/>
                  <a:gd name="T64" fmla="*/ 274 w 326"/>
                  <a:gd name="T65" fmla="*/ 37 h 331"/>
                  <a:gd name="T66" fmla="*/ 261 w 326"/>
                  <a:gd name="T67" fmla="*/ 59 h 331"/>
                  <a:gd name="T68" fmla="*/ 256 w 326"/>
                  <a:gd name="T69" fmla="*/ 62 h 331"/>
                  <a:gd name="T70" fmla="*/ 268 w 326"/>
                  <a:gd name="T71" fmla="*/ 85 h 331"/>
                  <a:gd name="T72" fmla="*/ 288 w 326"/>
                  <a:gd name="T73" fmla="*/ 130 h 331"/>
                  <a:gd name="T74" fmla="*/ 292 w 326"/>
                  <a:gd name="T75" fmla="*/ 148 h 331"/>
                  <a:gd name="T76" fmla="*/ 288 w 326"/>
                  <a:gd name="T77" fmla="*/ 209 h 331"/>
                  <a:gd name="T78" fmla="*/ 309 w 326"/>
                  <a:gd name="T79" fmla="*/ 234 h 331"/>
                  <a:gd name="T80" fmla="*/ 229 w 326"/>
                  <a:gd name="T81" fmla="*/ 320 h 331"/>
                  <a:gd name="T82" fmla="*/ 188 w 326"/>
                  <a:gd name="T83" fmla="*/ 325 h 331"/>
                  <a:gd name="T84" fmla="*/ 190 w 326"/>
                  <a:gd name="T85" fmla="*/ 322 h 331"/>
                  <a:gd name="T86" fmla="*/ 190 w 326"/>
                  <a:gd name="T87" fmla="*/ 318 h 331"/>
                  <a:gd name="T88" fmla="*/ 188 w 326"/>
                  <a:gd name="T89" fmla="*/ 315 h 331"/>
                  <a:gd name="T90" fmla="*/ 181 w 326"/>
                  <a:gd name="T91" fmla="*/ 311 h 331"/>
                  <a:gd name="T92" fmla="*/ 173 w 326"/>
                  <a:gd name="T93" fmla="*/ 307 h 331"/>
                  <a:gd name="T94" fmla="*/ 164 w 326"/>
                  <a:gd name="T95" fmla="*/ 304 h 331"/>
                  <a:gd name="T96" fmla="*/ 156 w 326"/>
                  <a:gd name="T97" fmla="*/ 298 h 331"/>
                  <a:gd name="T98" fmla="*/ 156 w 326"/>
                  <a:gd name="T99" fmla="*/ 293 h 33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326"/>
                  <a:gd name="T151" fmla="*/ 0 h 331"/>
                  <a:gd name="T152" fmla="*/ 326 w 326"/>
                  <a:gd name="T153" fmla="*/ 331 h 33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326" h="331">
                    <a:moveTo>
                      <a:pt x="59" y="227"/>
                    </a:moveTo>
                    <a:lnTo>
                      <a:pt x="59" y="227"/>
                    </a:lnTo>
                    <a:lnTo>
                      <a:pt x="0" y="187"/>
                    </a:lnTo>
                    <a:lnTo>
                      <a:pt x="0" y="157"/>
                    </a:lnTo>
                    <a:lnTo>
                      <a:pt x="14" y="148"/>
                    </a:lnTo>
                    <a:lnTo>
                      <a:pt x="18" y="148"/>
                    </a:lnTo>
                    <a:lnTo>
                      <a:pt x="20" y="146"/>
                    </a:lnTo>
                    <a:lnTo>
                      <a:pt x="21" y="145"/>
                    </a:lnTo>
                    <a:lnTo>
                      <a:pt x="23" y="143"/>
                    </a:lnTo>
                    <a:lnTo>
                      <a:pt x="25" y="143"/>
                    </a:lnTo>
                    <a:lnTo>
                      <a:pt x="27" y="143"/>
                    </a:lnTo>
                    <a:lnTo>
                      <a:pt x="28" y="143"/>
                    </a:lnTo>
                    <a:lnTo>
                      <a:pt x="30" y="143"/>
                    </a:lnTo>
                    <a:lnTo>
                      <a:pt x="32" y="143"/>
                    </a:lnTo>
                    <a:lnTo>
                      <a:pt x="34" y="143"/>
                    </a:lnTo>
                    <a:lnTo>
                      <a:pt x="34" y="139"/>
                    </a:lnTo>
                    <a:lnTo>
                      <a:pt x="39" y="139"/>
                    </a:lnTo>
                    <a:lnTo>
                      <a:pt x="41" y="139"/>
                    </a:lnTo>
                    <a:lnTo>
                      <a:pt x="48" y="137"/>
                    </a:lnTo>
                    <a:lnTo>
                      <a:pt x="52" y="136"/>
                    </a:lnTo>
                    <a:lnTo>
                      <a:pt x="55" y="132"/>
                    </a:lnTo>
                    <a:lnTo>
                      <a:pt x="57" y="132"/>
                    </a:lnTo>
                    <a:lnTo>
                      <a:pt x="57" y="130"/>
                    </a:lnTo>
                    <a:lnTo>
                      <a:pt x="59" y="128"/>
                    </a:lnTo>
                    <a:lnTo>
                      <a:pt x="61" y="127"/>
                    </a:lnTo>
                    <a:lnTo>
                      <a:pt x="64" y="125"/>
                    </a:lnTo>
                    <a:lnTo>
                      <a:pt x="66" y="125"/>
                    </a:lnTo>
                    <a:lnTo>
                      <a:pt x="75" y="119"/>
                    </a:lnTo>
                    <a:lnTo>
                      <a:pt x="80" y="118"/>
                    </a:lnTo>
                    <a:lnTo>
                      <a:pt x="80" y="116"/>
                    </a:lnTo>
                    <a:lnTo>
                      <a:pt x="79" y="114"/>
                    </a:lnTo>
                    <a:lnTo>
                      <a:pt x="77" y="114"/>
                    </a:lnTo>
                    <a:lnTo>
                      <a:pt x="79" y="111"/>
                    </a:lnTo>
                    <a:lnTo>
                      <a:pt x="79" y="109"/>
                    </a:lnTo>
                    <a:lnTo>
                      <a:pt x="77" y="109"/>
                    </a:lnTo>
                    <a:lnTo>
                      <a:pt x="77" y="107"/>
                    </a:lnTo>
                    <a:lnTo>
                      <a:pt x="77" y="105"/>
                    </a:lnTo>
                    <a:lnTo>
                      <a:pt x="79" y="103"/>
                    </a:lnTo>
                    <a:lnTo>
                      <a:pt x="80" y="103"/>
                    </a:lnTo>
                    <a:lnTo>
                      <a:pt x="82" y="105"/>
                    </a:lnTo>
                    <a:lnTo>
                      <a:pt x="91" y="102"/>
                    </a:lnTo>
                    <a:lnTo>
                      <a:pt x="91" y="100"/>
                    </a:lnTo>
                    <a:lnTo>
                      <a:pt x="91" y="98"/>
                    </a:lnTo>
                    <a:lnTo>
                      <a:pt x="93" y="96"/>
                    </a:lnTo>
                    <a:lnTo>
                      <a:pt x="95" y="96"/>
                    </a:lnTo>
                    <a:lnTo>
                      <a:pt x="96" y="96"/>
                    </a:lnTo>
                    <a:lnTo>
                      <a:pt x="109" y="94"/>
                    </a:lnTo>
                    <a:lnTo>
                      <a:pt x="111" y="94"/>
                    </a:lnTo>
                    <a:lnTo>
                      <a:pt x="118" y="94"/>
                    </a:lnTo>
                    <a:lnTo>
                      <a:pt x="120" y="96"/>
                    </a:lnTo>
                    <a:lnTo>
                      <a:pt x="120" y="94"/>
                    </a:lnTo>
                    <a:lnTo>
                      <a:pt x="120" y="91"/>
                    </a:lnTo>
                    <a:lnTo>
                      <a:pt x="122" y="89"/>
                    </a:lnTo>
                    <a:lnTo>
                      <a:pt x="118" y="84"/>
                    </a:lnTo>
                    <a:lnTo>
                      <a:pt x="116" y="80"/>
                    </a:lnTo>
                    <a:lnTo>
                      <a:pt x="116" y="78"/>
                    </a:lnTo>
                    <a:lnTo>
                      <a:pt x="114" y="75"/>
                    </a:lnTo>
                    <a:lnTo>
                      <a:pt x="114" y="73"/>
                    </a:lnTo>
                    <a:lnTo>
                      <a:pt x="114" y="71"/>
                    </a:lnTo>
                    <a:lnTo>
                      <a:pt x="114" y="68"/>
                    </a:lnTo>
                    <a:lnTo>
                      <a:pt x="113" y="66"/>
                    </a:lnTo>
                    <a:lnTo>
                      <a:pt x="114" y="60"/>
                    </a:lnTo>
                    <a:lnTo>
                      <a:pt x="113" y="55"/>
                    </a:lnTo>
                    <a:lnTo>
                      <a:pt x="113" y="53"/>
                    </a:lnTo>
                    <a:lnTo>
                      <a:pt x="111" y="50"/>
                    </a:lnTo>
                    <a:lnTo>
                      <a:pt x="113" y="50"/>
                    </a:lnTo>
                    <a:lnTo>
                      <a:pt x="113" y="48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9" y="44"/>
                    </a:lnTo>
                    <a:lnTo>
                      <a:pt x="107" y="42"/>
                    </a:lnTo>
                    <a:lnTo>
                      <a:pt x="107" y="41"/>
                    </a:lnTo>
                    <a:lnTo>
                      <a:pt x="109" y="41"/>
                    </a:lnTo>
                    <a:lnTo>
                      <a:pt x="118" y="35"/>
                    </a:lnTo>
                    <a:lnTo>
                      <a:pt x="122" y="28"/>
                    </a:lnTo>
                    <a:lnTo>
                      <a:pt x="125" y="26"/>
                    </a:lnTo>
                    <a:lnTo>
                      <a:pt x="130" y="26"/>
                    </a:lnTo>
                    <a:lnTo>
                      <a:pt x="134" y="25"/>
                    </a:lnTo>
                    <a:lnTo>
                      <a:pt x="138" y="26"/>
                    </a:lnTo>
                    <a:lnTo>
                      <a:pt x="139" y="25"/>
                    </a:lnTo>
                    <a:lnTo>
                      <a:pt x="145" y="19"/>
                    </a:lnTo>
                    <a:lnTo>
                      <a:pt x="148" y="17"/>
                    </a:lnTo>
                    <a:lnTo>
                      <a:pt x="152" y="16"/>
                    </a:lnTo>
                    <a:lnTo>
                      <a:pt x="163" y="10"/>
                    </a:lnTo>
                    <a:lnTo>
                      <a:pt x="182" y="10"/>
                    </a:lnTo>
                    <a:lnTo>
                      <a:pt x="188" y="7"/>
                    </a:lnTo>
                    <a:lnTo>
                      <a:pt x="190" y="7"/>
                    </a:lnTo>
                    <a:lnTo>
                      <a:pt x="193" y="7"/>
                    </a:lnTo>
                    <a:lnTo>
                      <a:pt x="195" y="7"/>
                    </a:lnTo>
                    <a:lnTo>
                      <a:pt x="197" y="7"/>
                    </a:lnTo>
                    <a:lnTo>
                      <a:pt x="202" y="5"/>
                    </a:lnTo>
                    <a:lnTo>
                      <a:pt x="218" y="5"/>
                    </a:lnTo>
                    <a:lnTo>
                      <a:pt x="220" y="7"/>
                    </a:lnTo>
                    <a:lnTo>
                      <a:pt x="224" y="8"/>
                    </a:lnTo>
                    <a:lnTo>
                      <a:pt x="238" y="3"/>
                    </a:lnTo>
                    <a:lnTo>
                      <a:pt x="240" y="0"/>
                    </a:lnTo>
                    <a:lnTo>
                      <a:pt x="247" y="3"/>
                    </a:lnTo>
                    <a:lnTo>
                      <a:pt x="249" y="3"/>
                    </a:lnTo>
                    <a:lnTo>
                      <a:pt x="250" y="3"/>
                    </a:lnTo>
                    <a:lnTo>
                      <a:pt x="254" y="3"/>
                    </a:lnTo>
                    <a:lnTo>
                      <a:pt x="256" y="1"/>
                    </a:lnTo>
                    <a:lnTo>
                      <a:pt x="261" y="3"/>
                    </a:lnTo>
                    <a:lnTo>
                      <a:pt x="263" y="5"/>
                    </a:lnTo>
                    <a:lnTo>
                      <a:pt x="268" y="5"/>
                    </a:lnTo>
                    <a:lnTo>
                      <a:pt x="270" y="3"/>
                    </a:lnTo>
                    <a:lnTo>
                      <a:pt x="274" y="3"/>
                    </a:lnTo>
                    <a:lnTo>
                      <a:pt x="277" y="3"/>
                    </a:lnTo>
                    <a:lnTo>
                      <a:pt x="277" y="5"/>
                    </a:lnTo>
                    <a:lnTo>
                      <a:pt x="272" y="10"/>
                    </a:lnTo>
                    <a:lnTo>
                      <a:pt x="270" y="12"/>
                    </a:lnTo>
                    <a:lnTo>
                      <a:pt x="272" y="12"/>
                    </a:lnTo>
                    <a:lnTo>
                      <a:pt x="274" y="14"/>
                    </a:lnTo>
                    <a:lnTo>
                      <a:pt x="272" y="35"/>
                    </a:lnTo>
                    <a:lnTo>
                      <a:pt x="274" y="37"/>
                    </a:lnTo>
                    <a:lnTo>
                      <a:pt x="270" y="50"/>
                    </a:lnTo>
                    <a:lnTo>
                      <a:pt x="265" y="53"/>
                    </a:lnTo>
                    <a:lnTo>
                      <a:pt x="263" y="57"/>
                    </a:lnTo>
                    <a:lnTo>
                      <a:pt x="261" y="59"/>
                    </a:lnTo>
                    <a:lnTo>
                      <a:pt x="259" y="59"/>
                    </a:lnTo>
                    <a:lnTo>
                      <a:pt x="259" y="60"/>
                    </a:lnTo>
                    <a:lnTo>
                      <a:pt x="256" y="62"/>
                    </a:lnTo>
                    <a:lnTo>
                      <a:pt x="259" y="75"/>
                    </a:lnTo>
                    <a:lnTo>
                      <a:pt x="265" y="77"/>
                    </a:lnTo>
                    <a:lnTo>
                      <a:pt x="267" y="78"/>
                    </a:lnTo>
                    <a:lnTo>
                      <a:pt x="268" y="85"/>
                    </a:lnTo>
                    <a:lnTo>
                      <a:pt x="268" y="91"/>
                    </a:lnTo>
                    <a:lnTo>
                      <a:pt x="281" y="98"/>
                    </a:lnTo>
                    <a:lnTo>
                      <a:pt x="283" y="98"/>
                    </a:lnTo>
                    <a:lnTo>
                      <a:pt x="288" y="130"/>
                    </a:lnTo>
                    <a:lnTo>
                      <a:pt x="288" y="132"/>
                    </a:lnTo>
                    <a:lnTo>
                      <a:pt x="284" y="134"/>
                    </a:lnTo>
                    <a:lnTo>
                      <a:pt x="284" y="139"/>
                    </a:lnTo>
                    <a:lnTo>
                      <a:pt x="292" y="148"/>
                    </a:lnTo>
                    <a:lnTo>
                      <a:pt x="293" y="200"/>
                    </a:lnTo>
                    <a:lnTo>
                      <a:pt x="286" y="204"/>
                    </a:lnTo>
                    <a:lnTo>
                      <a:pt x="286" y="205"/>
                    </a:lnTo>
                    <a:lnTo>
                      <a:pt x="288" y="209"/>
                    </a:lnTo>
                    <a:lnTo>
                      <a:pt x="297" y="220"/>
                    </a:lnTo>
                    <a:lnTo>
                      <a:pt x="297" y="230"/>
                    </a:lnTo>
                    <a:lnTo>
                      <a:pt x="302" y="234"/>
                    </a:lnTo>
                    <a:lnTo>
                      <a:pt x="309" y="234"/>
                    </a:lnTo>
                    <a:lnTo>
                      <a:pt x="318" y="238"/>
                    </a:lnTo>
                    <a:lnTo>
                      <a:pt x="326" y="250"/>
                    </a:lnTo>
                    <a:lnTo>
                      <a:pt x="326" y="252"/>
                    </a:lnTo>
                    <a:lnTo>
                      <a:pt x="229" y="320"/>
                    </a:lnTo>
                    <a:lnTo>
                      <a:pt x="195" y="331"/>
                    </a:lnTo>
                    <a:lnTo>
                      <a:pt x="191" y="331"/>
                    </a:lnTo>
                    <a:lnTo>
                      <a:pt x="188" y="327"/>
                    </a:lnTo>
                    <a:lnTo>
                      <a:pt x="188" y="325"/>
                    </a:lnTo>
                    <a:lnTo>
                      <a:pt x="190" y="325"/>
                    </a:lnTo>
                    <a:lnTo>
                      <a:pt x="190" y="323"/>
                    </a:lnTo>
                    <a:lnTo>
                      <a:pt x="190" y="322"/>
                    </a:lnTo>
                    <a:lnTo>
                      <a:pt x="190" y="320"/>
                    </a:lnTo>
                    <a:lnTo>
                      <a:pt x="190" y="318"/>
                    </a:lnTo>
                    <a:lnTo>
                      <a:pt x="190" y="316"/>
                    </a:lnTo>
                    <a:lnTo>
                      <a:pt x="188" y="315"/>
                    </a:lnTo>
                    <a:lnTo>
                      <a:pt x="184" y="313"/>
                    </a:lnTo>
                    <a:lnTo>
                      <a:pt x="182" y="313"/>
                    </a:lnTo>
                    <a:lnTo>
                      <a:pt x="181" y="313"/>
                    </a:lnTo>
                    <a:lnTo>
                      <a:pt x="181" y="311"/>
                    </a:lnTo>
                    <a:lnTo>
                      <a:pt x="177" y="311"/>
                    </a:lnTo>
                    <a:lnTo>
                      <a:pt x="175" y="311"/>
                    </a:lnTo>
                    <a:lnTo>
                      <a:pt x="175" y="309"/>
                    </a:lnTo>
                    <a:lnTo>
                      <a:pt x="173" y="307"/>
                    </a:lnTo>
                    <a:lnTo>
                      <a:pt x="172" y="309"/>
                    </a:lnTo>
                    <a:lnTo>
                      <a:pt x="168" y="307"/>
                    </a:lnTo>
                    <a:lnTo>
                      <a:pt x="164" y="306"/>
                    </a:lnTo>
                    <a:lnTo>
                      <a:pt x="164" y="304"/>
                    </a:lnTo>
                    <a:lnTo>
                      <a:pt x="164" y="302"/>
                    </a:lnTo>
                    <a:lnTo>
                      <a:pt x="161" y="300"/>
                    </a:lnTo>
                    <a:lnTo>
                      <a:pt x="159" y="300"/>
                    </a:lnTo>
                    <a:lnTo>
                      <a:pt x="156" y="298"/>
                    </a:lnTo>
                    <a:lnTo>
                      <a:pt x="156" y="297"/>
                    </a:lnTo>
                    <a:lnTo>
                      <a:pt x="157" y="295"/>
                    </a:lnTo>
                    <a:lnTo>
                      <a:pt x="156" y="293"/>
                    </a:lnTo>
                    <a:lnTo>
                      <a:pt x="59" y="22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5" name="Freeform 4045"/>
              <p:cNvSpPr>
                <a:spLocks/>
              </p:cNvSpPr>
              <p:nvPr/>
            </p:nvSpPr>
            <p:spPr bwMode="auto">
              <a:xfrm>
                <a:off x="3537" y="2293"/>
                <a:ext cx="125" cy="141"/>
              </a:xfrm>
              <a:custGeom>
                <a:avLst/>
                <a:gdLst>
                  <a:gd name="T0" fmla="*/ 59 w 125"/>
                  <a:gd name="T1" fmla="*/ 0 h 141"/>
                  <a:gd name="T2" fmla="*/ 59 w 125"/>
                  <a:gd name="T3" fmla="*/ 10 h 141"/>
                  <a:gd name="T4" fmla="*/ 62 w 125"/>
                  <a:gd name="T5" fmla="*/ 12 h 141"/>
                  <a:gd name="T6" fmla="*/ 57 w 125"/>
                  <a:gd name="T7" fmla="*/ 16 h 141"/>
                  <a:gd name="T8" fmla="*/ 59 w 125"/>
                  <a:gd name="T9" fmla="*/ 50 h 141"/>
                  <a:gd name="T10" fmla="*/ 0 w 125"/>
                  <a:gd name="T11" fmla="*/ 102 h 141"/>
                  <a:gd name="T12" fmla="*/ 34 w 125"/>
                  <a:gd name="T13" fmla="*/ 136 h 141"/>
                  <a:gd name="T14" fmla="*/ 44 w 125"/>
                  <a:gd name="T15" fmla="*/ 136 h 141"/>
                  <a:gd name="T16" fmla="*/ 50 w 125"/>
                  <a:gd name="T17" fmla="*/ 134 h 141"/>
                  <a:gd name="T18" fmla="*/ 52 w 125"/>
                  <a:gd name="T19" fmla="*/ 127 h 141"/>
                  <a:gd name="T20" fmla="*/ 64 w 125"/>
                  <a:gd name="T21" fmla="*/ 120 h 141"/>
                  <a:gd name="T22" fmla="*/ 70 w 125"/>
                  <a:gd name="T23" fmla="*/ 118 h 141"/>
                  <a:gd name="T24" fmla="*/ 75 w 125"/>
                  <a:gd name="T25" fmla="*/ 109 h 141"/>
                  <a:gd name="T26" fmla="*/ 78 w 125"/>
                  <a:gd name="T27" fmla="*/ 103 h 141"/>
                  <a:gd name="T28" fmla="*/ 82 w 125"/>
                  <a:gd name="T29" fmla="*/ 102 h 141"/>
                  <a:gd name="T30" fmla="*/ 89 w 125"/>
                  <a:gd name="T31" fmla="*/ 102 h 141"/>
                  <a:gd name="T32" fmla="*/ 93 w 125"/>
                  <a:gd name="T33" fmla="*/ 98 h 141"/>
                  <a:gd name="T34" fmla="*/ 91 w 125"/>
                  <a:gd name="T35" fmla="*/ 94 h 141"/>
                  <a:gd name="T36" fmla="*/ 91 w 125"/>
                  <a:gd name="T37" fmla="*/ 86 h 141"/>
                  <a:gd name="T38" fmla="*/ 96 w 125"/>
                  <a:gd name="T39" fmla="*/ 75 h 141"/>
                  <a:gd name="T40" fmla="*/ 100 w 125"/>
                  <a:gd name="T41" fmla="*/ 75 h 141"/>
                  <a:gd name="T42" fmla="*/ 100 w 125"/>
                  <a:gd name="T43" fmla="*/ 77 h 141"/>
                  <a:gd name="T44" fmla="*/ 104 w 125"/>
                  <a:gd name="T45" fmla="*/ 77 h 141"/>
                  <a:gd name="T46" fmla="*/ 116 w 125"/>
                  <a:gd name="T47" fmla="*/ 60 h 141"/>
                  <a:gd name="T48" fmla="*/ 125 w 125"/>
                  <a:gd name="T49" fmla="*/ 43 h 141"/>
                  <a:gd name="T50" fmla="*/ 121 w 125"/>
                  <a:gd name="T51" fmla="*/ 41 h 141"/>
                  <a:gd name="T52" fmla="*/ 118 w 125"/>
                  <a:gd name="T53" fmla="*/ 39 h 141"/>
                  <a:gd name="T54" fmla="*/ 114 w 125"/>
                  <a:gd name="T55" fmla="*/ 32 h 141"/>
                  <a:gd name="T56" fmla="*/ 111 w 125"/>
                  <a:gd name="T57" fmla="*/ 28 h 141"/>
                  <a:gd name="T58" fmla="*/ 104 w 125"/>
                  <a:gd name="T59" fmla="*/ 21 h 141"/>
                  <a:gd name="T60" fmla="*/ 96 w 125"/>
                  <a:gd name="T61" fmla="*/ 19 h 141"/>
                  <a:gd name="T62" fmla="*/ 82 w 125"/>
                  <a:gd name="T63" fmla="*/ 16 h 141"/>
                  <a:gd name="T64" fmla="*/ 77 w 125"/>
                  <a:gd name="T65" fmla="*/ 12 h 141"/>
                  <a:gd name="T66" fmla="*/ 73 w 125"/>
                  <a:gd name="T67" fmla="*/ 5 h 141"/>
                  <a:gd name="T68" fmla="*/ 68 w 125"/>
                  <a:gd name="T69" fmla="*/ 0 h 14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25"/>
                  <a:gd name="T106" fmla="*/ 0 h 141"/>
                  <a:gd name="T107" fmla="*/ 125 w 125"/>
                  <a:gd name="T108" fmla="*/ 141 h 14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25" h="141">
                    <a:moveTo>
                      <a:pt x="68" y="0"/>
                    </a:moveTo>
                    <a:lnTo>
                      <a:pt x="59" y="0"/>
                    </a:lnTo>
                    <a:lnTo>
                      <a:pt x="61" y="10"/>
                    </a:lnTo>
                    <a:lnTo>
                      <a:pt x="59" y="10"/>
                    </a:lnTo>
                    <a:lnTo>
                      <a:pt x="61" y="12"/>
                    </a:lnTo>
                    <a:lnTo>
                      <a:pt x="62" y="12"/>
                    </a:lnTo>
                    <a:lnTo>
                      <a:pt x="61" y="16"/>
                    </a:lnTo>
                    <a:lnTo>
                      <a:pt x="57" y="16"/>
                    </a:lnTo>
                    <a:lnTo>
                      <a:pt x="52" y="37"/>
                    </a:lnTo>
                    <a:lnTo>
                      <a:pt x="59" y="50"/>
                    </a:lnTo>
                    <a:lnTo>
                      <a:pt x="48" y="84"/>
                    </a:lnTo>
                    <a:lnTo>
                      <a:pt x="0" y="102"/>
                    </a:lnTo>
                    <a:lnTo>
                      <a:pt x="16" y="141"/>
                    </a:lnTo>
                    <a:lnTo>
                      <a:pt x="34" y="136"/>
                    </a:lnTo>
                    <a:lnTo>
                      <a:pt x="43" y="136"/>
                    </a:lnTo>
                    <a:lnTo>
                      <a:pt x="44" y="136"/>
                    </a:lnTo>
                    <a:lnTo>
                      <a:pt x="46" y="136"/>
                    </a:lnTo>
                    <a:lnTo>
                      <a:pt x="50" y="134"/>
                    </a:lnTo>
                    <a:lnTo>
                      <a:pt x="52" y="130"/>
                    </a:lnTo>
                    <a:lnTo>
                      <a:pt x="52" y="127"/>
                    </a:lnTo>
                    <a:lnTo>
                      <a:pt x="57" y="121"/>
                    </a:lnTo>
                    <a:lnTo>
                      <a:pt x="64" y="120"/>
                    </a:lnTo>
                    <a:lnTo>
                      <a:pt x="68" y="120"/>
                    </a:lnTo>
                    <a:lnTo>
                      <a:pt x="70" y="118"/>
                    </a:lnTo>
                    <a:lnTo>
                      <a:pt x="73" y="116"/>
                    </a:lnTo>
                    <a:lnTo>
                      <a:pt x="75" y="109"/>
                    </a:lnTo>
                    <a:lnTo>
                      <a:pt x="77" y="105"/>
                    </a:lnTo>
                    <a:lnTo>
                      <a:pt x="78" y="103"/>
                    </a:lnTo>
                    <a:lnTo>
                      <a:pt x="80" y="103"/>
                    </a:lnTo>
                    <a:lnTo>
                      <a:pt x="82" y="102"/>
                    </a:lnTo>
                    <a:lnTo>
                      <a:pt x="84" y="102"/>
                    </a:lnTo>
                    <a:lnTo>
                      <a:pt x="89" y="102"/>
                    </a:lnTo>
                    <a:lnTo>
                      <a:pt x="91" y="100"/>
                    </a:lnTo>
                    <a:lnTo>
                      <a:pt x="93" y="98"/>
                    </a:lnTo>
                    <a:lnTo>
                      <a:pt x="91" y="96"/>
                    </a:lnTo>
                    <a:lnTo>
                      <a:pt x="91" y="94"/>
                    </a:lnTo>
                    <a:lnTo>
                      <a:pt x="91" y="89"/>
                    </a:lnTo>
                    <a:lnTo>
                      <a:pt x="91" y="86"/>
                    </a:lnTo>
                    <a:lnTo>
                      <a:pt x="91" y="84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4" y="77"/>
                    </a:lnTo>
                    <a:lnTo>
                      <a:pt x="111" y="64"/>
                    </a:lnTo>
                    <a:lnTo>
                      <a:pt x="116" y="60"/>
                    </a:lnTo>
                    <a:lnTo>
                      <a:pt x="123" y="50"/>
                    </a:lnTo>
                    <a:lnTo>
                      <a:pt x="125" y="43"/>
                    </a:lnTo>
                    <a:lnTo>
                      <a:pt x="123" y="41"/>
                    </a:lnTo>
                    <a:lnTo>
                      <a:pt x="121" y="41"/>
                    </a:lnTo>
                    <a:lnTo>
                      <a:pt x="121" y="39"/>
                    </a:lnTo>
                    <a:lnTo>
                      <a:pt x="118" y="39"/>
                    </a:lnTo>
                    <a:lnTo>
                      <a:pt x="114" y="35"/>
                    </a:lnTo>
                    <a:lnTo>
                      <a:pt x="114" y="32"/>
                    </a:lnTo>
                    <a:lnTo>
                      <a:pt x="111" y="30"/>
                    </a:lnTo>
                    <a:lnTo>
                      <a:pt x="111" y="28"/>
                    </a:lnTo>
                    <a:lnTo>
                      <a:pt x="107" y="23"/>
                    </a:lnTo>
                    <a:lnTo>
                      <a:pt x="104" y="21"/>
                    </a:lnTo>
                    <a:lnTo>
                      <a:pt x="102" y="21"/>
                    </a:lnTo>
                    <a:lnTo>
                      <a:pt x="96" y="19"/>
                    </a:lnTo>
                    <a:lnTo>
                      <a:pt x="91" y="19"/>
                    </a:lnTo>
                    <a:lnTo>
                      <a:pt x="82" y="16"/>
                    </a:lnTo>
                    <a:lnTo>
                      <a:pt x="80" y="12"/>
                    </a:lnTo>
                    <a:lnTo>
                      <a:pt x="77" y="12"/>
                    </a:lnTo>
                    <a:lnTo>
                      <a:pt x="73" y="7"/>
                    </a:lnTo>
                    <a:lnTo>
                      <a:pt x="73" y="5"/>
                    </a:lnTo>
                    <a:lnTo>
                      <a:pt x="70" y="3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6" name="Freeform 4046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7" name="Freeform 4047"/>
              <p:cNvSpPr>
                <a:spLocks/>
              </p:cNvSpPr>
              <p:nvPr/>
            </p:nvSpPr>
            <p:spPr bwMode="auto">
              <a:xfrm>
                <a:off x="3449" y="2200"/>
                <a:ext cx="29" cy="26"/>
              </a:xfrm>
              <a:custGeom>
                <a:avLst/>
                <a:gdLst>
                  <a:gd name="T0" fmla="*/ 29 w 29"/>
                  <a:gd name="T1" fmla="*/ 26 h 26"/>
                  <a:gd name="T2" fmla="*/ 29 w 29"/>
                  <a:gd name="T3" fmla="*/ 23 h 26"/>
                  <a:gd name="T4" fmla="*/ 27 w 29"/>
                  <a:gd name="T5" fmla="*/ 23 h 26"/>
                  <a:gd name="T6" fmla="*/ 25 w 29"/>
                  <a:gd name="T7" fmla="*/ 14 h 26"/>
                  <a:gd name="T8" fmla="*/ 21 w 29"/>
                  <a:gd name="T9" fmla="*/ 14 h 26"/>
                  <a:gd name="T10" fmla="*/ 20 w 29"/>
                  <a:gd name="T11" fmla="*/ 14 h 26"/>
                  <a:gd name="T12" fmla="*/ 20 w 29"/>
                  <a:gd name="T13" fmla="*/ 12 h 26"/>
                  <a:gd name="T14" fmla="*/ 20 w 29"/>
                  <a:gd name="T15" fmla="*/ 10 h 26"/>
                  <a:gd name="T16" fmla="*/ 25 w 29"/>
                  <a:gd name="T17" fmla="*/ 9 h 26"/>
                  <a:gd name="T18" fmla="*/ 29 w 29"/>
                  <a:gd name="T19" fmla="*/ 7 h 26"/>
                  <a:gd name="T20" fmla="*/ 27 w 29"/>
                  <a:gd name="T21" fmla="*/ 5 h 26"/>
                  <a:gd name="T22" fmla="*/ 27 w 29"/>
                  <a:gd name="T23" fmla="*/ 5 h 26"/>
                  <a:gd name="T24" fmla="*/ 23 w 29"/>
                  <a:gd name="T25" fmla="*/ 3 h 26"/>
                  <a:gd name="T26" fmla="*/ 23 w 29"/>
                  <a:gd name="T27" fmla="*/ 1 h 26"/>
                  <a:gd name="T28" fmla="*/ 23 w 29"/>
                  <a:gd name="T29" fmla="*/ 1 h 26"/>
                  <a:gd name="T30" fmla="*/ 16 w 29"/>
                  <a:gd name="T31" fmla="*/ 0 h 26"/>
                  <a:gd name="T32" fmla="*/ 13 w 29"/>
                  <a:gd name="T33" fmla="*/ 1 h 26"/>
                  <a:gd name="T34" fmla="*/ 5 w 29"/>
                  <a:gd name="T35" fmla="*/ 12 h 26"/>
                  <a:gd name="T36" fmla="*/ 0 w 29"/>
                  <a:gd name="T37" fmla="*/ 17 h 26"/>
                  <a:gd name="T38" fmla="*/ 2 w 29"/>
                  <a:gd name="T39" fmla="*/ 17 h 26"/>
                  <a:gd name="T40" fmla="*/ 14 w 29"/>
                  <a:gd name="T41" fmla="*/ 21 h 26"/>
                  <a:gd name="T42" fmla="*/ 16 w 29"/>
                  <a:gd name="T43" fmla="*/ 23 h 26"/>
                  <a:gd name="T44" fmla="*/ 20 w 29"/>
                  <a:gd name="T45" fmla="*/ 26 h 26"/>
                  <a:gd name="T46" fmla="*/ 29 w 29"/>
                  <a:gd name="T47" fmla="*/ 26 h 2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9"/>
                  <a:gd name="T73" fmla="*/ 0 h 26"/>
                  <a:gd name="T74" fmla="*/ 29 w 29"/>
                  <a:gd name="T75" fmla="*/ 26 h 2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9" h="26">
                    <a:moveTo>
                      <a:pt x="29" y="26"/>
                    </a:moveTo>
                    <a:lnTo>
                      <a:pt x="29" y="23"/>
                    </a:lnTo>
                    <a:lnTo>
                      <a:pt x="27" y="23"/>
                    </a:lnTo>
                    <a:lnTo>
                      <a:pt x="25" y="14"/>
                    </a:lnTo>
                    <a:lnTo>
                      <a:pt x="21" y="14"/>
                    </a:lnTo>
                    <a:lnTo>
                      <a:pt x="20" y="14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25" y="9"/>
                    </a:lnTo>
                    <a:lnTo>
                      <a:pt x="29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1"/>
                    </a:lnTo>
                    <a:lnTo>
                      <a:pt x="16" y="0"/>
                    </a:lnTo>
                    <a:lnTo>
                      <a:pt x="13" y="1"/>
                    </a:lnTo>
                    <a:lnTo>
                      <a:pt x="5" y="12"/>
                    </a:lnTo>
                    <a:lnTo>
                      <a:pt x="0" y="17"/>
                    </a:lnTo>
                    <a:lnTo>
                      <a:pt x="2" y="17"/>
                    </a:lnTo>
                    <a:lnTo>
                      <a:pt x="14" y="21"/>
                    </a:lnTo>
                    <a:lnTo>
                      <a:pt x="16" y="23"/>
                    </a:lnTo>
                    <a:lnTo>
                      <a:pt x="20" y="26"/>
                    </a:lnTo>
                    <a:lnTo>
                      <a:pt x="29" y="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8" name="Freeform 4048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9" name="Freeform 4049"/>
              <p:cNvSpPr>
                <a:spLocks/>
              </p:cNvSpPr>
              <p:nvPr/>
            </p:nvSpPr>
            <p:spPr bwMode="auto">
              <a:xfrm>
                <a:off x="2495" y="2089"/>
                <a:ext cx="192" cy="154"/>
              </a:xfrm>
              <a:custGeom>
                <a:avLst/>
                <a:gdLst>
                  <a:gd name="T0" fmla="*/ 70 w 192"/>
                  <a:gd name="T1" fmla="*/ 154 h 154"/>
                  <a:gd name="T2" fmla="*/ 2 w 192"/>
                  <a:gd name="T3" fmla="*/ 150 h 154"/>
                  <a:gd name="T4" fmla="*/ 32 w 192"/>
                  <a:gd name="T5" fmla="*/ 134 h 154"/>
                  <a:gd name="T6" fmla="*/ 41 w 192"/>
                  <a:gd name="T7" fmla="*/ 130 h 154"/>
                  <a:gd name="T8" fmla="*/ 45 w 192"/>
                  <a:gd name="T9" fmla="*/ 125 h 154"/>
                  <a:gd name="T10" fmla="*/ 54 w 192"/>
                  <a:gd name="T11" fmla="*/ 105 h 154"/>
                  <a:gd name="T12" fmla="*/ 52 w 192"/>
                  <a:gd name="T13" fmla="*/ 86 h 154"/>
                  <a:gd name="T14" fmla="*/ 57 w 192"/>
                  <a:gd name="T15" fmla="*/ 77 h 154"/>
                  <a:gd name="T16" fmla="*/ 61 w 192"/>
                  <a:gd name="T17" fmla="*/ 75 h 154"/>
                  <a:gd name="T18" fmla="*/ 63 w 192"/>
                  <a:gd name="T19" fmla="*/ 64 h 154"/>
                  <a:gd name="T20" fmla="*/ 98 w 192"/>
                  <a:gd name="T21" fmla="*/ 37 h 154"/>
                  <a:gd name="T22" fmla="*/ 104 w 192"/>
                  <a:gd name="T23" fmla="*/ 30 h 154"/>
                  <a:gd name="T24" fmla="*/ 115 w 192"/>
                  <a:gd name="T25" fmla="*/ 3 h 154"/>
                  <a:gd name="T26" fmla="*/ 124 w 192"/>
                  <a:gd name="T27" fmla="*/ 0 h 154"/>
                  <a:gd name="T28" fmla="*/ 136 w 192"/>
                  <a:gd name="T29" fmla="*/ 14 h 154"/>
                  <a:gd name="T30" fmla="*/ 147 w 192"/>
                  <a:gd name="T31" fmla="*/ 12 h 154"/>
                  <a:gd name="T32" fmla="*/ 161 w 192"/>
                  <a:gd name="T33" fmla="*/ 10 h 154"/>
                  <a:gd name="T34" fmla="*/ 168 w 192"/>
                  <a:gd name="T35" fmla="*/ 14 h 154"/>
                  <a:gd name="T36" fmla="*/ 177 w 192"/>
                  <a:gd name="T37" fmla="*/ 16 h 154"/>
                  <a:gd name="T38" fmla="*/ 177 w 192"/>
                  <a:gd name="T39" fmla="*/ 17 h 154"/>
                  <a:gd name="T40" fmla="*/ 179 w 192"/>
                  <a:gd name="T41" fmla="*/ 21 h 154"/>
                  <a:gd name="T42" fmla="*/ 183 w 192"/>
                  <a:gd name="T43" fmla="*/ 23 h 154"/>
                  <a:gd name="T44" fmla="*/ 183 w 192"/>
                  <a:gd name="T45" fmla="*/ 25 h 154"/>
                  <a:gd name="T46" fmla="*/ 181 w 192"/>
                  <a:gd name="T47" fmla="*/ 25 h 154"/>
                  <a:gd name="T48" fmla="*/ 183 w 192"/>
                  <a:gd name="T49" fmla="*/ 30 h 154"/>
                  <a:gd name="T50" fmla="*/ 183 w 192"/>
                  <a:gd name="T51" fmla="*/ 41 h 154"/>
                  <a:gd name="T52" fmla="*/ 184 w 192"/>
                  <a:gd name="T53" fmla="*/ 43 h 154"/>
                  <a:gd name="T54" fmla="*/ 184 w 192"/>
                  <a:gd name="T55" fmla="*/ 48 h 154"/>
                  <a:gd name="T56" fmla="*/ 186 w 192"/>
                  <a:gd name="T57" fmla="*/ 53 h 154"/>
                  <a:gd name="T58" fmla="*/ 188 w 192"/>
                  <a:gd name="T59" fmla="*/ 59 h 154"/>
                  <a:gd name="T60" fmla="*/ 192 w 192"/>
                  <a:gd name="T61" fmla="*/ 64 h 154"/>
                  <a:gd name="T62" fmla="*/ 190 w 192"/>
                  <a:gd name="T63" fmla="*/ 66 h 154"/>
                  <a:gd name="T64" fmla="*/ 190 w 192"/>
                  <a:gd name="T65" fmla="*/ 69 h 154"/>
                  <a:gd name="T66" fmla="*/ 190 w 192"/>
                  <a:gd name="T67" fmla="*/ 71 h 154"/>
                  <a:gd name="T68" fmla="*/ 181 w 192"/>
                  <a:gd name="T69" fmla="*/ 69 h 154"/>
                  <a:gd name="T70" fmla="*/ 166 w 192"/>
                  <a:gd name="T71" fmla="*/ 71 h 154"/>
                  <a:gd name="T72" fmla="*/ 165 w 192"/>
                  <a:gd name="T73" fmla="*/ 71 h 154"/>
                  <a:gd name="T74" fmla="*/ 163 w 192"/>
                  <a:gd name="T75" fmla="*/ 71 h 154"/>
                  <a:gd name="T76" fmla="*/ 161 w 192"/>
                  <a:gd name="T77" fmla="*/ 75 h 154"/>
                  <a:gd name="T78" fmla="*/ 161 w 192"/>
                  <a:gd name="T79" fmla="*/ 77 h 154"/>
                  <a:gd name="T80" fmla="*/ 150 w 192"/>
                  <a:gd name="T81" fmla="*/ 78 h 154"/>
                  <a:gd name="T82" fmla="*/ 147 w 192"/>
                  <a:gd name="T83" fmla="*/ 80 h 154"/>
                  <a:gd name="T84" fmla="*/ 147 w 192"/>
                  <a:gd name="T85" fmla="*/ 84 h 154"/>
                  <a:gd name="T86" fmla="*/ 149 w 192"/>
                  <a:gd name="T87" fmla="*/ 84 h 154"/>
                  <a:gd name="T88" fmla="*/ 149 w 192"/>
                  <a:gd name="T89" fmla="*/ 86 h 154"/>
                  <a:gd name="T90" fmla="*/ 149 w 192"/>
                  <a:gd name="T91" fmla="*/ 89 h 154"/>
                  <a:gd name="T92" fmla="*/ 149 w 192"/>
                  <a:gd name="T93" fmla="*/ 89 h 154"/>
                  <a:gd name="T94" fmla="*/ 150 w 192"/>
                  <a:gd name="T95" fmla="*/ 91 h 154"/>
                  <a:gd name="T96" fmla="*/ 150 w 192"/>
                  <a:gd name="T97" fmla="*/ 93 h 154"/>
                  <a:gd name="T98" fmla="*/ 136 w 192"/>
                  <a:gd name="T99" fmla="*/ 100 h 154"/>
                  <a:gd name="T100" fmla="*/ 131 w 192"/>
                  <a:gd name="T101" fmla="*/ 102 h 154"/>
                  <a:gd name="T102" fmla="*/ 127 w 192"/>
                  <a:gd name="T103" fmla="*/ 105 h 154"/>
                  <a:gd name="T104" fmla="*/ 125 w 192"/>
                  <a:gd name="T105" fmla="*/ 107 h 154"/>
                  <a:gd name="T106" fmla="*/ 113 w 192"/>
                  <a:gd name="T107" fmla="*/ 114 h 154"/>
                  <a:gd name="T108" fmla="*/ 109 w 192"/>
                  <a:gd name="T109" fmla="*/ 114 h 154"/>
                  <a:gd name="T110" fmla="*/ 104 w 192"/>
                  <a:gd name="T111" fmla="*/ 114 h 154"/>
                  <a:gd name="T112" fmla="*/ 102 w 192"/>
                  <a:gd name="T113" fmla="*/ 118 h 154"/>
                  <a:gd name="T114" fmla="*/ 98 w 192"/>
                  <a:gd name="T115" fmla="*/ 118 h 154"/>
                  <a:gd name="T116" fmla="*/ 95 w 192"/>
                  <a:gd name="T117" fmla="*/ 118 h 154"/>
                  <a:gd name="T118" fmla="*/ 91 w 192"/>
                  <a:gd name="T119" fmla="*/ 120 h 154"/>
                  <a:gd name="T120" fmla="*/ 88 w 192"/>
                  <a:gd name="T121" fmla="*/ 123 h 154"/>
                  <a:gd name="T122" fmla="*/ 70 w 192"/>
                  <a:gd name="T123" fmla="*/ 132 h 1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"/>
                  <a:gd name="T187" fmla="*/ 0 h 154"/>
                  <a:gd name="T188" fmla="*/ 192 w 192"/>
                  <a:gd name="T189" fmla="*/ 154 h 154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" h="154">
                    <a:moveTo>
                      <a:pt x="70" y="132"/>
                    </a:moveTo>
                    <a:lnTo>
                      <a:pt x="70" y="154"/>
                    </a:lnTo>
                    <a:lnTo>
                      <a:pt x="0" y="154"/>
                    </a:lnTo>
                    <a:lnTo>
                      <a:pt x="2" y="150"/>
                    </a:lnTo>
                    <a:lnTo>
                      <a:pt x="23" y="145"/>
                    </a:lnTo>
                    <a:lnTo>
                      <a:pt x="32" y="134"/>
                    </a:lnTo>
                    <a:lnTo>
                      <a:pt x="38" y="132"/>
                    </a:lnTo>
                    <a:lnTo>
                      <a:pt x="41" y="130"/>
                    </a:lnTo>
                    <a:lnTo>
                      <a:pt x="43" y="128"/>
                    </a:lnTo>
                    <a:lnTo>
                      <a:pt x="45" y="125"/>
                    </a:lnTo>
                    <a:lnTo>
                      <a:pt x="54" y="111"/>
                    </a:lnTo>
                    <a:lnTo>
                      <a:pt x="54" y="105"/>
                    </a:lnTo>
                    <a:lnTo>
                      <a:pt x="50" y="100"/>
                    </a:lnTo>
                    <a:lnTo>
                      <a:pt x="52" y="86"/>
                    </a:lnTo>
                    <a:lnTo>
                      <a:pt x="57" y="77"/>
                    </a:lnTo>
                    <a:lnTo>
                      <a:pt x="61" y="75"/>
                    </a:lnTo>
                    <a:lnTo>
                      <a:pt x="63" y="68"/>
                    </a:lnTo>
                    <a:lnTo>
                      <a:pt x="63" y="64"/>
                    </a:lnTo>
                    <a:lnTo>
                      <a:pt x="75" y="50"/>
                    </a:lnTo>
                    <a:lnTo>
                      <a:pt x="98" y="37"/>
                    </a:lnTo>
                    <a:lnTo>
                      <a:pt x="102" y="34"/>
                    </a:lnTo>
                    <a:lnTo>
                      <a:pt x="104" y="30"/>
                    </a:lnTo>
                    <a:lnTo>
                      <a:pt x="107" y="25"/>
                    </a:lnTo>
                    <a:lnTo>
                      <a:pt x="115" y="3"/>
                    </a:lnTo>
                    <a:lnTo>
                      <a:pt x="116" y="1"/>
                    </a:lnTo>
                    <a:lnTo>
                      <a:pt x="124" y="0"/>
                    </a:lnTo>
                    <a:lnTo>
                      <a:pt x="125" y="5"/>
                    </a:lnTo>
                    <a:lnTo>
                      <a:pt x="136" y="14"/>
                    </a:lnTo>
                    <a:lnTo>
                      <a:pt x="140" y="14"/>
                    </a:lnTo>
                    <a:lnTo>
                      <a:pt x="147" y="12"/>
                    </a:lnTo>
                    <a:lnTo>
                      <a:pt x="159" y="12"/>
                    </a:lnTo>
                    <a:lnTo>
                      <a:pt x="161" y="10"/>
                    </a:lnTo>
                    <a:lnTo>
                      <a:pt x="165" y="14"/>
                    </a:lnTo>
                    <a:lnTo>
                      <a:pt x="168" y="14"/>
                    </a:lnTo>
                    <a:lnTo>
                      <a:pt x="172" y="14"/>
                    </a:lnTo>
                    <a:lnTo>
                      <a:pt x="177" y="16"/>
                    </a:lnTo>
                    <a:lnTo>
                      <a:pt x="177" y="17"/>
                    </a:lnTo>
                    <a:lnTo>
                      <a:pt x="179" y="19"/>
                    </a:lnTo>
                    <a:lnTo>
                      <a:pt x="179" y="21"/>
                    </a:lnTo>
                    <a:lnTo>
                      <a:pt x="181" y="21"/>
                    </a:lnTo>
                    <a:lnTo>
                      <a:pt x="183" y="23"/>
                    </a:lnTo>
                    <a:lnTo>
                      <a:pt x="183" y="25"/>
                    </a:lnTo>
                    <a:lnTo>
                      <a:pt x="181" y="25"/>
                    </a:lnTo>
                    <a:lnTo>
                      <a:pt x="183" y="28"/>
                    </a:lnTo>
                    <a:lnTo>
                      <a:pt x="183" y="30"/>
                    </a:lnTo>
                    <a:lnTo>
                      <a:pt x="184" y="35"/>
                    </a:lnTo>
                    <a:lnTo>
                      <a:pt x="183" y="41"/>
                    </a:lnTo>
                    <a:lnTo>
                      <a:pt x="184" y="43"/>
                    </a:lnTo>
                    <a:lnTo>
                      <a:pt x="184" y="46"/>
                    </a:lnTo>
                    <a:lnTo>
                      <a:pt x="184" y="48"/>
                    </a:lnTo>
                    <a:lnTo>
                      <a:pt x="184" y="50"/>
                    </a:lnTo>
                    <a:lnTo>
                      <a:pt x="186" y="53"/>
                    </a:lnTo>
                    <a:lnTo>
                      <a:pt x="186" y="55"/>
                    </a:lnTo>
                    <a:lnTo>
                      <a:pt x="188" y="59"/>
                    </a:lnTo>
                    <a:lnTo>
                      <a:pt x="192" y="64"/>
                    </a:lnTo>
                    <a:lnTo>
                      <a:pt x="190" y="66"/>
                    </a:lnTo>
                    <a:lnTo>
                      <a:pt x="190" y="69"/>
                    </a:lnTo>
                    <a:lnTo>
                      <a:pt x="190" y="71"/>
                    </a:lnTo>
                    <a:lnTo>
                      <a:pt x="188" y="69"/>
                    </a:lnTo>
                    <a:lnTo>
                      <a:pt x="181" y="69"/>
                    </a:lnTo>
                    <a:lnTo>
                      <a:pt x="179" y="69"/>
                    </a:lnTo>
                    <a:lnTo>
                      <a:pt x="166" y="71"/>
                    </a:lnTo>
                    <a:lnTo>
                      <a:pt x="165" y="71"/>
                    </a:lnTo>
                    <a:lnTo>
                      <a:pt x="163" y="71"/>
                    </a:lnTo>
                    <a:lnTo>
                      <a:pt x="161" y="73"/>
                    </a:lnTo>
                    <a:lnTo>
                      <a:pt x="161" y="75"/>
                    </a:lnTo>
                    <a:lnTo>
                      <a:pt x="161" y="77"/>
                    </a:lnTo>
                    <a:lnTo>
                      <a:pt x="152" y="80"/>
                    </a:lnTo>
                    <a:lnTo>
                      <a:pt x="150" y="78"/>
                    </a:lnTo>
                    <a:lnTo>
                      <a:pt x="149" y="78"/>
                    </a:lnTo>
                    <a:lnTo>
                      <a:pt x="147" y="80"/>
                    </a:lnTo>
                    <a:lnTo>
                      <a:pt x="147" y="82"/>
                    </a:lnTo>
                    <a:lnTo>
                      <a:pt x="147" y="84"/>
                    </a:lnTo>
                    <a:lnTo>
                      <a:pt x="149" y="84"/>
                    </a:lnTo>
                    <a:lnTo>
                      <a:pt x="149" y="86"/>
                    </a:lnTo>
                    <a:lnTo>
                      <a:pt x="147" y="89"/>
                    </a:lnTo>
                    <a:lnTo>
                      <a:pt x="149" y="89"/>
                    </a:lnTo>
                    <a:lnTo>
                      <a:pt x="150" y="91"/>
                    </a:lnTo>
                    <a:lnTo>
                      <a:pt x="150" y="93"/>
                    </a:lnTo>
                    <a:lnTo>
                      <a:pt x="145" y="94"/>
                    </a:lnTo>
                    <a:lnTo>
                      <a:pt x="136" y="100"/>
                    </a:lnTo>
                    <a:lnTo>
                      <a:pt x="134" y="100"/>
                    </a:lnTo>
                    <a:lnTo>
                      <a:pt x="131" y="102"/>
                    </a:lnTo>
                    <a:lnTo>
                      <a:pt x="129" y="103"/>
                    </a:lnTo>
                    <a:lnTo>
                      <a:pt x="127" y="105"/>
                    </a:lnTo>
                    <a:lnTo>
                      <a:pt x="127" y="107"/>
                    </a:lnTo>
                    <a:lnTo>
                      <a:pt x="125" y="107"/>
                    </a:lnTo>
                    <a:lnTo>
                      <a:pt x="122" y="111"/>
                    </a:lnTo>
                    <a:lnTo>
                      <a:pt x="113" y="114"/>
                    </a:lnTo>
                    <a:lnTo>
                      <a:pt x="111" y="114"/>
                    </a:lnTo>
                    <a:lnTo>
                      <a:pt x="109" y="114"/>
                    </a:lnTo>
                    <a:lnTo>
                      <a:pt x="104" y="114"/>
                    </a:lnTo>
                    <a:lnTo>
                      <a:pt x="104" y="118"/>
                    </a:lnTo>
                    <a:lnTo>
                      <a:pt x="102" y="118"/>
                    </a:lnTo>
                    <a:lnTo>
                      <a:pt x="100" y="118"/>
                    </a:lnTo>
                    <a:lnTo>
                      <a:pt x="98" y="118"/>
                    </a:lnTo>
                    <a:lnTo>
                      <a:pt x="97" y="118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1" y="120"/>
                    </a:lnTo>
                    <a:lnTo>
                      <a:pt x="90" y="121"/>
                    </a:lnTo>
                    <a:lnTo>
                      <a:pt x="88" y="123"/>
                    </a:lnTo>
                    <a:lnTo>
                      <a:pt x="84" y="123"/>
                    </a:lnTo>
                    <a:lnTo>
                      <a:pt x="70" y="1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0" name="Freeform 4050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1" name="Freeform 4051"/>
              <p:cNvSpPr>
                <a:spLocks/>
              </p:cNvSpPr>
              <p:nvPr/>
            </p:nvSpPr>
            <p:spPr bwMode="auto">
              <a:xfrm>
                <a:off x="3263" y="2137"/>
                <a:ext cx="68" cy="79"/>
              </a:xfrm>
              <a:custGeom>
                <a:avLst/>
                <a:gdLst>
                  <a:gd name="T0" fmla="*/ 63 w 68"/>
                  <a:gd name="T1" fmla="*/ 29 h 79"/>
                  <a:gd name="T2" fmla="*/ 68 w 68"/>
                  <a:gd name="T3" fmla="*/ 23 h 79"/>
                  <a:gd name="T4" fmla="*/ 63 w 68"/>
                  <a:gd name="T5" fmla="*/ 0 h 79"/>
                  <a:gd name="T6" fmla="*/ 27 w 68"/>
                  <a:gd name="T7" fmla="*/ 20 h 79"/>
                  <a:gd name="T8" fmla="*/ 25 w 68"/>
                  <a:gd name="T9" fmla="*/ 21 h 79"/>
                  <a:gd name="T10" fmla="*/ 21 w 68"/>
                  <a:gd name="T11" fmla="*/ 20 h 79"/>
                  <a:gd name="T12" fmla="*/ 16 w 68"/>
                  <a:gd name="T13" fmla="*/ 16 h 79"/>
                  <a:gd name="T14" fmla="*/ 14 w 68"/>
                  <a:gd name="T15" fmla="*/ 12 h 79"/>
                  <a:gd name="T16" fmla="*/ 12 w 68"/>
                  <a:gd name="T17" fmla="*/ 12 h 79"/>
                  <a:gd name="T18" fmla="*/ 9 w 68"/>
                  <a:gd name="T19" fmla="*/ 12 h 79"/>
                  <a:gd name="T20" fmla="*/ 9 w 68"/>
                  <a:gd name="T21" fmla="*/ 20 h 79"/>
                  <a:gd name="T22" fmla="*/ 7 w 68"/>
                  <a:gd name="T23" fmla="*/ 29 h 79"/>
                  <a:gd name="T24" fmla="*/ 9 w 68"/>
                  <a:gd name="T25" fmla="*/ 30 h 79"/>
                  <a:gd name="T26" fmla="*/ 7 w 68"/>
                  <a:gd name="T27" fmla="*/ 36 h 79"/>
                  <a:gd name="T28" fmla="*/ 7 w 68"/>
                  <a:gd name="T29" fmla="*/ 36 h 79"/>
                  <a:gd name="T30" fmla="*/ 7 w 68"/>
                  <a:gd name="T31" fmla="*/ 38 h 79"/>
                  <a:gd name="T32" fmla="*/ 7 w 68"/>
                  <a:gd name="T33" fmla="*/ 41 h 79"/>
                  <a:gd name="T34" fmla="*/ 7 w 68"/>
                  <a:gd name="T35" fmla="*/ 43 h 79"/>
                  <a:gd name="T36" fmla="*/ 0 w 68"/>
                  <a:gd name="T37" fmla="*/ 75 h 79"/>
                  <a:gd name="T38" fmla="*/ 0 w 68"/>
                  <a:gd name="T39" fmla="*/ 77 h 79"/>
                  <a:gd name="T40" fmla="*/ 18 w 68"/>
                  <a:gd name="T41" fmla="*/ 79 h 79"/>
                  <a:gd name="T42" fmla="*/ 23 w 68"/>
                  <a:gd name="T43" fmla="*/ 75 h 79"/>
                  <a:gd name="T44" fmla="*/ 29 w 68"/>
                  <a:gd name="T45" fmla="*/ 66 h 79"/>
                  <a:gd name="T46" fmla="*/ 39 w 68"/>
                  <a:gd name="T47" fmla="*/ 64 h 79"/>
                  <a:gd name="T48" fmla="*/ 43 w 68"/>
                  <a:gd name="T49" fmla="*/ 57 h 79"/>
                  <a:gd name="T50" fmla="*/ 48 w 68"/>
                  <a:gd name="T51" fmla="*/ 54 h 79"/>
                  <a:gd name="T52" fmla="*/ 48 w 68"/>
                  <a:gd name="T53" fmla="*/ 52 h 79"/>
                  <a:gd name="T54" fmla="*/ 30 w 68"/>
                  <a:gd name="T55" fmla="*/ 36 h 79"/>
                  <a:gd name="T56" fmla="*/ 63 w 68"/>
                  <a:gd name="T57" fmla="*/ 29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68"/>
                  <a:gd name="T88" fmla="*/ 0 h 79"/>
                  <a:gd name="T89" fmla="*/ 68 w 68"/>
                  <a:gd name="T90" fmla="*/ 79 h 79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68" h="79">
                    <a:moveTo>
                      <a:pt x="63" y="29"/>
                    </a:moveTo>
                    <a:lnTo>
                      <a:pt x="68" y="23"/>
                    </a:lnTo>
                    <a:lnTo>
                      <a:pt x="63" y="0"/>
                    </a:lnTo>
                    <a:lnTo>
                      <a:pt x="27" y="20"/>
                    </a:lnTo>
                    <a:lnTo>
                      <a:pt x="25" y="21"/>
                    </a:lnTo>
                    <a:lnTo>
                      <a:pt x="21" y="20"/>
                    </a:lnTo>
                    <a:lnTo>
                      <a:pt x="16" y="16"/>
                    </a:lnTo>
                    <a:lnTo>
                      <a:pt x="14" y="12"/>
                    </a:lnTo>
                    <a:lnTo>
                      <a:pt x="12" y="12"/>
                    </a:lnTo>
                    <a:lnTo>
                      <a:pt x="9" y="12"/>
                    </a:lnTo>
                    <a:lnTo>
                      <a:pt x="9" y="20"/>
                    </a:lnTo>
                    <a:lnTo>
                      <a:pt x="7" y="29"/>
                    </a:lnTo>
                    <a:lnTo>
                      <a:pt x="9" y="30"/>
                    </a:lnTo>
                    <a:lnTo>
                      <a:pt x="7" y="36"/>
                    </a:lnTo>
                    <a:lnTo>
                      <a:pt x="7" y="38"/>
                    </a:lnTo>
                    <a:lnTo>
                      <a:pt x="7" y="41"/>
                    </a:lnTo>
                    <a:lnTo>
                      <a:pt x="7" y="4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18" y="79"/>
                    </a:lnTo>
                    <a:lnTo>
                      <a:pt x="23" y="75"/>
                    </a:lnTo>
                    <a:lnTo>
                      <a:pt x="29" y="66"/>
                    </a:lnTo>
                    <a:lnTo>
                      <a:pt x="39" y="64"/>
                    </a:lnTo>
                    <a:lnTo>
                      <a:pt x="43" y="57"/>
                    </a:lnTo>
                    <a:lnTo>
                      <a:pt x="48" y="54"/>
                    </a:lnTo>
                    <a:lnTo>
                      <a:pt x="48" y="52"/>
                    </a:lnTo>
                    <a:lnTo>
                      <a:pt x="30" y="36"/>
                    </a:lnTo>
                    <a:lnTo>
                      <a:pt x="63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2" name="Freeform 4052"/>
              <p:cNvSpPr>
                <a:spLocks/>
              </p:cNvSpPr>
              <p:nvPr/>
            </p:nvSpPr>
            <p:spPr bwMode="auto">
              <a:xfrm>
                <a:off x="3530" y="2271"/>
                <a:ext cx="75" cy="61"/>
              </a:xfrm>
              <a:custGeom>
                <a:avLst/>
                <a:gdLst>
                  <a:gd name="T0" fmla="*/ 57 w 75"/>
                  <a:gd name="T1" fmla="*/ 61 h 61"/>
                  <a:gd name="T2" fmla="*/ 0 w 75"/>
                  <a:gd name="T3" fmla="*/ 36 h 61"/>
                  <a:gd name="T4" fmla="*/ 0 w 75"/>
                  <a:gd name="T5" fmla="*/ 32 h 61"/>
                  <a:gd name="T6" fmla="*/ 1 w 75"/>
                  <a:gd name="T7" fmla="*/ 32 h 61"/>
                  <a:gd name="T8" fmla="*/ 3 w 75"/>
                  <a:gd name="T9" fmla="*/ 36 h 61"/>
                  <a:gd name="T10" fmla="*/ 12 w 75"/>
                  <a:gd name="T11" fmla="*/ 36 h 61"/>
                  <a:gd name="T12" fmla="*/ 17 w 75"/>
                  <a:gd name="T13" fmla="*/ 34 h 61"/>
                  <a:gd name="T14" fmla="*/ 26 w 75"/>
                  <a:gd name="T15" fmla="*/ 36 h 61"/>
                  <a:gd name="T16" fmla="*/ 30 w 75"/>
                  <a:gd name="T17" fmla="*/ 36 h 61"/>
                  <a:gd name="T18" fmla="*/ 39 w 75"/>
                  <a:gd name="T19" fmla="*/ 34 h 61"/>
                  <a:gd name="T20" fmla="*/ 43 w 75"/>
                  <a:gd name="T21" fmla="*/ 32 h 61"/>
                  <a:gd name="T22" fmla="*/ 46 w 75"/>
                  <a:gd name="T23" fmla="*/ 31 h 61"/>
                  <a:gd name="T24" fmla="*/ 44 w 75"/>
                  <a:gd name="T25" fmla="*/ 29 h 61"/>
                  <a:gd name="T26" fmla="*/ 44 w 75"/>
                  <a:gd name="T27" fmla="*/ 29 h 61"/>
                  <a:gd name="T28" fmla="*/ 48 w 75"/>
                  <a:gd name="T29" fmla="*/ 27 h 61"/>
                  <a:gd name="T30" fmla="*/ 48 w 75"/>
                  <a:gd name="T31" fmla="*/ 25 h 61"/>
                  <a:gd name="T32" fmla="*/ 50 w 75"/>
                  <a:gd name="T33" fmla="*/ 23 h 61"/>
                  <a:gd name="T34" fmla="*/ 53 w 75"/>
                  <a:gd name="T35" fmla="*/ 22 h 61"/>
                  <a:gd name="T36" fmla="*/ 55 w 75"/>
                  <a:gd name="T37" fmla="*/ 20 h 61"/>
                  <a:gd name="T38" fmla="*/ 59 w 75"/>
                  <a:gd name="T39" fmla="*/ 16 h 61"/>
                  <a:gd name="T40" fmla="*/ 60 w 75"/>
                  <a:gd name="T41" fmla="*/ 14 h 61"/>
                  <a:gd name="T42" fmla="*/ 60 w 75"/>
                  <a:gd name="T43" fmla="*/ 13 h 61"/>
                  <a:gd name="T44" fmla="*/ 62 w 75"/>
                  <a:gd name="T45" fmla="*/ 11 h 61"/>
                  <a:gd name="T46" fmla="*/ 64 w 75"/>
                  <a:gd name="T47" fmla="*/ 9 h 61"/>
                  <a:gd name="T48" fmla="*/ 68 w 75"/>
                  <a:gd name="T49" fmla="*/ 7 h 61"/>
                  <a:gd name="T50" fmla="*/ 71 w 75"/>
                  <a:gd name="T51" fmla="*/ 0 h 61"/>
                  <a:gd name="T52" fmla="*/ 73 w 75"/>
                  <a:gd name="T53" fmla="*/ 4 h 61"/>
                  <a:gd name="T54" fmla="*/ 73 w 75"/>
                  <a:gd name="T55" fmla="*/ 6 h 61"/>
                  <a:gd name="T56" fmla="*/ 73 w 75"/>
                  <a:gd name="T57" fmla="*/ 7 h 61"/>
                  <a:gd name="T58" fmla="*/ 75 w 75"/>
                  <a:gd name="T59" fmla="*/ 9 h 61"/>
                  <a:gd name="T60" fmla="*/ 66 w 75"/>
                  <a:gd name="T61" fmla="*/ 22 h 61"/>
                  <a:gd name="T62" fmla="*/ 66 w 75"/>
                  <a:gd name="T63" fmla="*/ 32 h 61"/>
                  <a:gd name="T64" fmla="*/ 69 w 75"/>
                  <a:gd name="T65" fmla="*/ 34 h 61"/>
                  <a:gd name="T66" fmla="*/ 64 w 75"/>
                  <a:gd name="T67" fmla="*/ 38 h 61"/>
                  <a:gd name="T68" fmla="*/ 59 w 75"/>
                  <a:gd name="T69" fmla="*/ 59 h 6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75"/>
                  <a:gd name="T106" fmla="*/ 0 h 61"/>
                  <a:gd name="T107" fmla="*/ 75 w 75"/>
                  <a:gd name="T108" fmla="*/ 61 h 6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75" h="61">
                    <a:moveTo>
                      <a:pt x="59" y="59"/>
                    </a:moveTo>
                    <a:lnTo>
                      <a:pt x="57" y="61"/>
                    </a:lnTo>
                    <a:lnTo>
                      <a:pt x="16" y="56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32"/>
                    </a:lnTo>
                    <a:lnTo>
                      <a:pt x="1" y="36"/>
                    </a:lnTo>
                    <a:lnTo>
                      <a:pt x="3" y="36"/>
                    </a:lnTo>
                    <a:lnTo>
                      <a:pt x="12" y="38"/>
                    </a:lnTo>
                    <a:lnTo>
                      <a:pt x="12" y="36"/>
                    </a:lnTo>
                    <a:lnTo>
                      <a:pt x="14" y="36"/>
                    </a:lnTo>
                    <a:lnTo>
                      <a:pt x="17" y="34"/>
                    </a:lnTo>
                    <a:lnTo>
                      <a:pt x="23" y="34"/>
                    </a:lnTo>
                    <a:lnTo>
                      <a:pt x="26" y="36"/>
                    </a:lnTo>
                    <a:lnTo>
                      <a:pt x="28" y="36"/>
                    </a:lnTo>
                    <a:lnTo>
                      <a:pt x="30" y="36"/>
                    </a:lnTo>
                    <a:lnTo>
                      <a:pt x="37" y="36"/>
                    </a:lnTo>
                    <a:lnTo>
                      <a:pt x="39" y="34"/>
                    </a:lnTo>
                    <a:lnTo>
                      <a:pt x="41" y="32"/>
                    </a:lnTo>
                    <a:lnTo>
                      <a:pt x="43" y="32"/>
                    </a:lnTo>
                    <a:lnTo>
                      <a:pt x="44" y="32"/>
                    </a:lnTo>
                    <a:lnTo>
                      <a:pt x="46" y="31"/>
                    </a:lnTo>
                    <a:lnTo>
                      <a:pt x="44" y="29"/>
                    </a:lnTo>
                    <a:lnTo>
                      <a:pt x="48" y="29"/>
                    </a:lnTo>
                    <a:lnTo>
                      <a:pt x="48" y="27"/>
                    </a:lnTo>
                    <a:lnTo>
                      <a:pt x="48" y="25"/>
                    </a:lnTo>
                    <a:lnTo>
                      <a:pt x="50" y="25"/>
                    </a:lnTo>
                    <a:lnTo>
                      <a:pt x="50" y="23"/>
                    </a:lnTo>
                    <a:lnTo>
                      <a:pt x="53" y="22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5" y="18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60" y="14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4" y="9"/>
                    </a:lnTo>
                    <a:lnTo>
                      <a:pt x="68" y="7"/>
                    </a:lnTo>
                    <a:lnTo>
                      <a:pt x="69" y="4"/>
                    </a:lnTo>
                    <a:lnTo>
                      <a:pt x="71" y="0"/>
                    </a:lnTo>
                    <a:lnTo>
                      <a:pt x="71" y="2"/>
                    </a:lnTo>
                    <a:lnTo>
                      <a:pt x="73" y="4"/>
                    </a:lnTo>
                    <a:lnTo>
                      <a:pt x="71" y="4"/>
                    </a:lnTo>
                    <a:lnTo>
                      <a:pt x="73" y="6"/>
                    </a:lnTo>
                    <a:lnTo>
                      <a:pt x="71" y="7"/>
                    </a:lnTo>
                    <a:lnTo>
                      <a:pt x="73" y="7"/>
                    </a:lnTo>
                    <a:lnTo>
                      <a:pt x="75" y="7"/>
                    </a:lnTo>
                    <a:lnTo>
                      <a:pt x="75" y="9"/>
                    </a:lnTo>
                    <a:lnTo>
                      <a:pt x="75" y="22"/>
                    </a:lnTo>
                    <a:lnTo>
                      <a:pt x="66" y="22"/>
                    </a:lnTo>
                    <a:lnTo>
                      <a:pt x="68" y="32"/>
                    </a:lnTo>
                    <a:lnTo>
                      <a:pt x="66" y="32"/>
                    </a:lnTo>
                    <a:lnTo>
                      <a:pt x="68" y="34"/>
                    </a:lnTo>
                    <a:lnTo>
                      <a:pt x="69" y="34"/>
                    </a:lnTo>
                    <a:lnTo>
                      <a:pt x="68" y="38"/>
                    </a:lnTo>
                    <a:lnTo>
                      <a:pt x="64" y="38"/>
                    </a:lnTo>
                    <a:lnTo>
                      <a:pt x="59" y="5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3" name="Freeform 4053"/>
              <p:cNvSpPr>
                <a:spLocks/>
              </p:cNvSpPr>
              <p:nvPr/>
            </p:nvSpPr>
            <p:spPr bwMode="auto">
              <a:xfrm>
                <a:off x="3386" y="2395"/>
                <a:ext cx="167" cy="105"/>
              </a:xfrm>
              <a:custGeom>
                <a:avLst/>
                <a:gdLst>
                  <a:gd name="T0" fmla="*/ 158 w 167"/>
                  <a:gd name="T1" fmla="*/ 44 h 105"/>
                  <a:gd name="T2" fmla="*/ 154 w 167"/>
                  <a:gd name="T3" fmla="*/ 52 h 105"/>
                  <a:gd name="T4" fmla="*/ 154 w 167"/>
                  <a:gd name="T5" fmla="*/ 55 h 105"/>
                  <a:gd name="T6" fmla="*/ 154 w 167"/>
                  <a:gd name="T7" fmla="*/ 57 h 105"/>
                  <a:gd name="T8" fmla="*/ 145 w 167"/>
                  <a:gd name="T9" fmla="*/ 59 h 105"/>
                  <a:gd name="T10" fmla="*/ 104 w 167"/>
                  <a:gd name="T11" fmla="*/ 75 h 105"/>
                  <a:gd name="T12" fmla="*/ 97 w 167"/>
                  <a:gd name="T13" fmla="*/ 84 h 105"/>
                  <a:gd name="T14" fmla="*/ 84 w 167"/>
                  <a:gd name="T15" fmla="*/ 84 h 105"/>
                  <a:gd name="T16" fmla="*/ 79 w 167"/>
                  <a:gd name="T17" fmla="*/ 87 h 105"/>
                  <a:gd name="T18" fmla="*/ 65 w 167"/>
                  <a:gd name="T19" fmla="*/ 93 h 105"/>
                  <a:gd name="T20" fmla="*/ 50 w 167"/>
                  <a:gd name="T21" fmla="*/ 93 h 105"/>
                  <a:gd name="T22" fmla="*/ 45 w 167"/>
                  <a:gd name="T23" fmla="*/ 98 h 105"/>
                  <a:gd name="T24" fmla="*/ 29 w 167"/>
                  <a:gd name="T25" fmla="*/ 103 h 105"/>
                  <a:gd name="T26" fmla="*/ 24 w 167"/>
                  <a:gd name="T27" fmla="*/ 103 h 105"/>
                  <a:gd name="T28" fmla="*/ 18 w 167"/>
                  <a:gd name="T29" fmla="*/ 103 h 105"/>
                  <a:gd name="T30" fmla="*/ 13 w 167"/>
                  <a:gd name="T31" fmla="*/ 100 h 105"/>
                  <a:gd name="T32" fmla="*/ 9 w 167"/>
                  <a:gd name="T33" fmla="*/ 86 h 105"/>
                  <a:gd name="T34" fmla="*/ 4 w 167"/>
                  <a:gd name="T35" fmla="*/ 66 h 105"/>
                  <a:gd name="T36" fmla="*/ 0 w 167"/>
                  <a:gd name="T37" fmla="*/ 60 h 105"/>
                  <a:gd name="T38" fmla="*/ 2 w 167"/>
                  <a:gd name="T39" fmla="*/ 60 h 105"/>
                  <a:gd name="T40" fmla="*/ 0 w 167"/>
                  <a:gd name="T41" fmla="*/ 59 h 105"/>
                  <a:gd name="T42" fmla="*/ 0 w 167"/>
                  <a:gd name="T43" fmla="*/ 53 h 105"/>
                  <a:gd name="T44" fmla="*/ 2 w 167"/>
                  <a:gd name="T45" fmla="*/ 52 h 105"/>
                  <a:gd name="T46" fmla="*/ 2 w 167"/>
                  <a:gd name="T47" fmla="*/ 43 h 105"/>
                  <a:gd name="T48" fmla="*/ 6 w 167"/>
                  <a:gd name="T49" fmla="*/ 39 h 105"/>
                  <a:gd name="T50" fmla="*/ 11 w 167"/>
                  <a:gd name="T51" fmla="*/ 35 h 105"/>
                  <a:gd name="T52" fmla="*/ 13 w 167"/>
                  <a:gd name="T53" fmla="*/ 32 h 105"/>
                  <a:gd name="T54" fmla="*/ 27 w 167"/>
                  <a:gd name="T55" fmla="*/ 25 h 105"/>
                  <a:gd name="T56" fmla="*/ 70 w 167"/>
                  <a:gd name="T57" fmla="*/ 34 h 105"/>
                  <a:gd name="T58" fmla="*/ 79 w 167"/>
                  <a:gd name="T59" fmla="*/ 32 h 105"/>
                  <a:gd name="T60" fmla="*/ 90 w 167"/>
                  <a:gd name="T61" fmla="*/ 12 h 105"/>
                  <a:gd name="T62" fmla="*/ 151 w 167"/>
                  <a:gd name="T63" fmla="*/ 0 h 105"/>
                  <a:gd name="T64" fmla="*/ 167 w 167"/>
                  <a:gd name="T65" fmla="*/ 39 h 10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67"/>
                  <a:gd name="T100" fmla="*/ 0 h 105"/>
                  <a:gd name="T101" fmla="*/ 167 w 167"/>
                  <a:gd name="T102" fmla="*/ 105 h 105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67" h="105">
                    <a:moveTo>
                      <a:pt x="167" y="39"/>
                    </a:moveTo>
                    <a:lnTo>
                      <a:pt x="158" y="44"/>
                    </a:lnTo>
                    <a:lnTo>
                      <a:pt x="156" y="46"/>
                    </a:lnTo>
                    <a:lnTo>
                      <a:pt x="154" y="52"/>
                    </a:lnTo>
                    <a:lnTo>
                      <a:pt x="154" y="55"/>
                    </a:lnTo>
                    <a:lnTo>
                      <a:pt x="154" y="57"/>
                    </a:lnTo>
                    <a:lnTo>
                      <a:pt x="151" y="57"/>
                    </a:lnTo>
                    <a:lnTo>
                      <a:pt x="145" y="59"/>
                    </a:lnTo>
                    <a:lnTo>
                      <a:pt x="142" y="60"/>
                    </a:lnTo>
                    <a:lnTo>
                      <a:pt x="104" y="75"/>
                    </a:lnTo>
                    <a:lnTo>
                      <a:pt x="102" y="78"/>
                    </a:lnTo>
                    <a:lnTo>
                      <a:pt x="97" y="84"/>
                    </a:lnTo>
                    <a:lnTo>
                      <a:pt x="95" y="84"/>
                    </a:lnTo>
                    <a:lnTo>
                      <a:pt x="84" y="84"/>
                    </a:lnTo>
                    <a:lnTo>
                      <a:pt x="81" y="86"/>
                    </a:lnTo>
                    <a:lnTo>
                      <a:pt x="79" y="87"/>
                    </a:lnTo>
                    <a:lnTo>
                      <a:pt x="67" y="93"/>
                    </a:lnTo>
                    <a:lnTo>
                      <a:pt x="65" y="93"/>
                    </a:lnTo>
                    <a:lnTo>
                      <a:pt x="61" y="93"/>
                    </a:lnTo>
                    <a:lnTo>
                      <a:pt x="50" y="93"/>
                    </a:lnTo>
                    <a:lnTo>
                      <a:pt x="49" y="94"/>
                    </a:lnTo>
                    <a:lnTo>
                      <a:pt x="45" y="98"/>
                    </a:lnTo>
                    <a:lnTo>
                      <a:pt x="36" y="103"/>
                    </a:lnTo>
                    <a:lnTo>
                      <a:pt x="29" y="103"/>
                    </a:lnTo>
                    <a:lnTo>
                      <a:pt x="25" y="105"/>
                    </a:lnTo>
                    <a:lnTo>
                      <a:pt x="24" y="103"/>
                    </a:lnTo>
                    <a:lnTo>
                      <a:pt x="20" y="105"/>
                    </a:lnTo>
                    <a:lnTo>
                      <a:pt x="18" y="103"/>
                    </a:lnTo>
                    <a:lnTo>
                      <a:pt x="15" y="103"/>
                    </a:lnTo>
                    <a:lnTo>
                      <a:pt x="13" y="100"/>
                    </a:lnTo>
                    <a:lnTo>
                      <a:pt x="9" y="96"/>
                    </a:lnTo>
                    <a:lnTo>
                      <a:pt x="9" y="86"/>
                    </a:lnTo>
                    <a:lnTo>
                      <a:pt x="8" y="84"/>
                    </a:lnTo>
                    <a:lnTo>
                      <a:pt x="4" y="66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2" y="60"/>
                    </a:lnTo>
                    <a:lnTo>
                      <a:pt x="2" y="59"/>
                    </a:lnTo>
                    <a:lnTo>
                      <a:pt x="0" y="59"/>
                    </a:lnTo>
                    <a:lnTo>
                      <a:pt x="0" y="55"/>
                    </a:lnTo>
                    <a:lnTo>
                      <a:pt x="0" y="53"/>
                    </a:lnTo>
                    <a:lnTo>
                      <a:pt x="2" y="52"/>
                    </a:lnTo>
                    <a:lnTo>
                      <a:pt x="2" y="43"/>
                    </a:lnTo>
                    <a:lnTo>
                      <a:pt x="4" y="41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11" y="35"/>
                    </a:lnTo>
                    <a:lnTo>
                      <a:pt x="11" y="34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7" y="25"/>
                    </a:lnTo>
                    <a:lnTo>
                      <a:pt x="67" y="26"/>
                    </a:lnTo>
                    <a:lnTo>
                      <a:pt x="70" y="34"/>
                    </a:lnTo>
                    <a:lnTo>
                      <a:pt x="74" y="34"/>
                    </a:lnTo>
                    <a:lnTo>
                      <a:pt x="79" y="32"/>
                    </a:lnTo>
                    <a:lnTo>
                      <a:pt x="79" y="25"/>
                    </a:lnTo>
                    <a:lnTo>
                      <a:pt x="90" y="12"/>
                    </a:lnTo>
                    <a:lnTo>
                      <a:pt x="104" y="5"/>
                    </a:lnTo>
                    <a:lnTo>
                      <a:pt x="151" y="0"/>
                    </a:lnTo>
                    <a:lnTo>
                      <a:pt x="167" y="3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4" name="Freeform 4054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5" name="Freeform 4055"/>
              <p:cNvSpPr>
                <a:spLocks/>
              </p:cNvSpPr>
              <p:nvPr/>
            </p:nvSpPr>
            <p:spPr bwMode="auto">
              <a:xfrm>
                <a:off x="2821" y="2060"/>
                <a:ext cx="64" cy="134"/>
              </a:xfrm>
              <a:custGeom>
                <a:avLst/>
                <a:gdLst>
                  <a:gd name="T0" fmla="*/ 36 w 64"/>
                  <a:gd name="T1" fmla="*/ 134 h 134"/>
                  <a:gd name="T2" fmla="*/ 45 w 64"/>
                  <a:gd name="T3" fmla="*/ 127 h 134"/>
                  <a:gd name="T4" fmla="*/ 43 w 64"/>
                  <a:gd name="T5" fmla="*/ 116 h 134"/>
                  <a:gd name="T6" fmla="*/ 45 w 64"/>
                  <a:gd name="T7" fmla="*/ 111 h 134"/>
                  <a:gd name="T8" fmla="*/ 52 w 64"/>
                  <a:gd name="T9" fmla="*/ 104 h 134"/>
                  <a:gd name="T10" fmla="*/ 64 w 64"/>
                  <a:gd name="T11" fmla="*/ 93 h 134"/>
                  <a:gd name="T12" fmla="*/ 62 w 64"/>
                  <a:gd name="T13" fmla="*/ 81 h 134"/>
                  <a:gd name="T14" fmla="*/ 59 w 64"/>
                  <a:gd name="T15" fmla="*/ 81 h 134"/>
                  <a:gd name="T16" fmla="*/ 57 w 64"/>
                  <a:gd name="T17" fmla="*/ 79 h 134"/>
                  <a:gd name="T18" fmla="*/ 53 w 64"/>
                  <a:gd name="T19" fmla="*/ 73 h 134"/>
                  <a:gd name="T20" fmla="*/ 50 w 64"/>
                  <a:gd name="T21" fmla="*/ 73 h 134"/>
                  <a:gd name="T22" fmla="*/ 48 w 64"/>
                  <a:gd name="T23" fmla="*/ 72 h 134"/>
                  <a:gd name="T24" fmla="*/ 41 w 64"/>
                  <a:gd name="T25" fmla="*/ 70 h 134"/>
                  <a:gd name="T26" fmla="*/ 41 w 64"/>
                  <a:gd name="T27" fmla="*/ 63 h 134"/>
                  <a:gd name="T28" fmla="*/ 45 w 64"/>
                  <a:gd name="T29" fmla="*/ 59 h 134"/>
                  <a:gd name="T30" fmla="*/ 48 w 64"/>
                  <a:gd name="T31" fmla="*/ 57 h 134"/>
                  <a:gd name="T32" fmla="*/ 55 w 64"/>
                  <a:gd name="T33" fmla="*/ 50 h 134"/>
                  <a:gd name="T34" fmla="*/ 59 w 64"/>
                  <a:gd name="T35" fmla="*/ 34 h 134"/>
                  <a:gd name="T36" fmla="*/ 55 w 64"/>
                  <a:gd name="T37" fmla="*/ 30 h 134"/>
                  <a:gd name="T38" fmla="*/ 52 w 64"/>
                  <a:gd name="T39" fmla="*/ 27 h 134"/>
                  <a:gd name="T40" fmla="*/ 52 w 64"/>
                  <a:gd name="T41" fmla="*/ 20 h 134"/>
                  <a:gd name="T42" fmla="*/ 57 w 64"/>
                  <a:gd name="T43" fmla="*/ 16 h 134"/>
                  <a:gd name="T44" fmla="*/ 59 w 64"/>
                  <a:gd name="T45" fmla="*/ 5 h 134"/>
                  <a:gd name="T46" fmla="*/ 55 w 64"/>
                  <a:gd name="T47" fmla="*/ 7 h 134"/>
                  <a:gd name="T48" fmla="*/ 52 w 64"/>
                  <a:gd name="T49" fmla="*/ 11 h 134"/>
                  <a:gd name="T50" fmla="*/ 46 w 64"/>
                  <a:gd name="T51" fmla="*/ 11 h 134"/>
                  <a:gd name="T52" fmla="*/ 45 w 64"/>
                  <a:gd name="T53" fmla="*/ 2 h 134"/>
                  <a:gd name="T54" fmla="*/ 37 w 64"/>
                  <a:gd name="T55" fmla="*/ 0 h 134"/>
                  <a:gd name="T56" fmla="*/ 23 w 64"/>
                  <a:gd name="T57" fmla="*/ 5 h 134"/>
                  <a:gd name="T58" fmla="*/ 21 w 64"/>
                  <a:gd name="T59" fmla="*/ 7 h 134"/>
                  <a:gd name="T60" fmla="*/ 16 w 64"/>
                  <a:gd name="T61" fmla="*/ 14 h 134"/>
                  <a:gd name="T62" fmla="*/ 16 w 64"/>
                  <a:gd name="T63" fmla="*/ 16 h 134"/>
                  <a:gd name="T64" fmla="*/ 16 w 64"/>
                  <a:gd name="T65" fmla="*/ 39 h 134"/>
                  <a:gd name="T66" fmla="*/ 14 w 64"/>
                  <a:gd name="T67" fmla="*/ 54 h 134"/>
                  <a:gd name="T68" fmla="*/ 7 w 64"/>
                  <a:gd name="T69" fmla="*/ 61 h 134"/>
                  <a:gd name="T70" fmla="*/ 3 w 64"/>
                  <a:gd name="T71" fmla="*/ 63 h 134"/>
                  <a:gd name="T72" fmla="*/ 0 w 64"/>
                  <a:gd name="T73" fmla="*/ 66 h 134"/>
                  <a:gd name="T74" fmla="*/ 3 w 64"/>
                  <a:gd name="T75" fmla="*/ 79 h 134"/>
                  <a:gd name="T76" fmla="*/ 11 w 64"/>
                  <a:gd name="T77" fmla="*/ 82 h 134"/>
                  <a:gd name="T78" fmla="*/ 12 w 64"/>
                  <a:gd name="T79" fmla="*/ 95 h 134"/>
                  <a:gd name="T80" fmla="*/ 27 w 64"/>
                  <a:gd name="T81" fmla="*/ 102 h 13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64"/>
                  <a:gd name="T124" fmla="*/ 0 h 134"/>
                  <a:gd name="T125" fmla="*/ 64 w 64"/>
                  <a:gd name="T126" fmla="*/ 134 h 134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64" h="134">
                    <a:moveTo>
                      <a:pt x="32" y="134"/>
                    </a:moveTo>
                    <a:lnTo>
                      <a:pt x="36" y="134"/>
                    </a:lnTo>
                    <a:lnTo>
                      <a:pt x="43" y="129"/>
                    </a:lnTo>
                    <a:lnTo>
                      <a:pt x="45" y="127"/>
                    </a:lnTo>
                    <a:lnTo>
                      <a:pt x="45" y="123"/>
                    </a:lnTo>
                    <a:lnTo>
                      <a:pt x="43" y="116"/>
                    </a:lnTo>
                    <a:lnTo>
                      <a:pt x="43" y="113"/>
                    </a:lnTo>
                    <a:lnTo>
                      <a:pt x="45" y="111"/>
                    </a:lnTo>
                    <a:lnTo>
                      <a:pt x="50" y="107"/>
                    </a:lnTo>
                    <a:lnTo>
                      <a:pt x="52" y="104"/>
                    </a:lnTo>
                    <a:lnTo>
                      <a:pt x="62" y="97"/>
                    </a:lnTo>
                    <a:lnTo>
                      <a:pt x="64" y="93"/>
                    </a:lnTo>
                    <a:lnTo>
                      <a:pt x="62" y="82"/>
                    </a:lnTo>
                    <a:lnTo>
                      <a:pt x="62" y="81"/>
                    </a:lnTo>
                    <a:lnTo>
                      <a:pt x="61" y="81"/>
                    </a:lnTo>
                    <a:lnTo>
                      <a:pt x="59" y="81"/>
                    </a:lnTo>
                    <a:lnTo>
                      <a:pt x="57" y="81"/>
                    </a:lnTo>
                    <a:lnTo>
                      <a:pt x="57" y="79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2" y="75"/>
                    </a:lnTo>
                    <a:lnTo>
                      <a:pt x="50" y="73"/>
                    </a:lnTo>
                    <a:lnTo>
                      <a:pt x="50" y="72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1" y="70"/>
                    </a:lnTo>
                    <a:lnTo>
                      <a:pt x="41" y="66"/>
                    </a:lnTo>
                    <a:lnTo>
                      <a:pt x="41" y="63"/>
                    </a:lnTo>
                    <a:lnTo>
                      <a:pt x="43" y="64"/>
                    </a:lnTo>
                    <a:lnTo>
                      <a:pt x="45" y="59"/>
                    </a:lnTo>
                    <a:lnTo>
                      <a:pt x="46" y="59"/>
                    </a:lnTo>
                    <a:lnTo>
                      <a:pt x="48" y="57"/>
                    </a:lnTo>
                    <a:lnTo>
                      <a:pt x="50" y="55"/>
                    </a:lnTo>
                    <a:lnTo>
                      <a:pt x="55" y="50"/>
                    </a:lnTo>
                    <a:lnTo>
                      <a:pt x="61" y="41"/>
                    </a:lnTo>
                    <a:lnTo>
                      <a:pt x="59" y="34"/>
                    </a:lnTo>
                    <a:lnTo>
                      <a:pt x="57" y="32"/>
                    </a:lnTo>
                    <a:lnTo>
                      <a:pt x="55" y="30"/>
                    </a:lnTo>
                    <a:lnTo>
                      <a:pt x="53" y="29"/>
                    </a:lnTo>
                    <a:lnTo>
                      <a:pt x="52" y="27"/>
                    </a:lnTo>
                    <a:lnTo>
                      <a:pt x="50" y="23"/>
                    </a:lnTo>
                    <a:lnTo>
                      <a:pt x="52" y="20"/>
                    </a:lnTo>
                    <a:lnTo>
                      <a:pt x="53" y="18"/>
                    </a:lnTo>
                    <a:lnTo>
                      <a:pt x="57" y="16"/>
                    </a:lnTo>
                    <a:lnTo>
                      <a:pt x="61" y="9"/>
                    </a:lnTo>
                    <a:lnTo>
                      <a:pt x="59" y="5"/>
                    </a:lnTo>
                    <a:lnTo>
                      <a:pt x="57" y="5"/>
                    </a:lnTo>
                    <a:lnTo>
                      <a:pt x="55" y="7"/>
                    </a:lnTo>
                    <a:lnTo>
                      <a:pt x="53" y="9"/>
                    </a:lnTo>
                    <a:lnTo>
                      <a:pt x="52" y="11"/>
                    </a:lnTo>
                    <a:lnTo>
                      <a:pt x="50" y="11"/>
                    </a:lnTo>
                    <a:lnTo>
                      <a:pt x="46" y="11"/>
                    </a:lnTo>
                    <a:lnTo>
                      <a:pt x="46" y="7"/>
                    </a:lnTo>
                    <a:lnTo>
                      <a:pt x="45" y="2"/>
                    </a:lnTo>
                    <a:lnTo>
                      <a:pt x="37" y="0"/>
                    </a:lnTo>
                    <a:lnTo>
                      <a:pt x="30" y="2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7"/>
                    </a:lnTo>
                    <a:lnTo>
                      <a:pt x="21" y="9"/>
                    </a:lnTo>
                    <a:lnTo>
                      <a:pt x="16" y="14"/>
                    </a:lnTo>
                    <a:lnTo>
                      <a:pt x="14" y="16"/>
                    </a:lnTo>
                    <a:lnTo>
                      <a:pt x="16" y="16"/>
                    </a:lnTo>
                    <a:lnTo>
                      <a:pt x="18" y="18"/>
                    </a:lnTo>
                    <a:lnTo>
                      <a:pt x="16" y="39"/>
                    </a:lnTo>
                    <a:lnTo>
                      <a:pt x="18" y="41"/>
                    </a:lnTo>
                    <a:lnTo>
                      <a:pt x="14" y="54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5" y="63"/>
                    </a:lnTo>
                    <a:lnTo>
                      <a:pt x="3" y="63"/>
                    </a:lnTo>
                    <a:lnTo>
                      <a:pt x="3" y="64"/>
                    </a:lnTo>
                    <a:lnTo>
                      <a:pt x="0" y="66"/>
                    </a:lnTo>
                    <a:lnTo>
                      <a:pt x="3" y="79"/>
                    </a:lnTo>
                    <a:lnTo>
                      <a:pt x="9" y="81"/>
                    </a:lnTo>
                    <a:lnTo>
                      <a:pt x="11" y="82"/>
                    </a:lnTo>
                    <a:lnTo>
                      <a:pt x="12" y="89"/>
                    </a:lnTo>
                    <a:lnTo>
                      <a:pt x="12" y="95"/>
                    </a:lnTo>
                    <a:lnTo>
                      <a:pt x="25" y="102"/>
                    </a:lnTo>
                    <a:lnTo>
                      <a:pt x="27" y="102"/>
                    </a:lnTo>
                    <a:lnTo>
                      <a:pt x="32" y="1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6" name="Freeform 4056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7" name="Freeform 4057"/>
              <p:cNvSpPr>
                <a:spLocks/>
              </p:cNvSpPr>
              <p:nvPr/>
            </p:nvSpPr>
            <p:spPr bwMode="auto">
              <a:xfrm>
                <a:off x="3272" y="2060"/>
                <a:ext cx="113" cy="98"/>
              </a:xfrm>
              <a:custGeom>
                <a:avLst/>
                <a:gdLst>
                  <a:gd name="T0" fmla="*/ 89 w 113"/>
                  <a:gd name="T1" fmla="*/ 55 h 98"/>
                  <a:gd name="T2" fmla="*/ 95 w 113"/>
                  <a:gd name="T3" fmla="*/ 18 h 98"/>
                  <a:gd name="T4" fmla="*/ 109 w 113"/>
                  <a:gd name="T5" fmla="*/ 5 h 98"/>
                  <a:gd name="T6" fmla="*/ 111 w 113"/>
                  <a:gd name="T7" fmla="*/ 2 h 98"/>
                  <a:gd name="T8" fmla="*/ 111 w 113"/>
                  <a:gd name="T9" fmla="*/ 0 h 98"/>
                  <a:gd name="T10" fmla="*/ 109 w 113"/>
                  <a:gd name="T11" fmla="*/ 0 h 98"/>
                  <a:gd name="T12" fmla="*/ 100 w 113"/>
                  <a:gd name="T13" fmla="*/ 4 h 98"/>
                  <a:gd name="T14" fmla="*/ 88 w 113"/>
                  <a:gd name="T15" fmla="*/ 4 h 98"/>
                  <a:gd name="T16" fmla="*/ 75 w 113"/>
                  <a:gd name="T17" fmla="*/ 9 h 98"/>
                  <a:gd name="T18" fmla="*/ 70 w 113"/>
                  <a:gd name="T19" fmla="*/ 11 h 98"/>
                  <a:gd name="T20" fmla="*/ 52 w 113"/>
                  <a:gd name="T21" fmla="*/ 11 h 98"/>
                  <a:gd name="T22" fmla="*/ 46 w 113"/>
                  <a:gd name="T23" fmla="*/ 7 h 98"/>
                  <a:gd name="T24" fmla="*/ 34 w 113"/>
                  <a:gd name="T25" fmla="*/ 12 h 98"/>
                  <a:gd name="T26" fmla="*/ 28 w 113"/>
                  <a:gd name="T27" fmla="*/ 12 h 98"/>
                  <a:gd name="T28" fmla="*/ 25 w 113"/>
                  <a:gd name="T29" fmla="*/ 12 h 98"/>
                  <a:gd name="T30" fmla="*/ 25 w 113"/>
                  <a:gd name="T31" fmla="*/ 11 h 98"/>
                  <a:gd name="T32" fmla="*/ 21 w 113"/>
                  <a:gd name="T33" fmla="*/ 9 h 98"/>
                  <a:gd name="T34" fmla="*/ 18 w 113"/>
                  <a:gd name="T35" fmla="*/ 12 h 98"/>
                  <a:gd name="T36" fmla="*/ 18 w 113"/>
                  <a:gd name="T37" fmla="*/ 14 h 98"/>
                  <a:gd name="T38" fmla="*/ 20 w 113"/>
                  <a:gd name="T39" fmla="*/ 20 h 98"/>
                  <a:gd name="T40" fmla="*/ 20 w 113"/>
                  <a:gd name="T41" fmla="*/ 21 h 98"/>
                  <a:gd name="T42" fmla="*/ 14 w 113"/>
                  <a:gd name="T43" fmla="*/ 21 h 98"/>
                  <a:gd name="T44" fmla="*/ 12 w 113"/>
                  <a:gd name="T45" fmla="*/ 27 h 98"/>
                  <a:gd name="T46" fmla="*/ 11 w 113"/>
                  <a:gd name="T47" fmla="*/ 29 h 98"/>
                  <a:gd name="T48" fmla="*/ 9 w 113"/>
                  <a:gd name="T49" fmla="*/ 27 h 98"/>
                  <a:gd name="T50" fmla="*/ 7 w 113"/>
                  <a:gd name="T51" fmla="*/ 30 h 98"/>
                  <a:gd name="T52" fmla="*/ 7 w 113"/>
                  <a:gd name="T53" fmla="*/ 36 h 98"/>
                  <a:gd name="T54" fmla="*/ 9 w 113"/>
                  <a:gd name="T55" fmla="*/ 45 h 98"/>
                  <a:gd name="T56" fmla="*/ 9 w 113"/>
                  <a:gd name="T57" fmla="*/ 52 h 98"/>
                  <a:gd name="T58" fmla="*/ 14 w 113"/>
                  <a:gd name="T59" fmla="*/ 50 h 98"/>
                  <a:gd name="T60" fmla="*/ 14 w 113"/>
                  <a:gd name="T61" fmla="*/ 52 h 98"/>
                  <a:gd name="T62" fmla="*/ 16 w 113"/>
                  <a:gd name="T63" fmla="*/ 52 h 98"/>
                  <a:gd name="T64" fmla="*/ 16 w 113"/>
                  <a:gd name="T65" fmla="*/ 52 h 98"/>
                  <a:gd name="T66" fmla="*/ 14 w 113"/>
                  <a:gd name="T67" fmla="*/ 54 h 98"/>
                  <a:gd name="T68" fmla="*/ 16 w 113"/>
                  <a:gd name="T69" fmla="*/ 54 h 98"/>
                  <a:gd name="T70" fmla="*/ 18 w 113"/>
                  <a:gd name="T71" fmla="*/ 55 h 98"/>
                  <a:gd name="T72" fmla="*/ 20 w 113"/>
                  <a:gd name="T73" fmla="*/ 59 h 98"/>
                  <a:gd name="T74" fmla="*/ 20 w 113"/>
                  <a:gd name="T75" fmla="*/ 61 h 98"/>
                  <a:gd name="T76" fmla="*/ 18 w 113"/>
                  <a:gd name="T77" fmla="*/ 63 h 98"/>
                  <a:gd name="T78" fmla="*/ 16 w 113"/>
                  <a:gd name="T79" fmla="*/ 64 h 98"/>
                  <a:gd name="T80" fmla="*/ 14 w 113"/>
                  <a:gd name="T81" fmla="*/ 64 h 98"/>
                  <a:gd name="T82" fmla="*/ 12 w 113"/>
                  <a:gd name="T83" fmla="*/ 66 h 98"/>
                  <a:gd name="T84" fmla="*/ 14 w 113"/>
                  <a:gd name="T85" fmla="*/ 68 h 98"/>
                  <a:gd name="T86" fmla="*/ 14 w 113"/>
                  <a:gd name="T87" fmla="*/ 68 h 98"/>
                  <a:gd name="T88" fmla="*/ 9 w 113"/>
                  <a:gd name="T89" fmla="*/ 68 h 98"/>
                  <a:gd name="T90" fmla="*/ 9 w 113"/>
                  <a:gd name="T91" fmla="*/ 70 h 98"/>
                  <a:gd name="T92" fmla="*/ 7 w 113"/>
                  <a:gd name="T93" fmla="*/ 72 h 98"/>
                  <a:gd name="T94" fmla="*/ 9 w 113"/>
                  <a:gd name="T95" fmla="*/ 73 h 98"/>
                  <a:gd name="T96" fmla="*/ 5 w 113"/>
                  <a:gd name="T97" fmla="*/ 77 h 98"/>
                  <a:gd name="T98" fmla="*/ 3 w 113"/>
                  <a:gd name="T99" fmla="*/ 79 h 98"/>
                  <a:gd name="T100" fmla="*/ 2 w 113"/>
                  <a:gd name="T101" fmla="*/ 82 h 98"/>
                  <a:gd name="T102" fmla="*/ 2 w 113"/>
                  <a:gd name="T103" fmla="*/ 86 h 98"/>
                  <a:gd name="T104" fmla="*/ 2 w 113"/>
                  <a:gd name="T105" fmla="*/ 88 h 98"/>
                  <a:gd name="T106" fmla="*/ 3 w 113"/>
                  <a:gd name="T107" fmla="*/ 89 h 98"/>
                  <a:gd name="T108" fmla="*/ 7 w 113"/>
                  <a:gd name="T109" fmla="*/ 93 h 98"/>
                  <a:gd name="T110" fmla="*/ 16 w 113"/>
                  <a:gd name="T111" fmla="*/ 98 h 98"/>
                  <a:gd name="T112" fmla="*/ 54 w 113"/>
                  <a:gd name="T113" fmla="*/ 77 h 9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13"/>
                  <a:gd name="T172" fmla="*/ 0 h 98"/>
                  <a:gd name="T173" fmla="*/ 113 w 113"/>
                  <a:gd name="T174" fmla="*/ 98 h 9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13" h="98">
                    <a:moveTo>
                      <a:pt x="54" y="77"/>
                    </a:moveTo>
                    <a:lnTo>
                      <a:pt x="89" y="55"/>
                    </a:lnTo>
                    <a:lnTo>
                      <a:pt x="93" y="48"/>
                    </a:lnTo>
                    <a:lnTo>
                      <a:pt x="95" y="18"/>
                    </a:lnTo>
                    <a:lnTo>
                      <a:pt x="104" y="14"/>
                    </a:lnTo>
                    <a:lnTo>
                      <a:pt x="109" y="5"/>
                    </a:lnTo>
                    <a:lnTo>
                      <a:pt x="113" y="2"/>
                    </a:lnTo>
                    <a:lnTo>
                      <a:pt x="111" y="2"/>
                    </a:lnTo>
                    <a:lnTo>
                      <a:pt x="111" y="0"/>
                    </a:lnTo>
                    <a:lnTo>
                      <a:pt x="109" y="0"/>
                    </a:lnTo>
                    <a:lnTo>
                      <a:pt x="105" y="2"/>
                    </a:lnTo>
                    <a:lnTo>
                      <a:pt x="100" y="4"/>
                    </a:lnTo>
                    <a:lnTo>
                      <a:pt x="89" y="4"/>
                    </a:lnTo>
                    <a:lnTo>
                      <a:pt x="88" y="4"/>
                    </a:lnTo>
                    <a:lnTo>
                      <a:pt x="80" y="5"/>
                    </a:lnTo>
                    <a:lnTo>
                      <a:pt x="75" y="9"/>
                    </a:lnTo>
                    <a:lnTo>
                      <a:pt x="71" y="9"/>
                    </a:lnTo>
                    <a:lnTo>
                      <a:pt x="70" y="11"/>
                    </a:lnTo>
                    <a:lnTo>
                      <a:pt x="61" y="12"/>
                    </a:lnTo>
                    <a:lnTo>
                      <a:pt x="52" y="11"/>
                    </a:lnTo>
                    <a:lnTo>
                      <a:pt x="48" y="7"/>
                    </a:lnTo>
                    <a:lnTo>
                      <a:pt x="46" y="7"/>
                    </a:lnTo>
                    <a:lnTo>
                      <a:pt x="43" y="7"/>
                    </a:lnTo>
                    <a:lnTo>
                      <a:pt x="34" y="12"/>
                    </a:lnTo>
                    <a:lnTo>
                      <a:pt x="32" y="12"/>
                    </a:lnTo>
                    <a:lnTo>
                      <a:pt x="28" y="12"/>
                    </a:lnTo>
                    <a:lnTo>
                      <a:pt x="25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8" y="16"/>
                    </a:lnTo>
                    <a:lnTo>
                      <a:pt x="20" y="20"/>
                    </a:lnTo>
                    <a:lnTo>
                      <a:pt x="20" y="21"/>
                    </a:lnTo>
                    <a:lnTo>
                      <a:pt x="18" y="21"/>
                    </a:lnTo>
                    <a:lnTo>
                      <a:pt x="14" y="21"/>
                    </a:lnTo>
                    <a:lnTo>
                      <a:pt x="14" y="25"/>
                    </a:lnTo>
                    <a:lnTo>
                      <a:pt x="12" y="27"/>
                    </a:lnTo>
                    <a:lnTo>
                      <a:pt x="11" y="29"/>
                    </a:lnTo>
                    <a:lnTo>
                      <a:pt x="9" y="29"/>
                    </a:lnTo>
                    <a:lnTo>
                      <a:pt x="9" y="27"/>
                    </a:lnTo>
                    <a:lnTo>
                      <a:pt x="7" y="27"/>
                    </a:lnTo>
                    <a:lnTo>
                      <a:pt x="7" y="30"/>
                    </a:lnTo>
                    <a:lnTo>
                      <a:pt x="5" y="34"/>
                    </a:lnTo>
                    <a:lnTo>
                      <a:pt x="7" y="36"/>
                    </a:lnTo>
                    <a:lnTo>
                      <a:pt x="9" y="39"/>
                    </a:lnTo>
                    <a:lnTo>
                      <a:pt x="9" y="45"/>
                    </a:lnTo>
                    <a:lnTo>
                      <a:pt x="7" y="48"/>
                    </a:lnTo>
                    <a:lnTo>
                      <a:pt x="9" y="52"/>
                    </a:lnTo>
                    <a:lnTo>
                      <a:pt x="12" y="52"/>
                    </a:lnTo>
                    <a:lnTo>
                      <a:pt x="14" y="50"/>
                    </a:lnTo>
                    <a:lnTo>
                      <a:pt x="14" y="52"/>
                    </a:lnTo>
                    <a:lnTo>
                      <a:pt x="16" y="52"/>
                    </a:lnTo>
                    <a:lnTo>
                      <a:pt x="16" y="54"/>
                    </a:lnTo>
                    <a:lnTo>
                      <a:pt x="14" y="54"/>
                    </a:lnTo>
                    <a:lnTo>
                      <a:pt x="16" y="54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18" y="57"/>
                    </a:lnTo>
                    <a:lnTo>
                      <a:pt x="20" y="59"/>
                    </a:lnTo>
                    <a:lnTo>
                      <a:pt x="18" y="61"/>
                    </a:lnTo>
                    <a:lnTo>
                      <a:pt x="20" y="61"/>
                    </a:lnTo>
                    <a:lnTo>
                      <a:pt x="18" y="61"/>
                    </a:lnTo>
                    <a:lnTo>
                      <a:pt x="18" y="63"/>
                    </a:lnTo>
                    <a:lnTo>
                      <a:pt x="16" y="64"/>
                    </a:lnTo>
                    <a:lnTo>
                      <a:pt x="14" y="64"/>
                    </a:lnTo>
                    <a:lnTo>
                      <a:pt x="14" y="66"/>
                    </a:lnTo>
                    <a:lnTo>
                      <a:pt x="12" y="66"/>
                    </a:lnTo>
                    <a:lnTo>
                      <a:pt x="14" y="68"/>
                    </a:lnTo>
                    <a:lnTo>
                      <a:pt x="12" y="68"/>
                    </a:lnTo>
                    <a:lnTo>
                      <a:pt x="9" y="68"/>
                    </a:lnTo>
                    <a:lnTo>
                      <a:pt x="9" y="70"/>
                    </a:lnTo>
                    <a:lnTo>
                      <a:pt x="7" y="72"/>
                    </a:lnTo>
                    <a:lnTo>
                      <a:pt x="9" y="73"/>
                    </a:lnTo>
                    <a:lnTo>
                      <a:pt x="9" y="75"/>
                    </a:lnTo>
                    <a:lnTo>
                      <a:pt x="5" y="77"/>
                    </a:lnTo>
                    <a:lnTo>
                      <a:pt x="5" y="79"/>
                    </a:lnTo>
                    <a:lnTo>
                      <a:pt x="3" y="79"/>
                    </a:lnTo>
                    <a:lnTo>
                      <a:pt x="2" y="81"/>
                    </a:lnTo>
                    <a:lnTo>
                      <a:pt x="2" y="82"/>
                    </a:lnTo>
                    <a:lnTo>
                      <a:pt x="0" y="84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2" y="88"/>
                    </a:lnTo>
                    <a:lnTo>
                      <a:pt x="0" y="89"/>
                    </a:lnTo>
                    <a:lnTo>
                      <a:pt x="3" y="89"/>
                    </a:lnTo>
                    <a:lnTo>
                      <a:pt x="5" y="89"/>
                    </a:lnTo>
                    <a:lnTo>
                      <a:pt x="7" y="93"/>
                    </a:lnTo>
                    <a:lnTo>
                      <a:pt x="12" y="97"/>
                    </a:lnTo>
                    <a:lnTo>
                      <a:pt x="16" y="98"/>
                    </a:lnTo>
                    <a:lnTo>
                      <a:pt x="18" y="97"/>
                    </a:lnTo>
                    <a:lnTo>
                      <a:pt x="54" y="7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8" name="Freeform 4058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9" name="Freeform 4059"/>
              <p:cNvSpPr>
                <a:spLocks/>
              </p:cNvSpPr>
              <p:nvPr/>
            </p:nvSpPr>
            <p:spPr bwMode="auto">
              <a:xfrm>
                <a:off x="3257" y="2160"/>
                <a:ext cx="339" cy="278"/>
              </a:xfrm>
              <a:custGeom>
                <a:avLst/>
                <a:gdLst>
                  <a:gd name="T0" fmla="*/ 269 w 339"/>
                  <a:gd name="T1" fmla="*/ 138 h 278"/>
                  <a:gd name="T2" fmla="*/ 269 w 339"/>
                  <a:gd name="T3" fmla="*/ 143 h 278"/>
                  <a:gd name="T4" fmla="*/ 273 w 339"/>
                  <a:gd name="T5" fmla="*/ 147 h 278"/>
                  <a:gd name="T6" fmla="*/ 332 w 339"/>
                  <a:gd name="T7" fmla="*/ 170 h 278"/>
                  <a:gd name="T8" fmla="*/ 328 w 339"/>
                  <a:gd name="T9" fmla="*/ 217 h 278"/>
                  <a:gd name="T10" fmla="*/ 233 w 339"/>
                  <a:gd name="T11" fmla="*/ 240 h 278"/>
                  <a:gd name="T12" fmla="*/ 208 w 339"/>
                  <a:gd name="T13" fmla="*/ 267 h 278"/>
                  <a:gd name="T14" fmla="*/ 196 w 339"/>
                  <a:gd name="T15" fmla="*/ 261 h 278"/>
                  <a:gd name="T16" fmla="*/ 142 w 339"/>
                  <a:gd name="T17" fmla="*/ 267 h 278"/>
                  <a:gd name="T18" fmla="*/ 135 w 339"/>
                  <a:gd name="T19" fmla="*/ 272 h 278"/>
                  <a:gd name="T20" fmla="*/ 131 w 339"/>
                  <a:gd name="T21" fmla="*/ 278 h 278"/>
                  <a:gd name="T22" fmla="*/ 129 w 339"/>
                  <a:gd name="T23" fmla="*/ 272 h 278"/>
                  <a:gd name="T24" fmla="*/ 124 w 339"/>
                  <a:gd name="T25" fmla="*/ 263 h 278"/>
                  <a:gd name="T26" fmla="*/ 115 w 339"/>
                  <a:gd name="T27" fmla="*/ 253 h 278"/>
                  <a:gd name="T28" fmla="*/ 106 w 339"/>
                  <a:gd name="T29" fmla="*/ 238 h 278"/>
                  <a:gd name="T30" fmla="*/ 86 w 339"/>
                  <a:gd name="T31" fmla="*/ 211 h 278"/>
                  <a:gd name="T32" fmla="*/ 76 w 339"/>
                  <a:gd name="T33" fmla="*/ 206 h 278"/>
                  <a:gd name="T34" fmla="*/ 70 w 339"/>
                  <a:gd name="T35" fmla="*/ 183 h 278"/>
                  <a:gd name="T36" fmla="*/ 70 w 339"/>
                  <a:gd name="T37" fmla="*/ 170 h 278"/>
                  <a:gd name="T38" fmla="*/ 52 w 339"/>
                  <a:gd name="T39" fmla="*/ 145 h 278"/>
                  <a:gd name="T40" fmla="*/ 51 w 339"/>
                  <a:gd name="T41" fmla="*/ 142 h 278"/>
                  <a:gd name="T42" fmla="*/ 45 w 339"/>
                  <a:gd name="T43" fmla="*/ 142 h 278"/>
                  <a:gd name="T44" fmla="*/ 42 w 339"/>
                  <a:gd name="T45" fmla="*/ 133 h 278"/>
                  <a:gd name="T46" fmla="*/ 33 w 339"/>
                  <a:gd name="T47" fmla="*/ 117 h 278"/>
                  <a:gd name="T48" fmla="*/ 29 w 339"/>
                  <a:gd name="T49" fmla="*/ 109 h 278"/>
                  <a:gd name="T50" fmla="*/ 22 w 339"/>
                  <a:gd name="T51" fmla="*/ 99 h 278"/>
                  <a:gd name="T52" fmla="*/ 9 w 339"/>
                  <a:gd name="T53" fmla="*/ 77 h 278"/>
                  <a:gd name="T54" fmla="*/ 2 w 339"/>
                  <a:gd name="T55" fmla="*/ 74 h 278"/>
                  <a:gd name="T56" fmla="*/ 4 w 339"/>
                  <a:gd name="T57" fmla="*/ 68 h 278"/>
                  <a:gd name="T58" fmla="*/ 6 w 339"/>
                  <a:gd name="T59" fmla="*/ 52 h 278"/>
                  <a:gd name="T60" fmla="*/ 29 w 339"/>
                  <a:gd name="T61" fmla="*/ 52 h 278"/>
                  <a:gd name="T62" fmla="*/ 49 w 339"/>
                  <a:gd name="T63" fmla="*/ 34 h 278"/>
                  <a:gd name="T64" fmla="*/ 36 w 339"/>
                  <a:gd name="T65" fmla="*/ 13 h 278"/>
                  <a:gd name="T66" fmla="*/ 133 w 339"/>
                  <a:gd name="T67" fmla="*/ 27 h 278"/>
                  <a:gd name="T68" fmla="*/ 145 w 339"/>
                  <a:gd name="T69" fmla="*/ 34 h 278"/>
                  <a:gd name="T70" fmla="*/ 163 w 339"/>
                  <a:gd name="T71" fmla="*/ 56 h 278"/>
                  <a:gd name="T72" fmla="*/ 208 w 339"/>
                  <a:gd name="T73" fmla="*/ 63 h 278"/>
                  <a:gd name="T74" fmla="*/ 228 w 339"/>
                  <a:gd name="T75" fmla="*/ 79 h 278"/>
                  <a:gd name="T76" fmla="*/ 237 w 339"/>
                  <a:gd name="T77" fmla="*/ 88 h 278"/>
                  <a:gd name="T78" fmla="*/ 237 w 339"/>
                  <a:gd name="T79" fmla="*/ 90 h 278"/>
                  <a:gd name="T80" fmla="*/ 247 w 339"/>
                  <a:gd name="T81" fmla="*/ 99 h 278"/>
                  <a:gd name="T82" fmla="*/ 249 w 339"/>
                  <a:gd name="T83" fmla="*/ 108 h 278"/>
                  <a:gd name="T84" fmla="*/ 249 w 339"/>
                  <a:gd name="T85" fmla="*/ 113 h 278"/>
                  <a:gd name="T86" fmla="*/ 256 w 339"/>
                  <a:gd name="T87" fmla="*/ 129 h 278"/>
                  <a:gd name="T88" fmla="*/ 258 w 339"/>
                  <a:gd name="T89" fmla="*/ 133 h 278"/>
                  <a:gd name="T90" fmla="*/ 262 w 339"/>
                  <a:gd name="T91" fmla="*/ 138 h 27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339"/>
                  <a:gd name="T139" fmla="*/ 0 h 278"/>
                  <a:gd name="T140" fmla="*/ 339 w 339"/>
                  <a:gd name="T141" fmla="*/ 278 h 27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339" h="278">
                    <a:moveTo>
                      <a:pt x="271" y="136"/>
                    </a:moveTo>
                    <a:lnTo>
                      <a:pt x="269" y="138"/>
                    </a:lnTo>
                    <a:lnTo>
                      <a:pt x="271" y="140"/>
                    </a:lnTo>
                    <a:lnTo>
                      <a:pt x="269" y="142"/>
                    </a:lnTo>
                    <a:lnTo>
                      <a:pt x="269" y="143"/>
                    </a:lnTo>
                    <a:lnTo>
                      <a:pt x="271" y="143"/>
                    </a:lnTo>
                    <a:lnTo>
                      <a:pt x="273" y="143"/>
                    </a:lnTo>
                    <a:lnTo>
                      <a:pt x="273" y="147"/>
                    </a:lnTo>
                    <a:lnTo>
                      <a:pt x="289" y="167"/>
                    </a:lnTo>
                    <a:lnTo>
                      <a:pt x="330" y="172"/>
                    </a:lnTo>
                    <a:lnTo>
                      <a:pt x="332" y="170"/>
                    </a:lnTo>
                    <a:lnTo>
                      <a:pt x="339" y="183"/>
                    </a:lnTo>
                    <a:lnTo>
                      <a:pt x="328" y="217"/>
                    </a:lnTo>
                    <a:lnTo>
                      <a:pt x="280" y="235"/>
                    </a:lnTo>
                    <a:lnTo>
                      <a:pt x="233" y="240"/>
                    </a:lnTo>
                    <a:lnTo>
                      <a:pt x="219" y="247"/>
                    </a:lnTo>
                    <a:lnTo>
                      <a:pt x="208" y="260"/>
                    </a:lnTo>
                    <a:lnTo>
                      <a:pt x="208" y="267"/>
                    </a:lnTo>
                    <a:lnTo>
                      <a:pt x="203" y="269"/>
                    </a:lnTo>
                    <a:lnTo>
                      <a:pt x="199" y="269"/>
                    </a:lnTo>
                    <a:lnTo>
                      <a:pt x="196" y="261"/>
                    </a:lnTo>
                    <a:lnTo>
                      <a:pt x="156" y="260"/>
                    </a:lnTo>
                    <a:lnTo>
                      <a:pt x="149" y="267"/>
                    </a:lnTo>
                    <a:lnTo>
                      <a:pt x="142" y="267"/>
                    </a:lnTo>
                    <a:lnTo>
                      <a:pt x="140" y="269"/>
                    </a:lnTo>
                    <a:lnTo>
                      <a:pt x="140" y="270"/>
                    </a:lnTo>
                    <a:lnTo>
                      <a:pt x="135" y="272"/>
                    </a:lnTo>
                    <a:lnTo>
                      <a:pt x="135" y="274"/>
                    </a:lnTo>
                    <a:lnTo>
                      <a:pt x="133" y="276"/>
                    </a:lnTo>
                    <a:lnTo>
                      <a:pt x="131" y="278"/>
                    </a:lnTo>
                    <a:lnTo>
                      <a:pt x="129" y="276"/>
                    </a:lnTo>
                    <a:lnTo>
                      <a:pt x="129" y="272"/>
                    </a:lnTo>
                    <a:lnTo>
                      <a:pt x="126" y="267"/>
                    </a:lnTo>
                    <a:lnTo>
                      <a:pt x="126" y="265"/>
                    </a:lnTo>
                    <a:lnTo>
                      <a:pt x="124" y="263"/>
                    </a:lnTo>
                    <a:lnTo>
                      <a:pt x="122" y="260"/>
                    </a:lnTo>
                    <a:lnTo>
                      <a:pt x="117" y="254"/>
                    </a:lnTo>
                    <a:lnTo>
                      <a:pt x="115" y="253"/>
                    </a:lnTo>
                    <a:lnTo>
                      <a:pt x="108" y="240"/>
                    </a:lnTo>
                    <a:lnTo>
                      <a:pt x="106" y="238"/>
                    </a:lnTo>
                    <a:lnTo>
                      <a:pt x="104" y="231"/>
                    </a:lnTo>
                    <a:lnTo>
                      <a:pt x="95" y="217"/>
                    </a:lnTo>
                    <a:lnTo>
                      <a:pt x="86" y="211"/>
                    </a:lnTo>
                    <a:lnTo>
                      <a:pt x="79" y="208"/>
                    </a:lnTo>
                    <a:lnTo>
                      <a:pt x="76" y="206"/>
                    </a:lnTo>
                    <a:lnTo>
                      <a:pt x="72" y="186"/>
                    </a:lnTo>
                    <a:lnTo>
                      <a:pt x="70" y="185"/>
                    </a:lnTo>
                    <a:lnTo>
                      <a:pt x="70" y="183"/>
                    </a:lnTo>
                    <a:lnTo>
                      <a:pt x="72" y="176"/>
                    </a:lnTo>
                    <a:lnTo>
                      <a:pt x="70" y="170"/>
                    </a:lnTo>
                    <a:lnTo>
                      <a:pt x="69" y="168"/>
                    </a:lnTo>
                    <a:lnTo>
                      <a:pt x="61" y="152"/>
                    </a:lnTo>
                    <a:lnTo>
                      <a:pt x="52" y="145"/>
                    </a:lnTo>
                    <a:lnTo>
                      <a:pt x="52" y="143"/>
                    </a:lnTo>
                    <a:lnTo>
                      <a:pt x="51" y="142"/>
                    </a:lnTo>
                    <a:lnTo>
                      <a:pt x="49" y="142"/>
                    </a:lnTo>
                    <a:lnTo>
                      <a:pt x="47" y="143"/>
                    </a:lnTo>
                    <a:lnTo>
                      <a:pt x="45" y="142"/>
                    </a:lnTo>
                    <a:lnTo>
                      <a:pt x="45" y="140"/>
                    </a:lnTo>
                    <a:lnTo>
                      <a:pt x="42" y="136"/>
                    </a:lnTo>
                    <a:lnTo>
                      <a:pt x="42" y="133"/>
                    </a:lnTo>
                    <a:lnTo>
                      <a:pt x="36" y="117"/>
                    </a:lnTo>
                    <a:lnTo>
                      <a:pt x="33" y="117"/>
                    </a:lnTo>
                    <a:lnTo>
                      <a:pt x="33" y="115"/>
                    </a:lnTo>
                    <a:lnTo>
                      <a:pt x="33" y="113"/>
                    </a:lnTo>
                    <a:lnTo>
                      <a:pt x="29" y="109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2" y="99"/>
                    </a:lnTo>
                    <a:lnTo>
                      <a:pt x="18" y="93"/>
                    </a:lnTo>
                    <a:lnTo>
                      <a:pt x="18" y="91"/>
                    </a:lnTo>
                    <a:lnTo>
                      <a:pt x="9" y="77"/>
                    </a:lnTo>
                    <a:lnTo>
                      <a:pt x="8" y="75"/>
                    </a:lnTo>
                    <a:lnTo>
                      <a:pt x="2" y="75"/>
                    </a:lnTo>
                    <a:lnTo>
                      <a:pt x="2" y="74"/>
                    </a:lnTo>
                    <a:lnTo>
                      <a:pt x="0" y="75"/>
                    </a:lnTo>
                    <a:lnTo>
                      <a:pt x="4" y="68"/>
                    </a:lnTo>
                    <a:lnTo>
                      <a:pt x="4" y="59"/>
                    </a:lnTo>
                    <a:lnTo>
                      <a:pt x="6" y="56"/>
                    </a:lnTo>
                    <a:lnTo>
                      <a:pt x="6" y="52"/>
                    </a:lnTo>
                    <a:lnTo>
                      <a:pt x="6" y="54"/>
                    </a:lnTo>
                    <a:lnTo>
                      <a:pt x="24" y="56"/>
                    </a:lnTo>
                    <a:lnTo>
                      <a:pt x="29" y="52"/>
                    </a:lnTo>
                    <a:lnTo>
                      <a:pt x="35" y="43"/>
                    </a:lnTo>
                    <a:lnTo>
                      <a:pt x="45" y="41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54" y="29"/>
                    </a:lnTo>
                    <a:lnTo>
                      <a:pt x="36" y="13"/>
                    </a:lnTo>
                    <a:lnTo>
                      <a:pt x="69" y="6"/>
                    </a:lnTo>
                    <a:lnTo>
                      <a:pt x="74" y="0"/>
                    </a:lnTo>
                    <a:lnTo>
                      <a:pt x="133" y="27"/>
                    </a:lnTo>
                    <a:lnTo>
                      <a:pt x="137" y="32"/>
                    </a:lnTo>
                    <a:lnTo>
                      <a:pt x="144" y="34"/>
                    </a:lnTo>
                    <a:lnTo>
                      <a:pt x="145" y="34"/>
                    </a:lnTo>
                    <a:lnTo>
                      <a:pt x="145" y="45"/>
                    </a:lnTo>
                    <a:lnTo>
                      <a:pt x="145" y="47"/>
                    </a:lnTo>
                    <a:lnTo>
                      <a:pt x="163" y="56"/>
                    </a:lnTo>
                    <a:lnTo>
                      <a:pt x="192" y="57"/>
                    </a:lnTo>
                    <a:lnTo>
                      <a:pt x="206" y="61"/>
                    </a:lnTo>
                    <a:lnTo>
                      <a:pt x="208" y="63"/>
                    </a:lnTo>
                    <a:lnTo>
                      <a:pt x="212" y="66"/>
                    </a:lnTo>
                    <a:lnTo>
                      <a:pt x="221" y="66"/>
                    </a:lnTo>
                    <a:lnTo>
                      <a:pt x="228" y="79"/>
                    </a:lnTo>
                    <a:lnTo>
                      <a:pt x="230" y="81"/>
                    </a:lnTo>
                    <a:lnTo>
                      <a:pt x="231" y="84"/>
                    </a:lnTo>
                    <a:lnTo>
                      <a:pt x="237" y="88"/>
                    </a:lnTo>
                    <a:lnTo>
                      <a:pt x="235" y="88"/>
                    </a:lnTo>
                    <a:lnTo>
                      <a:pt x="237" y="90"/>
                    </a:lnTo>
                    <a:lnTo>
                      <a:pt x="237" y="93"/>
                    </a:lnTo>
                    <a:lnTo>
                      <a:pt x="239" y="93"/>
                    </a:lnTo>
                    <a:lnTo>
                      <a:pt x="247" y="99"/>
                    </a:lnTo>
                    <a:lnTo>
                      <a:pt x="247" y="100"/>
                    </a:lnTo>
                    <a:lnTo>
                      <a:pt x="247" y="104"/>
                    </a:lnTo>
                    <a:lnTo>
                      <a:pt x="249" y="108"/>
                    </a:lnTo>
                    <a:lnTo>
                      <a:pt x="251" y="109"/>
                    </a:lnTo>
                    <a:lnTo>
                      <a:pt x="251" y="111"/>
                    </a:lnTo>
                    <a:lnTo>
                      <a:pt x="249" y="113"/>
                    </a:lnTo>
                    <a:lnTo>
                      <a:pt x="249" y="117"/>
                    </a:lnTo>
                    <a:lnTo>
                      <a:pt x="255" y="124"/>
                    </a:lnTo>
                    <a:lnTo>
                      <a:pt x="256" y="129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0" y="134"/>
                    </a:lnTo>
                    <a:lnTo>
                      <a:pt x="262" y="138"/>
                    </a:lnTo>
                    <a:lnTo>
                      <a:pt x="264" y="140"/>
                    </a:lnTo>
                    <a:lnTo>
                      <a:pt x="271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0" name="Freeform 4060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1" name="Freeform 4061"/>
              <p:cNvSpPr>
                <a:spLocks/>
              </p:cNvSpPr>
              <p:nvPr/>
            </p:nvSpPr>
            <p:spPr bwMode="auto">
              <a:xfrm>
                <a:off x="3517" y="2269"/>
                <a:ext cx="13" cy="29"/>
              </a:xfrm>
              <a:custGeom>
                <a:avLst/>
                <a:gdLst>
                  <a:gd name="T0" fmla="*/ 4 w 13"/>
                  <a:gd name="T1" fmla="*/ 29 h 29"/>
                  <a:gd name="T2" fmla="*/ 11 w 13"/>
                  <a:gd name="T3" fmla="*/ 27 h 29"/>
                  <a:gd name="T4" fmla="*/ 11 w 13"/>
                  <a:gd name="T5" fmla="*/ 27 h 29"/>
                  <a:gd name="T6" fmla="*/ 11 w 13"/>
                  <a:gd name="T7" fmla="*/ 25 h 29"/>
                  <a:gd name="T8" fmla="*/ 13 w 13"/>
                  <a:gd name="T9" fmla="*/ 22 h 29"/>
                  <a:gd name="T10" fmla="*/ 13 w 13"/>
                  <a:gd name="T11" fmla="*/ 22 h 29"/>
                  <a:gd name="T12" fmla="*/ 13 w 13"/>
                  <a:gd name="T13" fmla="*/ 16 h 29"/>
                  <a:gd name="T14" fmla="*/ 11 w 13"/>
                  <a:gd name="T15" fmla="*/ 16 h 29"/>
                  <a:gd name="T16" fmla="*/ 11 w 13"/>
                  <a:gd name="T17" fmla="*/ 11 h 29"/>
                  <a:gd name="T18" fmla="*/ 13 w 13"/>
                  <a:gd name="T19" fmla="*/ 11 h 29"/>
                  <a:gd name="T20" fmla="*/ 11 w 13"/>
                  <a:gd name="T21" fmla="*/ 9 h 29"/>
                  <a:gd name="T22" fmla="*/ 13 w 13"/>
                  <a:gd name="T23" fmla="*/ 8 h 29"/>
                  <a:gd name="T24" fmla="*/ 13 w 13"/>
                  <a:gd name="T25" fmla="*/ 8 h 29"/>
                  <a:gd name="T26" fmla="*/ 13 w 13"/>
                  <a:gd name="T27" fmla="*/ 6 h 29"/>
                  <a:gd name="T28" fmla="*/ 13 w 13"/>
                  <a:gd name="T29" fmla="*/ 6 h 29"/>
                  <a:gd name="T30" fmla="*/ 11 w 13"/>
                  <a:gd name="T31" fmla="*/ 4 h 29"/>
                  <a:gd name="T32" fmla="*/ 9 w 13"/>
                  <a:gd name="T33" fmla="*/ 2 h 29"/>
                  <a:gd name="T34" fmla="*/ 9 w 13"/>
                  <a:gd name="T35" fmla="*/ 2 h 29"/>
                  <a:gd name="T36" fmla="*/ 7 w 13"/>
                  <a:gd name="T37" fmla="*/ 0 h 29"/>
                  <a:gd name="T38" fmla="*/ 5 w 13"/>
                  <a:gd name="T39" fmla="*/ 2 h 29"/>
                  <a:gd name="T40" fmla="*/ 2 w 13"/>
                  <a:gd name="T41" fmla="*/ 11 h 29"/>
                  <a:gd name="T42" fmla="*/ 0 w 13"/>
                  <a:gd name="T43" fmla="*/ 13 h 29"/>
                  <a:gd name="T44" fmla="*/ 0 w 13"/>
                  <a:gd name="T45" fmla="*/ 16 h 29"/>
                  <a:gd name="T46" fmla="*/ 0 w 13"/>
                  <a:gd name="T47" fmla="*/ 16 h 29"/>
                  <a:gd name="T48" fmla="*/ 0 w 13"/>
                  <a:gd name="T49" fmla="*/ 18 h 29"/>
                  <a:gd name="T50" fmla="*/ 0 w 13"/>
                  <a:gd name="T51" fmla="*/ 20 h 29"/>
                  <a:gd name="T52" fmla="*/ 0 w 13"/>
                  <a:gd name="T53" fmla="*/ 22 h 29"/>
                  <a:gd name="T54" fmla="*/ 0 w 13"/>
                  <a:gd name="T55" fmla="*/ 24 h 29"/>
                  <a:gd name="T56" fmla="*/ 0 w 13"/>
                  <a:gd name="T57" fmla="*/ 24 h 29"/>
                  <a:gd name="T58" fmla="*/ 0 w 13"/>
                  <a:gd name="T59" fmla="*/ 25 h 29"/>
                  <a:gd name="T60" fmla="*/ 0 w 13"/>
                  <a:gd name="T61" fmla="*/ 25 h 29"/>
                  <a:gd name="T62" fmla="*/ 2 w 13"/>
                  <a:gd name="T63" fmla="*/ 29 h 29"/>
                  <a:gd name="T64" fmla="*/ 4 w 13"/>
                  <a:gd name="T65" fmla="*/ 29 h 2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3"/>
                  <a:gd name="T100" fmla="*/ 0 h 29"/>
                  <a:gd name="T101" fmla="*/ 13 w 13"/>
                  <a:gd name="T102" fmla="*/ 29 h 29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3" h="29">
                    <a:moveTo>
                      <a:pt x="4" y="29"/>
                    </a:moveTo>
                    <a:lnTo>
                      <a:pt x="11" y="27"/>
                    </a:lnTo>
                    <a:lnTo>
                      <a:pt x="11" y="25"/>
                    </a:lnTo>
                    <a:lnTo>
                      <a:pt x="13" y="22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13" y="8"/>
                    </a:lnTo>
                    <a:lnTo>
                      <a:pt x="13" y="6"/>
                    </a:lnTo>
                    <a:lnTo>
                      <a:pt x="11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4" y="2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2" name="Freeform 4062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3" name="Freeform 4063"/>
              <p:cNvSpPr>
                <a:spLocks/>
              </p:cNvSpPr>
              <p:nvPr/>
            </p:nvSpPr>
            <p:spPr bwMode="auto">
              <a:xfrm>
                <a:off x="3261" y="2153"/>
                <a:ext cx="11" cy="23"/>
              </a:xfrm>
              <a:custGeom>
                <a:avLst/>
                <a:gdLst>
                  <a:gd name="T0" fmla="*/ 9 w 11"/>
                  <a:gd name="T1" fmla="*/ 20 h 23"/>
                  <a:gd name="T2" fmla="*/ 9 w 11"/>
                  <a:gd name="T3" fmla="*/ 20 h 23"/>
                  <a:gd name="T4" fmla="*/ 11 w 11"/>
                  <a:gd name="T5" fmla="*/ 14 h 23"/>
                  <a:gd name="T6" fmla="*/ 9 w 11"/>
                  <a:gd name="T7" fmla="*/ 13 h 23"/>
                  <a:gd name="T8" fmla="*/ 11 w 11"/>
                  <a:gd name="T9" fmla="*/ 4 h 23"/>
                  <a:gd name="T10" fmla="*/ 11 w 11"/>
                  <a:gd name="T11" fmla="*/ 4 h 23"/>
                  <a:gd name="T12" fmla="*/ 9 w 11"/>
                  <a:gd name="T13" fmla="*/ 4 h 23"/>
                  <a:gd name="T14" fmla="*/ 9 w 11"/>
                  <a:gd name="T15" fmla="*/ 2 h 23"/>
                  <a:gd name="T16" fmla="*/ 9 w 11"/>
                  <a:gd name="T17" fmla="*/ 0 h 23"/>
                  <a:gd name="T18" fmla="*/ 7 w 11"/>
                  <a:gd name="T19" fmla="*/ 0 h 23"/>
                  <a:gd name="T20" fmla="*/ 4 w 11"/>
                  <a:gd name="T21" fmla="*/ 0 h 23"/>
                  <a:gd name="T22" fmla="*/ 4 w 11"/>
                  <a:gd name="T23" fmla="*/ 0 h 23"/>
                  <a:gd name="T24" fmla="*/ 4 w 11"/>
                  <a:gd name="T25" fmla="*/ 2 h 23"/>
                  <a:gd name="T26" fmla="*/ 2 w 11"/>
                  <a:gd name="T27" fmla="*/ 4 h 23"/>
                  <a:gd name="T28" fmla="*/ 2 w 11"/>
                  <a:gd name="T29" fmla="*/ 5 h 23"/>
                  <a:gd name="T30" fmla="*/ 2 w 11"/>
                  <a:gd name="T31" fmla="*/ 11 h 23"/>
                  <a:gd name="T32" fmla="*/ 2 w 11"/>
                  <a:gd name="T33" fmla="*/ 13 h 23"/>
                  <a:gd name="T34" fmla="*/ 2 w 11"/>
                  <a:gd name="T35" fmla="*/ 14 h 23"/>
                  <a:gd name="T36" fmla="*/ 4 w 11"/>
                  <a:gd name="T37" fmla="*/ 13 h 23"/>
                  <a:gd name="T38" fmla="*/ 5 w 11"/>
                  <a:gd name="T39" fmla="*/ 14 h 23"/>
                  <a:gd name="T40" fmla="*/ 5 w 11"/>
                  <a:gd name="T41" fmla="*/ 14 h 23"/>
                  <a:gd name="T42" fmla="*/ 5 w 11"/>
                  <a:gd name="T43" fmla="*/ 14 h 23"/>
                  <a:gd name="T44" fmla="*/ 4 w 11"/>
                  <a:gd name="T45" fmla="*/ 14 h 23"/>
                  <a:gd name="T46" fmla="*/ 2 w 11"/>
                  <a:gd name="T47" fmla="*/ 16 h 23"/>
                  <a:gd name="T48" fmla="*/ 2 w 11"/>
                  <a:gd name="T49" fmla="*/ 20 h 23"/>
                  <a:gd name="T50" fmla="*/ 0 w 11"/>
                  <a:gd name="T51" fmla="*/ 20 h 23"/>
                  <a:gd name="T52" fmla="*/ 0 w 11"/>
                  <a:gd name="T53" fmla="*/ 22 h 23"/>
                  <a:gd name="T54" fmla="*/ 0 w 11"/>
                  <a:gd name="T55" fmla="*/ 23 h 23"/>
                  <a:gd name="T56" fmla="*/ 2 w 11"/>
                  <a:gd name="T57" fmla="*/ 23 h 23"/>
                  <a:gd name="T58" fmla="*/ 4 w 11"/>
                  <a:gd name="T59" fmla="*/ 22 h 23"/>
                  <a:gd name="T60" fmla="*/ 7 w 11"/>
                  <a:gd name="T61" fmla="*/ 20 h 23"/>
                  <a:gd name="T62" fmla="*/ 9 w 11"/>
                  <a:gd name="T63" fmla="*/ 20 h 2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1"/>
                  <a:gd name="T97" fmla="*/ 0 h 23"/>
                  <a:gd name="T98" fmla="*/ 11 w 11"/>
                  <a:gd name="T99" fmla="*/ 23 h 2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1" h="23">
                    <a:moveTo>
                      <a:pt x="9" y="20"/>
                    </a:moveTo>
                    <a:lnTo>
                      <a:pt x="9" y="20"/>
                    </a:lnTo>
                    <a:lnTo>
                      <a:pt x="11" y="14"/>
                    </a:lnTo>
                    <a:lnTo>
                      <a:pt x="9" y="13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4"/>
                    </a:lnTo>
                    <a:lnTo>
                      <a:pt x="4" y="13"/>
                    </a:lnTo>
                    <a:lnTo>
                      <a:pt x="5" y="14"/>
                    </a:lnTo>
                    <a:lnTo>
                      <a:pt x="4" y="14"/>
                    </a:lnTo>
                    <a:lnTo>
                      <a:pt x="2" y="16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2" y="23"/>
                    </a:lnTo>
                    <a:lnTo>
                      <a:pt x="4" y="22"/>
                    </a:lnTo>
                    <a:lnTo>
                      <a:pt x="7" y="20"/>
                    </a:lnTo>
                    <a:lnTo>
                      <a:pt x="9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4" name="Freeform 4064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5" name="Freeform 4065"/>
              <p:cNvSpPr>
                <a:spLocks/>
              </p:cNvSpPr>
              <p:nvPr/>
            </p:nvSpPr>
            <p:spPr bwMode="auto">
              <a:xfrm>
                <a:off x="3249" y="2173"/>
                <a:ext cx="5" cy="7"/>
              </a:xfrm>
              <a:custGeom>
                <a:avLst/>
                <a:gdLst>
                  <a:gd name="T0" fmla="*/ 1 w 5"/>
                  <a:gd name="T1" fmla="*/ 7 h 7"/>
                  <a:gd name="T2" fmla="*/ 3 w 5"/>
                  <a:gd name="T3" fmla="*/ 5 h 7"/>
                  <a:gd name="T4" fmla="*/ 3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0 w 5"/>
                  <a:gd name="T11" fmla="*/ 3 h 7"/>
                  <a:gd name="T12" fmla="*/ 1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1" y="7"/>
                    </a:move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0" y="3"/>
                    </a:lnTo>
                    <a:lnTo>
                      <a:pt x="1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6" name="Freeform 4066"/>
              <p:cNvSpPr>
                <a:spLocks/>
              </p:cNvSpPr>
              <p:nvPr/>
            </p:nvSpPr>
            <p:spPr bwMode="auto">
              <a:xfrm>
                <a:off x="3250" y="2139"/>
                <a:ext cx="24" cy="73"/>
              </a:xfrm>
              <a:custGeom>
                <a:avLst/>
                <a:gdLst>
                  <a:gd name="T0" fmla="*/ 13 w 24"/>
                  <a:gd name="T1" fmla="*/ 73 h 73"/>
                  <a:gd name="T2" fmla="*/ 16 w 24"/>
                  <a:gd name="T3" fmla="*/ 46 h 73"/>
                  <a:gd name="T4" fmla="*/ 20 w 24"/>
                  <a:gd name="T5" fmla="*/ 41 h 73"/>
                  <a:gd name="T6" fmla="*/ 20 w 24"/>
                  <a:gd name="T7" fmla="*/ 39 h 73"/>
                  <a:gd name="T8" fmla="*/ 20 w 24"/>
                  <a:gd name="T9" fmla="*/ 36 h 73"/>
                  <a:gd name="T10" fmla="*/ 20 w 24"/>
                  <a:gd name="T11" fmla="*/ 34 h 73"/>
                  <a:gd name="T12" fmla="*/ 18 w 24"/>
                  <a:gd name="T13" fmla="*/ 34 h 73"/>
                  <a:gd name="T14" fmla="*/ 15 w 24"/>
                  <a:gd name="T15" fmla="*/ 36 h 73"/>
                  <a:gd name="T16" fmla="*/ 13 w 24"/>
                  <a:gd name="T17" fmla="*/ 37 h 73"/>
                  <a:gd name="T18" fmla="*/ 11 w 24"/>
                  <a:gd name="T19" fmla="*/ 37 h 73"/>
                  <a:gd name="T20" fmla="*/ 11 w 24"/>
                  <a:gd name="T21" fmla="*/ 36 h 73"/>
                  <a:gd name="T22" fmla="*/ 11 w 24"/>
                  <a:gd name="T23" fmla="*/ 34 h 73"/>
                  <a:gd name="T24" fmla="*/ 13 w 24"/>
                  <a:gd name="T25" fmla="*/ 34 h 73"/>
                  <a:gd name="T26" fmla="*/ 13 w 24"/>
                  <a:gd name="T27" fmla="*/ 30 h 73"/>
                  <a:gd name="T28" fmla="*/ 15 w 24"/>
                  <a:gd name="T29" fmla="*/ 28 h 73"/>
                  <a:gd name="T30" fmla="*/ 16 w 24"/>
                  <a:gd name="T31" fmla="*/ 28 h 73"/>
                  <a:gd name="T32" fmla="*/ 16 w 24"/>
                  <a:gd name="T33" fmla="*/ 28 h 73"/>
                  <a:gd name="T34" fmla="*/ 16 w 24"/>
                  <a:gd name="T35" fmla="*/ 28 h 73"/>
                  <a:gd name="T36" fmla="*/ 15 w 24"/>
                  <a:gd name="T37" fmla="*/ 27 h 73"/>
                  <a:gd name="T38" fmla="*/ 13 w 24"/>
                  <a:gd name="T39" fmla="*/ 28 h 73"/>
                  <a:gd name="T40" fmla="*/ 13 w 24"/>
                  <a:gd name="T41" fmla="*/ 27 h 73"/>
                  <a:gd name="T42" fmla="*/ 13 w 24"/>
                  <a:gd name="T43" fmla="*/ 25 h 73"/>
                  <a:gd name="T44" fmla="*/ 13 w 24"/>
                  <a:gd name="T45" fmla="*/ 19 h 73"/>
                  <a:gd name="T46" fmla="*/ 13 w 24"/>
                  <a:gd name="T47" fmla="*/ 18 h 73"/>
                  <a:gd name="T48" fmla="*/ 15 w 24"/>
                  <a:gd name="T49" fmla="*/ 16 h 73"/>
                  <a:gd name="T50" fmla="*/ 15 w 24"/>
                  <a:gd name="T51" fmla="*/ 14 h 73"/>
                  <a:gd name="T52" fmla="*/ 15 w 24"/>
                  <a:gd name="T53" fmla="*/ 14 h 73"/>
                  <a:gd name="T54" fmla="*/ 18 w 24"/>
                  <a:gd name="T55" fmla="*/ 14 h 73"/>
                  <a:gd name="T56" fmla="*/ 20 w 24"/>
                  <a:gd name="T57" fmla="*/ 14 h 73"/>
                  <a:gd name="T58" fmla="*/ 20 w 24"/>
                  <a:gd name="T59" fmla="*/ 16 h 73"/>
                  <a:gd name="T60" fmla="*/ 20 w 24"/>
                  <a:gd name="T61" fmla="*/ 18 h 73"/>
                  <a:gd name="T62" fmla="*/ 22 w 24"/>
                  <a:gd name="T63" fmla="*/ 18 h 73"/>
                  <a:gd name="T64" fmla="*/ 22 w 24"/>
                  <a:gd name="T65" fmla="*/ 10 h 73"/>
                  <a:gd name="T66" fmla="*/ 24 w 24"/>
                  <a:gd name="T67" fmla="*/ 9 h 73"/>
                  <a:gd name="T68" fmla="*/ 22 w 24"/>
                  <a:gd name="T69" fmla="*/ 7 h 73"/>
                  <a:gd name="T70" fmla="*/ 24 w 24"/>
                  <a:gd name="T71" fmla="*/ 7 h 73"/>
                  <a:gd name="T72" fmla="*/ 22 w 24"/>
                  <a:gd name="T73" fmla="*/ 5 h 73"/>
                  <a:gd name="T74" fmla="*/ 24 w 24"/>
                  <a:gd name="T75" fmla="*/ 3 h 73"/>
                  <a:gd name="T76" fmla="*/ 24 w 24"/>
                  <a:gd name="T77" fmla="*/ 0 h 73"/>
                  <a:gd name="T78" fmla="*/ 22 w 24"/>
                  <a:gd name="T79" fmla="*/ 0 h 73"/>
                  <a:gd name="T80" fmla="*/ 22 w 24"/>
                  <a:gd name="T81" fmla="*/ 0 h 73"/>
                  <a:gd name="T82" fmla="*/ 22 w 24"/>
                  <a:gd name="T83" fmla="*/ 5 h 73"/>
                  <a:gd name="T84" fmla="*/ 20 w 24"/>
                  <a:gd name="T85" fmla="*/ 3 h 73"/>
                  <a:gd name="T86" fmla="*/ 20 w 24"/>
                  <a:gd name="T87" fmla="*/ 5 h 73"/>
                  <a:gd name="T88" fmla="*/ 18 w 24"/>
                  <a:gd name="T89" fmla="*/ 5 h 73"/>
                  <a:gd name="T90" fmla="*/ 18 w 24"/>
                  <a:gd name="T91" fmla="*/ 3 h 73"/>
                  <a:gd name="T92" fmla="*/ 15 w 24"/>
                  <a:gd name="T93" fmla="*/ 5 h 73"/>
                  <a:gd name="T94" fmla="*/ 15 w 24"/>
                  <a:gd name="T95" fmla="*/ 3 h 73"/>
                  <a:gd name="T96" fmla="*/ 6 w 24"/>
                  <a:gd name="T97" fmla="*/ 30 h 73"/>
                  <a:gd name="T98" fmla="*/ 4 w 24"/>
                  <a:gd name="T99" fmla="*/ 34 h 73"/>
                  <a:gd name="T100" fmla="*/ 4 w 24"/>
                  <a:gd name="T101" fmla="*/ 34 h 73"/>
                  <a:gd name="T102" fmla="*/ 2 w 24"/>
                  <a:gd name="T103" fmla="*/ 37 h 73"/>
                  <a:gd name="T104" fmla="*/ 2 w 24"/>
                  <a:gd name="T105" fmla="*/ 39 h 73"/>
                  <a:gd name="T106" fmla="*/ 0 w 24"/>
                  <a:gd name="T107" fmla="*/ 41 h 73"/>
                  <a:gd name="T108" fmla="*/ 11 w 24"/>
                  <a:gd name="T109" fmla="*/ 73 h 73"/>
                  <a:gd name="T110" fmla="*/ 13 w 24"/>
                  <a:gd name="T111" fmla="*/ 73 h 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"/>
                  <a:gd name="T169" fmla="*/ 0 h 73"/>
                  <a:gd name="T170" fmla="*/ 24 w 24"/>
                  <a:gd name="T171" fmla="*/ 73 h 7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" h="73">
                    <a:moveTo>
                      <a:pt x="13" y="73"/>
                    </a:moveTo>
                    <a:lnTo>
                      <a:pt x="16" y="46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11" y="73"/>
                    </a:lnTo>
                    <a:lnTo>
                      <a:pt x="13" y="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7" name="Freeform 4067"/>
              <p:cNvSpPr>
                <a:spLocks/>
              </p:cNvSpPr>
              <p:nvPr/>
            </p:nvSpPr>
            <p:spPr bwMode="auto">
              <a:xfrm>
                <a:off x="3250" y="2139"/>
                <a:ext cx="24" cy="73"/>
              </a:xfrm>
              <a:custGeom>
                <a:avLst/>
                <a:gdLst>
                  <a:gd name="T0" fmla="*/ 13 w 24"/>
                  <a:gd name="T1" fmla="*/ 73 h 73"/>
                  <a:gd name="T2" fmla="*/ 16 w 24"/>
                  <a:gd name="T3" fmla="*/ 46 h 73"/>
                  <a:gd name="T4" fmla="*/ 20 w 24"/>
                  <a:gd name="T5" fmla="*/ 41 h 73"/>
                  <a:gd name="T6" fmla="*/ 20 w 24"/>
                  <a:gd name="T7" fmla="*/ 39 h 73"/>
                  <a:gd name="T8" fmla="*/ 20 w 24"/>
                  <a:gd name="T9" fmla="*/ 36 h 73"/>
                  <a:gd name="T10" fmla="*/ 20 w 24"/>
                  <a:gd name="T11" fmla="*/ 34 h 73"/>
                  <a:gd name="T12" fmla="*/ 18 w 24"/>
                  <a:gd name="T13" fmla="*/ 34 h 73"/>
                  <a:gd name="T14" fmla="*/ 15 w 24"/>
                  <a:gd name="T15" fmla="*/ 36 h 73"/>
                  <a:gd name="T16" fmla="*/ 13 w 24"/>
                  <a:gd name="T17" fmla="*/ 37 h 73"/>
                  <a:gd name="T18" fmla="*/ 11 w 24"/>
                  <a:gd name="T19" fmla="*/ 37 h 73"/>
                  <a:gd name="T20" fmla="*/ 11 w 24"/>
                  <a:gd name="T21" fmla="*/ 36 h 73"/>
                  <a:gd name="T22" fmla="*/ 11 w 24"/>
                  <a:gd name="T23" fmla="*/ 34 h 73"/>
                  <a:gd name="T24" fmla="*/ 13 w 24"/>
                  <a:gd name="T25" fmla="*/ 34 h 73"/>
                  <a:gd name="T26" fmla="*/ 13 w 24"/>
                  <a:gd name="T27" fmla="*/ 30 h 73"/>
                  <a:gd name="T28" fmla="*/ 15 w 24"/>
                  <a:gd name="T29" fmla="*/ 28 h 73"/>
                  <a:gd name="T30" fmla="*/ 16 w 24"/>
                  <a:gd name="T31" fmla="*/ 28 h 73"/>
                  <a:gd name="T32" fmla="*/ 16 w 24"/>
                  <a:gd name="T33" fmla="*/ 28 h 73"/>
                  <a:gd name="T34" fmla="*/ 16 w 24"/>
                  <a:gd name="T35" fmla="*/ 28 h 73"/>
                  <a:gd name="T36" fmla="*/ 15 w 24"/>
                  <a:gd name="T37" fmla="*/ 27 h 73"/>
                  <a:gd name="T38" fmla="*/ 13 w 24"/>
                  <a:gd name="T39" fmla="*/ 28 h 73"/>
                  <a:gd name="T40" fmla="*/ 13 w 24"/>
                  <a:gd name="T41" fmla="*/ 27 h 73"/>
                  <a:gd name="T42" fmla="*/ 13 w 24"/>
                  <a:gd name="T43" fmla="*/ 25 h 73"/>
                  <a:gd name="T44" fmla="*/ 13 w 24"/>
                  <a:gd name="T45" fmla="*/ 19 h 73"/>
                  <a:gd name="T46" fmla="*/ 13 w 24"/>
                  <a:gd name="T47" fmla="*/ 18 h 73"/>
                  <a:gd name="T48" fmla="*/ 15 w 24"/>
                  <a:gd name="T49" fmla="*/ 16 h 73"/>
                  <a:gd name="T50" fmla="*/ 15 w 24"/>
                  <a:gd name="T51" fmla="*/ 14 h 73"/>
                  <a:gd name="T52" fmla="*/ 15 w 24"/>
                  <a:gd name="T53" fmla="*/ 14 h 73"/>
                  <a:gd name="T54" fmla="*/ 18 w 24"/>
                  <a:gd name="T55" fmla="*/ 14 h 73"/>
                  <a:gd name="T56" fmla="*/ 20 w 24"/>
                  <a:gd name="T57" fmla="*/ 14 h 73"/>
                  <a:gd name="T58" fmla="*/ 20 w 24"/>
                  <a:gd name="T59" fmla="*/ 16 h 73"/>
                  <a:gd name="T60" fmla="*/ 20 w 24"/>
                  <a:gd name="T61" fmla="*/ 18 h 73"/>
                  <a:gd name="T62" fmla="*/ 22 w 24"/>
                  <a:gd name="T63" fmla="*/ 18 h 73"/>
                  <a:gd name="T64" fmla="*/ 22 w 24"/>
                  <a:gd name="T65" fmla="*/ 10 h 73"/>
                  <a:gd name="T66" fmla="*/ 24 w 24"/>
                  <a:gd name="T67" fmla="*/ 9 h 73"/>
                  <a:gd name="T68" fmla="*/ 22 w 24"/>
                  <a:gd name="T69" fmla="*/ 7 h 73"/>
                  <a:gd name="T70" fmla="*/ 24 w 24"/>
                  <a:gd name="T71" fmla="*/ 7 h 73"/>
                  <a:gd name="T72" fmla="*/ 22 w 24"/>
                  <a:gd name="T73" fmla="*/ 5 h 73"/>
                  <a:gd name="T74" fmla="*/ 24 w 24"/>
                  <a:gd name="T75" fmla="*/ 3 h 73"/>
                  <a:gd name="T76" fmla="*/ 24 w 24"/>
                  <a:gd name="T77" fmla="*/ 0 h 73"/>
                  <a:gd name="T78" fmla="*/ 22 w 24"/>
                  <a:gd name="T79" fmla="*/ 0 h 73"/>
                  <a:gd name="T80" fmla="*/ 22 w 24"/>
                  <a:gd name="T81" fmla="*/ 0 h 73"/>
                  <a:gd name="T82" fmla="*/ 22 w 24"/>
                  <a:gd name="T83" fmla="*/ 5 h 73"/>
                  <a:gd name="T84" fmla="*/ 20 w 24"/>
                  <a:gd name="T85" fmla="*/ 3 h 73"/>
                  <a:gd name="T86" fmla="*/ 20 w 24"/>
                  <a:gd name="T87" fmla="*/ 5 h 73"/>
                  <a:gd name="T88" fmla="*/ 18 w 24"/>
                  <a:gd name="T89" fmla="*/ 5 h 73"/>
                  <a:gd name="T90" fmla="*/ 18 w 24"/>
                  <a:gd name="T91" fmla="*/ 3 h 73"/>
                  <a:gd name="T92" fmla="*/ 15 w 24"/>
                  <a:gd name="T93" fmla="*/ 5 h 73"/>
                  <a:gd name="T94" fmla="*/ 15 w 24"/>
                  <a:gd name="T95" fmla="*/ 3 h 73"/>
                  <a:gd name="T96" fmla="*/ 6 w 24"/>
                  <a:gd name="T97" fmla="*/ 30 h 73"/>
                  <a:gd name="T98" fmla="*/ 4 w 24"/>
                  <a:gd name="T99" fmla="*/ 34 h 73"/>
                  <a:gd name="T100" fmla="*/ 4 w 24"/>
                  <a:gd name="T101" fmla="*/ 34 h 73"/>
                  <a:gd name="T102" fmla="*/ 2 w 24"/>
                  <a:gd name="T103" fmla="*/ 37 h 73"/>
                  <a:gd name="T104" fmla="*/ 2 w 24"/>
                  <a:gd name="T105" fmla="*/ 39 h 73"/>
                  <a:gd name="T106" fmla="*/ 0 w 24"/>
                  <a:gd name="T107" fmla="*/ 41 h 73"/>
                  <a:gd name="T108" fmla="*/ 11 w 24"/>
                  <a:gd name="T109" fmla="*/ 73 h 73"/>
                  <a:gd name="T110" fmla="*/ 13 w 24"/>
                  <a:gd name="T111" fmla="*/ 73 h 7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4"/>
                  <a:gd name="T169" fmla="*/ 0 h 73"/>
                  <a:gd name="T170" fmla="*/ 24 w 24"/>
                  <a:gd name="T171" fmla="*/ 73 h 73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4" h="73">
                    <a:moveTo>
                      <a:pt x="13" y="73"/>
                    </a:moveTo>
                    <a:lnTo>
                      <a:pt x="16" y="46"/>
                    </a:lnTo>
                    <a:lnTo>
                      <a:pt x="20" y="41"/>
                    </a:lnTo>
                    <a:lnTo>
                      <a:pt x="20" y="39"/>
                    </a:lnTo>
                    <a:lnTo>
                      <a:pt x="20" y="36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6"/>
                    </a:lnTo>
                    <a:lnTo>
                      <a:pt x="13" y="37"/>
                    </a:lnTo>
                    <a:lnTo>
                      <a:pt x="11" y="37"/>
                    </a:lnTo>
                    <a:lnTo>
                      <a:pt x="11" y="36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5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8"/>
                    </a:lnTo>
                    <a:lnTo>
                      <a:pt x="13" y="27"/>
                    </a:lnTo>
                    <a:lnTo>
                      <a:pt x="13" y="25"/>
                    </a:lnTo>
                    <a:lnTo>
                      <a:pt x="13" y="19"/>
                    </a:lnTo>
                    <a:lnTo>
                      <a:pt x="13" y="18"/>
                    </a:lnTo>
                    <a:lnTo>
                      <a:pt x="15" y="16"/>
                    </a:lnTo>
                    <a:lnTo>
                      <a:pt x="15" y="14"/>
                    </a:lnTo>
                    <a:lnTo>
                      <a:pt x="18" y="14"/>
                    </a:lnTo>
                    <a:lnTo>
                      <a:pt x="20" y="14"/>
                    </a:lnTo>
                    <a:lnTo>
                      <a:pt x="20" y="16"/>
                    </a:lnTo>
                    <a:lnTo>
                      <a:pt x="20" y="18"/>
                    </a:lnTo>
                    <a:lnTo>
                      <a:pt x="22" y="18"/>
                    </a:lnTo>
                    <a:lnTo>
                      <a:pt x="22" y="10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4" y="7"/>
                    </a:lnTo>
                    <a:lnTo>
                      <a:pt x="22" y="5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2" y="0"/>
                    </a:lnTo>
                    <a:lnTo>
                      <a:pt x="22" y="5"/>
                    </a:lnTo>
                    <a:lnTo>
                      <a:pt x="20" y="3"/>
                    </a:lnTo>
                    <a:lnTo>
                      <a:pt x="20" y="5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6" y="30"/>
                    </a:lnTo>
                    <a:lnTo>
                      <a:pt x="4" y="34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11" y="73"/>
                    </a:lnTo>
                    <a:lnTo>
                      <a:pt x="13" y="7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8" name="Freeform 4068"/>
              <p:cNvSpPr>
                <a:spLocks/>
              </p:cNvSpPr>
              <p:nvPr/>
            </p:nvSpPr>
            <p:spPr bwMode="auto">
              <a:xfrm>
                <a:off x="3510" y="2266"/>
                <a:ext cx="3" cy="9"/>
              </a:xfrm>
              <a:custGeom>
                <a:avLst/>
                <a:gdLst>
                  <a:gd name="T0" fmla="*/ 0 w 3"/>
                  <a:gd name="T1" fmla="*/ 0 h 9"/>
                  <a:gd name="T2" fmla="*/ 0 w 3"/>
                  <a:gd name="T3" fmla="*/ 0 h 9"/>
                  <a:gd name="T4" fmla="*/ 0 w 3"/>
                  <a:gd name="T5" fmla="*/ 0 h 9"/>
                  <a:gd name="T6" fmla="*/ 0 w 3"/>
                  <a:gd name="T7" fmla="*/ 0 h 9"/>
                  <a:gd name="T8" fmla="*/ 0 w 3"/>
                  <a:gd name="T9" fmla="*/ 0 h 9"/>
                  <a:gd name="T10" fmla="*/ 0 w 3"/>
                  <a:gd name="T11" fmla="*/ 0 h 9"/>
                  <a:gd name="T12" fmla="*/ 0 w 3"/>
                  <a:gd name="T13" fmla="*/ 2 h 9"/>
                  <a:gd name="T14" fmla="*/ 0 w 3"/>
                  <a:gd name="T15" fmla="*/ 2 h 9"/>
                  <a:gd name="T16" fmla="*/ 0 w 3"/>
                  <a:gd name="T17" fmla="*/ 3 h 9"/>
                  <a:gd name="T18" fmla="*/ 0 w 3"/>
                  <a:gd name="T19" fmla="*/ 3 h 9"/>
                  <a:gd name="T20" fmla="*/ 0 w 3"/>
                  <a:gd name="T21" fmla="*/ 3 h 9"/>
                  <a:gd name="T22" fmla="*/ 0 w 3"/>
                  <a:gd name="T23" fmla="*/ 3 h 9"/>
                  <a:gd name="T24" fmla="*/ 0 w 3"/>
                  <a:gd name="T25" fmla="*/ 5 h 9"/>
                  <a:gd name="T26" fmla="*/ 0 w 3"/>
                  <a:gd name="T27" fmla="*/ 5 h 9"/>
                  <a:gd name="T28" fmla="*/ 2 w 3"/>
                  <a:gd name="T29" fmla="*/ 5 h 9"/>
                  <a:gd name="T30" fmla="*/ 2 w 3"/>
                  <a:gd name="T31" fmla="*/ 7 h 9"/>
                  <a:gd name="T32" fmla="*/ 2 w 3"/>
                  <a:gd name="T33" fmla="*/ 7 h 9"/>
                  <a:gd name="T34" fmla="*/ 2 w 3"/>
                  <a:gd name="T35" fmla="*/ 7 h 9"/>
                  <a:gd name="T36" fmla="*/ 2 w 3"/>
                  <a:gd name="T37" fmla="*/ 7 h 9"/>
                  <a:gd name="T38" fmla="*/ 2 w 3"/>
                  <a:gd name="T39" fmla="*/ 9 h 9"/>
                  <a:gd name="T40" fmla="*/ 2 w 3"/>
                  <a:gd name="T41" fmla="*/ 7 h 9"/>
                  <a:gd name="T42" fmla="*/ 2 w 3"/>
                  <a:gd name="T43" fmla="*/ 7 h 9"/>
                  <a:gd name="T44" fmla="*/ 3 w 3"/>
                  <a:gd name="T45" fmla="*/ 5 h 9"/>
                  <a:gd name="T46" fmla="*/ 3 w 3"/>
                  <a:gd name="T47" fmla="*/ 5 h 9"/>
                  <a:gd name="T48" fmla="*/ 3 w 3"/>
                  <a:gd name="T49" fmla="*/ 3 h 9"/>
                  <a:gd name="T50" fmla="*/ 3 w 3"/>
                  <a:gd name="T51" fmla="*/ 3 h 9"/>
                  <a:gd name="T52" fmla="*/ 3 w 3"/>
                  <a:gd name="T53" fmla="*/ 3 h 9"/>
                  <a:gd name="T54" fmla="*/ 3 w 3"/>
                  <a:gd name="T55" fmla="*/ 3 h 9"/>
                  <a:gd name="T56" fmla="*/ 3 w 3"/>
                  <a:gd name="T57" fmla="*/ 3 h 9"/>
                  <a:gd name="T58" fmla="*/ 3 w 3"/>
                  <a:gd name="T59" fmla="*/ 2 h 9"/>
                  <a:gd name="T60" fmla="*/ 3 w 3"/>
                  <a:gd name="T61" fmla="*/ 2 h 9"/>
                  <a:gd name="T62" fmla="*/ 3 w 3"/>
                  <a:gd name="T63" fmla="*/ 2 h 9"/>
                  <a:gd name="T64" fmla="*/ 3 w 3"/>
                  <a:gd name="T65" fmla="*/ 2 h 9"/>
                  <a:gd name="T66" fmla="*/ 2 w 3"/>
                  <a:gd name="T67" fmla="*/ 2 h 9"/>
                  <a:gd name="T68" fmla="*/ 2 w 3"/>
                  <a:gd name="T69" fmla="*/ 2 h 9"/>
                  <a:gd name="T70" fmla="*/ 2 w 3"/>
                  <a:gd name="T71" fmla="*/ 2 h 9"/>
                  <a:gd name="T72" fmla="*/ 2 w 3"/>
                  <a:gd name="T73" fmla="*/ 0 h 9"/>
                  <a:gd name="T74" fmla="*/ 2 w 3"/>
                  <a:gd name="T75" fmla="*/ 0 h 9"/>
                  <a:gd name="T76" fmla="*/ 2 w 3"/>
                  <a:gd name="T77" fmla="*/ 0 h 9"/>
                  <a:gd name="T78" fmla="*/ 3 w 3"/>
                  <a:gd name="T79" fmla="*/ 0 h 9"/>
                  <a:gd name="T80" fmla="*/ 3 w 3"/>
                  <a:gd name="T81" fmla="*/ 0 h 9"/>
                  <a:gd name="T82" fmla="*/ 2 w 3"/>
                  <a:gd name="T83" fmla="*/ 0 h 9"/>
                  <a:gd name="T84" fmla="*/ 2 w 3"/>
                  <a:gd name="T85" fmla="*/ 0 h 9"/>
                  <a:gd name="T86" fmla="*/ 2 w 3"/>
                  <a:gd name="T87" fmla="*/ 0 h 9"/>
                  <a:gd name="T88" fmla="*/ 2 w 3"/>
                  <a:gd name="T89" fmla="*/ 0 h 9"/>
                  <a:gd name="T90" fmla="*/ 2 w 3"/>
                  <a:gd name="T91" fmla="*/ 0 h 9"/>
                  <a:gd name="T92" fmla="*/ 0 w 3"/>
                  <a:gd name="T93" fmla="*/ 0 h 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"/>
                  <a:gd name="T142" fmla="*/ 0 h 9"/>
                  <a:gd name="T143" fmla="*/ 3 w 3"/>
                  <a:gd name="T144" fmla="*/ 9 h 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" h="9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9" name="Freeform 4069"/>
              <p:cNvSpPr>
                <a:spLocks/>
              </p:cNvSpPr>
              <p:nvPr/>
            </p:nvSpPr>
            <p:spPr bwMode="auto">
              <a:xfrm>
                <a:off x="3508" y="226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w 2"/>
                  <a:gd name="T17" fmla="*/ 0 h 1"/>
                  <a:gd name="T18" fmla="*/ 0 w 2"/>
                  <a:gd name="T19" fmla="*/ 0 h 1"/>
                  <a:gd name="T20" fmla="*/ 2 w 2"/>
                  <a:gd name="T21" fmla="*/ 0 h 1"/>
                  <a:gd name="T22" fmla="*/ 2 w 2"/>
                  <a:gd name="T23" fmla="*/ 0 h 1"/>
                  <a:gd name="T24" fmla="*/ 2 w 2"/>
                  <a:gd name="T25" fmla="*/ 0 h 1"/>
                  <a:gd name="T26" fmla="*/ 2 w 2"/>
                  <a:gd name="T27" fmla="*/ 0 h 1"/>
                  <a:gd name="T28" fmla="*/ 2 w 2"/>
                  <a:gd name="T29" fmla="*/ 0 h 1"/>
                  <a:gd name="T30" fmla="*/ 2 w 2"/>
                  <a:gd name="T31" fmla="*/ 0 h 1"/>
                  <a:gd name="T32" fmla="*/ 2 w 2"/>
                  <a:gd name="T33" fmla="*/ 0 h 1"/>
                  <a:gd name="T34" fmla="*/ 2 w 2"/>
                  <a:gd name="T35" fmla="*/ 0 h 1"/>
                  <a:gd name="T36" fmla="*/ 2 w 2"/>
                  <a:gd name="T37" fmla="*/ 0 h 1"/>
                  <a:gd name="T38" fmla="*/ 2 w 2"/>
                  <a:gd name="T39" fmla="*/ 0 h 1"/>
                  <a:gd name="T40" fmla="*/ 0 w 2"/>
                  <a:gd name="T41" fmla="*/ 0 h 1"/>
                  <a:gd name="T42" fmla="*/ 0 w 2"/>
                  <a:gd name="T43" fmla="*/ 0 h 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"/>
                  <a:gd name="T67" fmla="*/ 0 h 1"/>
                  <a:gd name="T68" fmla="*/ 2 w 2"/>
                  <a:gd name="T69" fmla="*/ 1 h 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0" name="Freeform 4070"/>
              <p:cNvSpPr>
                <a:spLocks/>
              </p:cNvSpPr>
              <p:nvPr/>
            </p:nvSpPr>
            <p:spPr bwMode="auto">
              <a:xfrm>
                <a:off x="3508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1"/>
                  <a:gd name="T26" fmla="*/ 1 w 1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1" name="Freeform 4071"/>
              <p:cNvSpPr>
                <a:spLocks/>
              </p:cNvSpPr>
              <p:nvPr/>
            </p:nvSpPr>
            <p:spPr bwMode="auto">
              <a:xfrm>
                <a:off x="3508" y="226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w 2"/>
                  <a:gd name="T13" fmla="*/ 0 h 1"/>
                  <a:gd name="T14" fmla="*/ 0 w 2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2" name="Freeform 4072"/>
              <p:cNvSpPr>
                <a:spLocks/>
              </p:cNvSpPr>
              <p:nvPr/>
            </p:nvSpPr>
            <p:spPr bwMode="auto">
              <a:xfrm>
                <a:off x="3508" y="226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3" name="Freeform 4073"/>
              <p:cNvSpPr>
                <a:spLocks/>
              </p:cNvSpPr>
              <p:nvPr/>
            </p:nvSpPr>
            <p:spPr bwMode="auto">
              <a:xfrm>
                <a:off x="3512" y="22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0 h 2"/>
                  <a:gd name="T22" fmla="*/ 1 w 1"/>
                  <a:gd name="T23" fmla="*/ 0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0 h 2"/>
                  <a:gd name="T50" fmla="*/ 1 w 1"/>
                  <a:gd name="T51" fmla="*/ 0 h 2"/>
                  <a:gd name="T52" fmla="*/ 1 w 1"/>
                  <a:gd name="T53" fmla="*/ 0 h 2"/>
                  <a:gd name="T54" fmla="*/ 1 w 1"/>
                  <a:gd name="T55" fmla="*/ 0 h 2"/>
                  <a:gd name="T56" fmla="*/ 1 w 1"/>
                  <a:gd name="T57" fmla="*/ 0 h 2"/>
                  <a:gd name="T58" fmla="*/ 1 w 1"/>
                  <a:gd name="T59" fmla="*/ 0 h 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"/>
                  <a:gd name="T91" fmla="*/ 0 h 2"/>
                  <a:gd name="T92" fmla="*/ 1 w 1"/>
                  <a:gd name="T93" fmla="*/ 2 h 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4" name="Freeform 4074"/>
              <p:cNvSpPr>
                <a:spLocks/>
              </p:cNvSpPr>
              <p:nvPr/>
            </p:nvSpPr>
            <p:spPr bwMode="auto">
              <a:xfrm>
                <a:off x="3512" y="226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1 w 1"/>
                  <a:gd name="T13" fmla="*/ 2 h 2"/>
                  <a:gd name="T14" fmla="*/ 1 w 1"/>
                  <a:gd name="T15" fmla="*/ 2 h 2"/>
                  <a:gd name="T16" fmla="*/ 1 w 1"/>
                  <a:gd name="T17" fmla="*/ 2 h 2"/>
                  <a:gd name="T18" fmla="*/ 1 w 1"/>
                  <a:gd name="T19" fmla="*/ 2 h 2"/>
                  <a:gd name="T20" fmla="*/ 1 w 1"/>
                  <a:gd name="T21" fmla="*/ 2 h 2"/>
                  <a:gd name="T22" fmla="*/ 1 w 1"/>
                  <a:gd name="T23" fmla="*/ 2 h 2"/>
                  <a:gd name="T24" fmla="*/ 1 w 1"/>
                  <a:gd name="T25" fmla="*/ 2 h 2"/>
                  <a:gd name="T26" fmla="*/ 1 w 1"/>
                  <a:gd name="T27" fmla="*/ 2 h 2"/>
                  <a:gd name="T28" fmla="*/ 1 w 1"/>
                  <a:gd name="T29" fmla="*/ 2 h 2"/>
                  <a:gd name="T30" fmla="*/ 1 w 1"/>
                  <a:gd name="T31" fmla="*/ 2 h 2"/>
                  <a:gd name="T32" fmla="*/ 1 w 1"/>
                  <a:gd name="T33" fmla="*/ 2 h 2"/>
                  <a:gd name="T34" fmla="*/ 1 w 1"/>
                  <a:gd name="T35" fmla="*/ 2 h 2"/>
                  <a:gd name="T36" fmla="*/ 1 w 1"/>
                  <a:gd name="T37" fmla="*/ 2 h 2"/>
                  <a:gd name="T38" fmla="*/ 1 w 1"/>
                  <a:gd name="T39" fmla="*/ 2 h 2"/>
                  <a:gd name="T40" fmla="*/ 1 w 1"/>
                  <a:gd name="T41" fmla="*/ 2 h 2"/>
                  <a:gd name="T42" fmla="*/ 1 w 1"/>
                  <a:gd name="T43" fmla="*/ 2 h 2"/>
                  <a:gd name="T44" fmla="*/ 1 w 1"/>
                  <a:gd name="T45" fmla="*/ 2 h 2"/>
                  <a:gd name="T46" fmla="*/ 1 w 1"/>
                  <a:gd name="T47" fmla="*/ 2 h 2"/>
                  <a:gd name="T48" fmla="*/ 1 w 1"/>
                  <a:gd name="T49" fmla="*/ 2 h 2"/>
                  <a:gd name="T50" fmla="*/ 1 w 1"/>
                  <a:gd name="T51" fmla="*/ 2 h 2"/>
                  <a:gd name="T52" fmla="*/ 1 w 1"/>
                  <a:gd name="T53" fmla="*/ 2 h 2"/>
                  <a:gd name="T54" fmla="*/ 1 w 1"/>
                  <a:gd name="T55" fmla="*/ 2 h 2"/>
                  <a:gd name="T56" fmla="*/ 1 w 1"/>
                  <a:gd name="T57" fmla="*/ 2 h 2"/>
                  <a:gd name="T58" fmla="*/ 1 w 1"/>
                  <a:gd name="T59" fmla="*/ 2 h 2"/>
                  <a:gd name="T60" fmla="*/ 0 w 1"/>
                  <a:gd name="T61" fmla="*/ 2 h 2"/>
                  <a:gd name="T62" fmla="*/ 0 w 1"/>
                  <a:gd name="T63" fmla="*/ 2 h 2"/>
                  <a:gd name="T64" fmla="*/ 0 w 1"/>
                  <a:gd name="T65" fmla="*/ 2 h 2"/>
                  <a:gd name="T66" fmla="*/ 0 w 1"/>
                  <a:gd name="T67" fmla="*/ 2 h 2"/>
                  <a:gd name="T68" fmla="*/ 1 w 1"/>
                  <a:gd name="T69" fmla="*/ 0 h 2"/>
                  <a:gd name="T70" fmla="*/ 1 w 1"/>
                  <a:gd name="T71" fmla="*/ 0 h 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"/>
                  <a:gd name="T109" fmla="*/ 0 h 2"/>
                  <a:gd name="T110" fmla="*/ 1 w 1"/>
                  <a:gd name="T111" fmla="*/ 2 h 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5" name="Freeform 4075"/>
              <p:cNvSpPr>
                <a:spLocks/>
              </p:cNvSpPr>
              <p:nvPr/>
            </p:nvSpPr>
            <p:spPr bwMode="auto">
              <a:xfrm>
                <a:off x="3512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1"/>
                  <a:gd name="T26" fmla="*/ 1 w 1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6" name="Freeform 4076"/>
              <p:cNvSpPr>
                <a:spLocks/>
              </p:cNvSpPr>
              <p:nvPr/>
            </p:nvSpPr>
            <p:spPr bwMode="auto">
              <a:xfrm>
                <a:off x="3513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"/>
                  <a:gd name="T31" fmla="*/ 0 h 1"/>
                  <a:gd name="T32" fmla="*/ 1 w 1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7" name="Freeform 4077"/>
              <p:cNvSpPr>
                <a:spLocks/>
              </p:cNvSpPr>
              <p:nvPr/>
            </p:nvSpPr>
            <p:spPr bwMode="auto">
              <a:xfrm>
                <a:off x="3513" y="226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w 1"/>
                  <a:gd name="T19" fmla="*/ 0 h 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"/>
                  <a:gd name="T31" fmla="*/ 0 h 1"/>
                  <a:gd name="T32" fmla="*/ 1 w 1"/>
                  <a:gd name="T33" fmla="*/ 1 h 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8" name="Freeform 4078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9" name="Freeform 4079"/>
              <p:cNvSpPr>
                <a:spLocks/>
              </p:cNvSpPr>
              <p:nvPr/>
            </p:nvSpPr>
            <p:spPr bwMode="auto">
              <a:xfrm>
                <a:off x="2849" y="2142"/>
                <a:ext cx="255" cy="244"/>
              </a:xfrm>
              <a:custGeom>
                <a:avLst/>
                <a:gdLst>
                  <a:gd name="T0" fmla="*/ 34 w 255"/>
                  <a:gd name="T1" fmla="*/ 160 h 244"/>
                  <a:gd name="T2" fmla="*/ 18 w 255"/>
                  <a:gd name="T3" fmla="*/ 156 h 244"/>
                  <a:gd name="T4" fmla="*/ 13 w 255"/>
                  <a:gd name="T5" fmla="*/ 142 h 244"/>
                  <a:gd name="T6" fmla="*/ 2 w 255"/>
                  <a:gd name="T7" fmla="*/ 127 h 244"/>
                  <a:gd name="T8" fmla="*/ 9 w 255"/>
                  <a:gd name="T9" fmla="*/ 122 h 244"/>
                  <a:gd name="T10" fmla="*/ 0 w 255"/>
                  <a:gd name="T11" fmla="*/ 61 h 244"/>
                  <a:gd name="T12" fmla="*/ 4 w 255"/>
                  <a:gd name="T13" fmla="*/ 54 h 244"/>
                  <a:gd name="T14" fmla="*/ 8 w 255"/>
                  <a:gd name="T15" fmla="*/ 52 h 244"/>
                  <a:gd name="T16" fmla="*/ 17 w 255"/>
                  <a:gd name="T17" fmla="*/ 45 h 244"/>
                  <a:gd name="T18" fmla="*/ 15 w 255"/>
                  <a:gd name="T19" fmla="*/ 34 h 244"/>
                  <a:gd name="T20" fmla="*/ 17 w 255"/>
                  <a:gd name="T21" fmla="*/ 29 h 244"/>
                  <a:gd name="T22" fmla="*/ 24 w 255"/>
                  <a:gd name="T23" fmla="*/ 22 h 244"/>
                  <a:gd name="T24" fmla="*/ 36 w 255"/>
                  <a:gd name="T25" fmla="*/ 11 h 244"/>
                  <a:gd name="T26" fmla="*/ 51 w 255"/>
                  <a:gd name="T27" fmla="*/ 6 h 244"/>
                  <a:gd name="T28" fmla="*/ 63 w 255"/>
                  <a:gd name="T29" fmla="*/ 4 h 244"/>
                  <a:gd name="T30" fmla="*/ 70 w 255"/>
                  <a:gd name="T31" fmla="*/ 7 h 244"/>
                  <a:gd name="T32" fmla="*/ 95 w 255"/>
                  <a:gd name="T33" fmla="*/ 15 h 244"/>
                  <a:gd name="T34" fmla="*/ 99 w 255"/>
                  <a:gd name="T35" fmla="*/ 24 h 244"/>
                  <a:gd name="T36" fmla="*/ 144 w 255"/>
                  <a:gd name="T37" fmla="*/ 45 h 244"/>
                  <a:gd name="T38" fmla="*/ 156 w 255"/>
                  <a:gd name="T39" fmla="*/ 54 h 244"/>
                  <a:gd name="T40" fmla="*/ 167 w 255"/>
                  <a:gd name="T41" fmla="*/ 50 h 244"/>
                  <a:gd name="T42" fmla="*/ 174 w 255"/>
                  <a:gd name="T43" fmla="*/ 38 h 244"/>
                  <a:gd name="T44" fmla="*/ 172 w 255"/>
                  <a:gd name="T45" fmla="*/ 31 h 244"/>
                  <a:gd name="T46" fmla="*/ 170 w 255"/>
                  <a:gd name="T47" fmla="*/ 24 h 244"/>
                  <a:gd name="T48" fmla="*/ 188 w 255"/>
                  <a:gd name="T49" fmla="*/ 7 h 244"/>
                  <a:gd name="T50" fmla="*/ 217 w 255"/>
                  <a:gd name="T51" fmla="*/ 9 h 244"/>
                  <a:gd name="T52" fmla="*/ 221 w 255"/>
                  <a:gd name="T53" fmla="*/ 11 h 244"/>
                  <a:gd name="T54" fmla="*/ 221 w 255"/>
                  <a:gd name="T55" fmla="*/ 13 h 244"/>
                  <a:gd name="T56" fmla="*/ 221 w 255"/>
                  <a:gd name="T57" fmla="*/ 16 h 244"/>
                  <a:gd name="T58" fmla="*/ 226 w 255"/>
                  <a:gd name="T59" fmla="*/ 18 h 244"/>
                  <a:gd name="T60" fmla="*/ 251 w 255"/>
                  <a:gd name="T61" fmla="*/ 24 h 244"/>
                  <a:gd name="T62" fmla="*/ 255 w 255"/>
                  <a:gd name="T63" fmla="*/ 27 h 244"/>
                  <a:gd name="T64" fmla="*/ 253 w 255"/>
                  <a:gd name="T65" fmla="*/ 29 h 244"/>
                  <a:gd name="T66" fmla="*/ 249 w 255"/>
                  <a:gd name="T67" fmla="*/ 34 h 244"/>
                  <a:gd name="T68" fmla="*/ 251 w 255"/>
                  <a:gd name="T69" fmla="*/ 38 h 244"/>
                  <a:gd name="T70" fmla="*/ 251 w 255"/>
                  <a:gd name="T71" fmla="*/ 54 h 244"/>
                  <a:gd name="T72" fmla="*/ 247 w 255"/>
                  <a:gd name="T73" fmla="*/ 56 h 244"/>
                  <a:gd name="T74" fmla="*/ 249 w 255"/>
                  <a:gd name="T75" fmla="*/ 63 h 244"/>
                  <a:gd name="T76" fmla="*/ 249 w 255"/>
                  <a:gd name="T77" fmla="*/ 70 h 244"/>
                  <a:gd name="T78" fmla="*/ 255 w 255"/>
                  <a:gd name="T79" fmla="*/ 233 h 244"/>
                  <a:gd name="T80" fmla="*/ 240 w 255"/>
                  <a:gd name="T81" fmla="*/ 244 h 244"/>
                  <a:gd name="T82" fmla="*/ 111 w 255"/>
                  <a:gd name="T83" fmla="*/ 177 h 244"/>
                  <a:gd name="T84" fmla="*/ 86 w 255"/>
                  <a:gd name="T85" fmla="*/ 181 h 244"/>
                  <a:gd name="T86" fmla="*/ 81 w 255"/>
                  <a:gd name="T87" fmla="*/ 177 h 244"/>
                  <a:gd name="T88" fmla="*/ 43 w 255"/>
                  <a:gd name="T89" fmla="*/ 174 h 2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5"/>
                  <a:gd name="T136" fmla="*/ 0 h 244"/>
                  <a:gd name="T137" fmla="*/ 255 w 255"/>
                  <a:gd name="T138" fmla="*/ 244 h 24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5" h="244">
                    <a:moveTo>
                      <a:pt x="42" y="174"/>
                    </a:moveTo>
                    <a:lnTo>
                      <a:pt x="34" y="160"/>
                    </a:lnTo>
                    <a:lnTo>
                      <a:pt x="25" y="156"/>
                    </a:lnTo>
                    <a:lnTo>
                      <a:pt x="18" y="156"/>
                    </a:lnTo>
                    <a:lnTo>
                      <a:pt x="13" y="152"/>
                    </a:lnTo>
                    <a:lnTo>
                      <a:pt x="13" y="142"/>
                    </a:lnTo>
                    <a:lnTo>
                      <a:pt x="4" y="131"/>
                    </a:lnTo>
                    <a:lnTo>
                      <a:pt x="2" y="127"/>
                    </a:lnTo>
                    <a:lnTo>
                      <a:pt x="2" y="126"/>
                    </a:lnTo>
                    <a:lnTo>
                      <a:pt x="9" y="122"/>
                    </a:lnTo>
                    <a:lnTo>
                      <a:pt x="8" y="70"/>
                    </a:lnTo>
                    <a:lnTo>
                      <a:pt x="0" y="61"/>
                    </a:lnTo>
                    <a:lnTo>
                      <a:pt x="0" y="56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8" y="52"/>
                    </a:lnTo>
                    <a:lnTo>
                      <a:pt x="15" y="47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15" y="34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22" y="25"/>
                    </a:lnTo>
                    <a:lnTo>
                      <a:pt x="24" y="22"/>
                    </a:lnTo>
                    <a:lnTo>
                      <a:pt x="34" y="15"/>
                    </a:lnTo>
                    <a:lnTo>
                      <a:pt x="36" y="11"/>
                    </a:lnTo>
                    <a:lnTo>
                      <a:pt x="34" y="0"/>
                    </a:lnTo>
                    <a:lnTo>
                      <a:pt x="51" y="6"/>
                    </a:lnTo>
                    <a:lnTo>
                      <a:pt x="56" y="6"/>
                    </a:lnTo>
                    <a:lnTo>
                      <a:pt x="63" y="4"/>
                    </a:lnTo>
                    <a:lnTo>
                      <a:pt x="67" y="6"/>
                    </a:lnTo>
                    <a:lnTo>
                      <a:pt x="70" y="7"/>
                    </a:lnTo>
                    <a:lnTo>
                      <a:pt x="74" y="7"/>
                    </a:lnTo>
                    <a:lnTo>
                      <a:pt x="95" y="15"/>
                    </a:lnTo>
                    <a:lnTo>
                      <a:pt x="97" y="16"/>
                    </a:lnTo>
                    <a:lnTo>
                      <a:pt x="99" y="24"/>
                    </a:lnTo>
                    <a:lnTo>
                      <a:pt x="106" y="34"/>
                    </a:lnTo>
                    <a:lnTo>
                      <a:pt x="144" y="45"/>
                    </a:lnTo>
                    <a:lnTo>
                      <a:pt x="151" y="52"/>
                    </a:lnTo>
                    <a:lnTo>
                      <a:pt x="156" y="54"/>
                    </a:lnTo>
                    <a:lnTo>
                      <a:pt x="160" y="54"/>
                    </a:lnTo>
                    <a:lnTo>
                      <a:pt x="167" y="50"/>
                    </a:lnTo>
                    <a:lnTo>
                      <a:pt x="174" y="40"/>
                    </a:lnTo>
                    <a:lnTo>
                      <a:pt x="174" y="38"/>
                    </a:lnTo>
                    <a:lnTo>
                      <a:pt x="172" y="34"/>
                    </a:lnTo>
                    <a:lnTo>
                      <a:pt x="172" y="31"/>
                    </a:lnTo>
                    <a:lnTo>
                      <a:pt x="170" y="29"/>
                    </a:lnTo>
                    <a:lnTo>
                      <a:pt x="170" y="24"/>
                    </a:lnTo>
                    <a:lnTo>
                      <a:pt x="172" y="20"/>
                    </a:lnTo>
                    <a:lnTo>
                      <a:pt x="188" y="7"/>
                    </a:lnTo>
                    <a:lnTo>
                      <a:pt x="206" y="4"/>
                    </a:lnTo>
                    <a:lnTo>
                      <a:pt x="217" y="9"/>
                    </a:lnTo>
                    <a:lnTo>
                      <a:pt x="219" y="9"/>
                    </a:lnTo>
                    <a:lnTo>
                      <a:pt x="221" y="11"/>
                    </a:lnTo>
                    <a:lnTo>
                      <a:pt x="222" y="13"/>
                    </a:lnTo>
                    <a:lnTo>
                      <a:pt x="221" y="13"/>
                    </a:lnTo>
                    <a:lnTo>
                      <a:pt x="221" y="16"/>
                    </a:lnTo>
                    <a:lnTo>
                      <a:pt x="224" y="18"/>
                    </a:lnTo>
                    <a:lnTo>
                      <a:pt x="226" y="18"/>
                    </a:lnTo>
                    <a:lnTo>
                      <a:pt x="251" y="24"/>
                    </a:lnTo>
                    <a:lnTo>
                      <a:pt x="253" y="24"/>
                    </a:lnTo>
                    <a:lnTo>
                      <a:pt x="255" y="27"/>
                    </a:lnTo>
                    <a:lnTo>
                      <a:pt x="255" y="29"/>
                    </a:lnTo>
                    <a:lnTo>
                      <a:pt x="253" y="29"/>
                    </a:lnTo>
                    <a:lnTo>
                      <a:pt x="253" y="31"/>
                    </a:lnTo>
                    <a:lnTo>
                      <a:pt x="249" y="34"/>
                    </a:lnTo>
                    <a:lnTo>
                      <a:pt x="251" y="38"/>
                    </a:lnTo>
                    <a:lnTo>
                      <a:pt x="251" y="52"/>
                    </a:lnTo>
                    <a:lnTo>
                      <a:pt x="251" y="54"/>
                    </a:lnTo>
                    <a:lnTo>
                      <a:pt x="249" y="54"/>
                    </a:lnTo>
                    <a:lnTo>
                      <a:pt x="247" y="56"/>
                    </a:lnTo>
                    <a:lnTo>
                      <a:pt x="247" y="58"/>
                    </a:lnTo>
                    <a:lnTo>
                      <a:pt x="249" y="63"/>
                    </a:lnTo>
                    <a:lnTo>
                      <a:pt x="251" y="67"/>
                    </a:lnTo>
                    <a:lnTo>
                      <a:pt x="249" y="70"/>
                    </a:lnTo>
                    <a:lnTo>
                      <a:pt x="255" y="75"/>
                    </a:lnTo>
                    <a:lnTo>
                      <a:pt x="255" y="233"/>
                    </a:lnTo>
                    <a:lnTo>
                      <a:pt x="240" y="233"/>
                    </a:lnTo>
                    <a:lnTo>
                      <a:pt x="240" y="244"/>
                    </a:lnTo>
                    <a:lnTo>
                      <a:pt x="237" y="244"/>
                    </a:lnTo>
                    <a:lnTo>
                      <a:pt x="111" y="177"/>
                    </a:lnTo>
                    <a:lnTo>
                      <a:pt x="90" y="185"/>
                    </a:lnTo>
                    <a:lnTo>
                      <a:pt x="86" y="181"/>
                    </a:lnTo>
                    <a:lnTo>
                      <a:pt x="83" y="177"/>
                    </a:lnTo>
                    <a:lnTo>
                      <a:pt x="81" y="177"/>
                    </a:lnTo>
                    <a:lnTo>
                      <a:pt x="79" y="176"/>
                    </a:lnTo>
                    <a:lnTo>
                      <a:pt x="43" y="174"/>
                    </a:lnTo>
                    <a:lnTo>
                      <a:pt x="42" y="17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0" name="Freeform 4080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1" name="Freeform 4081"/>
              <p:cNvSpPr>
                <a:spLocks/>
              </p:cNvSpPr>
              <p:nvPr/>
            </p:nvSpPr>
            <p:spPr bwMode="auto">
              <a:xfrm>
                <a:off x="3395" y="2883"/>
                <a:ext cx="6" cy="11"/>
              </a:xfrm>
              <a:custGeom>
                <a:avLst/>
                <a:gdLst>
                  <a:gd name="T0" fmla="*/ 4 w 6"/>
                  <a:gd name="T1" fmla="*/ 2 h 11"/>
                  <a:gd name="T2" fmla="*/ 4 w 6"/>
                  <a:gd name="T3" fmla="*/ 2 h 11"/>
                  <a:gd name="T4" fmla="*/ 4 w 6"/>
                  <a:gd name="T5" fmla="*/ 6 h 11"/>
                  <a:gd name="T6" fmla="*/ 6 w 6"/>
                  <a:gd name="T7" fmla="*/ 9 h 11"/>
                  <a:gd name="T8" fmla="*/ 6 w 6"/>
                  <a:gd name="T9" fmla="*/ 9 h 11"/>
                  <a:gd name="T10" fmla="*/ 4 w 6"/>
                  <a:gd name="T11" fmla="*/ 11 h 11"/>
                  <a:gd name="T12" fmla="*/ 4 w 6"/>
                  <a:gd name="T13" fmla="*/ 11 h 11"/>
                  <a:gd name="T14" fmla="*/ 2 w 6"/>
                  <a:gd name="T15" fmla="*/ 9 h 11"/>
                  <a:gd name="T16" fmla="*/ 2 w 6"/>
                  <a:gd name="T17" fmla="*/ 7 h 11"/>
                  <a:gd name="T18" fmla="*/ 0 w 6"/>
                  <a:gd name="T19" fmla="*/ 7 h 11"/>
                  <a:gd name="T20" fmla="*/ 2 w 6"/>
                  <a:gd name="T21" fmla="*/ 6 h 11"/>
                  <a:gd name="T22" fmla="*/ 2 w 6"/>
                  <a:gd name="T23" fmla="*/ 2 h 11"/>
                  <a:gd name="T24" fmla="*/ 2 w 6"/>
                  <a:gd name="T25" fmla="*/ 2 h 11"/>
                  <a:gd name="T26" fmla="*/ 4 w 6"/>
                  <a:gd name="T27" fmla="*/ 0 h 11"/>
                  <a:gd name="T28" fmla="*/ 4 w 6"/>
                  <a:gd name="T29" fmla="*/ 2 h 1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6"/>
                  <a:gd name="T46" fmla="*/ 0 h 11"/>
                  <a:gd name="T47" fmla="*/ 6 w 6"/>
                  <a:gd name="T48" fmla="*/ 11 h 11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6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6"/>
                    </a:lnTo>
                    <a:lnTo>
                      <a:pt x="6" y="9"/>
                    </a:lnTo>
                    <a:lnTo>
                      <a:pt x="4" y="11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6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2" name="Freeform 4082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3" name="Freeform 4083"/>
              <p:cNvSpPr>
                <a:spLocks/>
              </p:cNvSpPr>
              <p:nvPr/>
            </p:nvSpPr>
            <p:spPr bwMode="auto">
              <a:xfrm>
                <a:off x="3402" y="2899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2 h 2"/>
                  <a:gd name="T6" fmla="*/ 2 w 4"/>
                  <a:gd name="T7" fmla="*/ 2 h 2"/>
                  <a:gd name="T8" fmla="*/ 0 w 4"/>
                  <a:gd name="T9" fmla="*/ 2 h 2"/>
                  <a:gd name="T10" fmla="*/ 0 w 4"/>
                  <a:gd name="T11" fmla="*/ 0 h 2"/>
                  <a:gd name="T12" fmla="*/ 0 w 4"/>
                  <a:gd name="T13" fmla="*/ 0 h 2"/>
                  <a:gd name="T14" fmla="*/ 4 w 4"/>
                  <a:gd name="T15" fmla="*/ 2 h 2"/>
                  <a:gd name="T16" fmla="*/ 4 w 4"/>
                  <a:gd name="T17" fmla="*/ 2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2"/>
                  <a:gd name="T29" fmla="*/ 4 w 4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3" name="Group 4285"/>
            <p:cNvGrpSpPr>
              <a:grpSpLocks/>
            </p:cNvGrpSpPr>
            <p:nvPr/>
          </p:nvGrpSpPr>
          <p:grpSpPr bwMode="auto">
            <a:xfrm>
              <a:off x="4352379" y="3067973"/>
              <a:ext cx="4078288" cy="2547938"/>
              <a:chOff x="2296" y="1690"/>
              <a:chExt cx="2569" cy="1605"/>
            </a:xfrm>
            <a:solidFill>
              <a:schemeClr val="bg2"/>
            </a:solidFill>
          </p:grpSpPr>
          <p:sp>
            <p:nvSpPr>
              <p:cNvPr id="1944" name="Freeform 4085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5" name="Freeform 4086"/>
              <p:cNvSpPr>
                <a:spLocks/>
              </p:cNvSpPr>
              <p:nvPr/>
            </p:nvSpPr>
            <p:spPr bwMode="auto">
              <a:xfrm>
                <a:off x="3413" y="289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4 w 4"/>
                  <a:gd name="T7" fmla="*/ 3 h 3"/>
                  <a:gd name="T8" fmla="*/ 2 w 4"/>
                  <a:gd name="T9" fmla="*/ 3 h 3"/>
                  <a:gd name="T10" fmla="*/ 2 w 4"/>
                  <a:gd name="T11" fmla="*/ 1 h 3"/>
                  <a:gd name="T12" fmla="*/ 2 w 4"/>
                  <a:gd name="T13" fmla="*/ 1 h 3"/>
                  <a:gd name="T14" fmla="*/ 0 w 4"/>
                  <a:gd name="T15" fmla="*/ 1 h 3"/>
                  <a:gd name="T16" fmla="*/ 0 w 4"/>
                  <a:gd name="T17" fmla="*/ 0 h 3"/>
                  <a:gd name="T18" fmla="*/ 2 w 4"/>
                  <a:gd name="T19" fmla="*/ 1 h 3"/>
                  <a:gd name="T20" fmla="*/ 2 w 4"/>
                  <a:gd name="T21" fmla="*/ 0 h 3"/>
                  <a:gd name="T22" fmla="*/ 4 w 4"/>
                  <a:gd name="T23" fmla="*/ 0 h 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3"/>
                  <a:gd name="T38" fmla="*/ 4 w 4"/>
                  <a:gd name="T39" fmla="*/ 3 h 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6" name="Freeform 4087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7" name="Freeform 4088"/>
              <p:cNvSpPr>
                <a:spLocks/>
              </p:cNvSpPr>
              <p:nvPr/>
            </p:nvSpPr>
            <p:spPr bwMode="auto">
              <a:xfrm>
                <a:off x="3426" y="2906"/>
                <a:ext cx="3" cy="6"/>
              </a:xfrm>
              <a:custGeom>
                <a:avLst/>
                <a:gdLst>
                  <a:gd name="T0" fmla="*/ 3 w 3"/>
                  <a:gd name="T1" fmla="*/ 2 h 6"/>
                  <a:gd name="T2" fmla="*/ 2 w 3"/>
                  <a:gd name="T3" fmla="*/ 4 h 6"/>
                  <a:gd name="T4" fmla="*/ 3 w 3"/>
                  <a:gd name="T5" fmla="*/ 4 h 6"/>
                  <a:gd name="T6" fmla="*/ 2 w 3"/>
                  <a:gd name="T7" fmla="*/ 6 h 6"/>
                  <a:gd name="T8" fmla="*/ 2 w 3"/>
                  <a:gd name="T9" fmla="*/ 6 h 6"/>
                  <a:gd name="T10" fmla="*/ 0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w 3"/>
                  <a:gd name="T19" fmla="*/ 0 h 6"/>
                  <a:gd name="T20" fmla="*/ 0 w 3"/>
                  <a:gd name="T21" fmla="*/ 0 h 6"/>
                  <a:gd name="T22" fmla="*/ 3 w 3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"/>
                  <a:gd name="T37" fmla="*/ 0 h 6"/>
                  <a:gd name="T38" fmla="*/ 3 w 3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" h="6">
                    <a:moveTo>
                      <a:pt x="3" y="2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8" name="Freeform 4089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9" name="Freeform 4090"/>
              <p:cNvSpPr>
                <a:spLocks/>
              </p:cNvSpPr>
              <p:nvPr/>
            </p:nvSpPr>
            <p:spPr bwMode="auto">
              <a:xfrm>
                <a:off x="2445" y="2523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2 h 4"/>
                  <a:gd name="T6" fmla="*/ 0 w 3"/>
                  <a:gd name="T7" fmla="*/ 4 h 4"/>
                  <a:gd name="T8" fmla="*/ 2 w 3"/>
                  <a:gd name="T9" fmla="*/ 2 h 4"/>
                  <a:gd name="T10" fmla="*/ 3 w 3"/>
                  <a:gd name="T11" fmla="*/ 2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0" name="Freeform 4091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1" name="Freeform 4092"/>
              <p:cNvSpPr>
                <a:spLocks/>
              </p:cNvSpPr>
              <p:nvPr/>
            </p:nvSpPr>
            <p:spPr bwMode="auto">
              <a:xfrm>
                <a:off x="2839" y="2642"/>
                <a:ext cx="7" cy="9"/>
              </a:xfrm>
              <a:custGeom>
                <a:avLst/>
                <a:gdLst>
                  <a:gd name="T0" fmla="*/ 7 w 7"/>
                  <a:gd name="T1" fmla="*/ 1 h 9"/>
                  <a:gd name="T2" fmla="*/ 7 w 7"/>
                  <a:gd name="T3" fmla="*/ 3 h 9"/>
                  <a:gd name="T4" fmla="*/ 5 w 7"/>
                  <a:gd name="T5" fmla="*/ 7 h 9"/>
                  <a:gd name="T6" fmla="*/ 5 w 7"/>
                  <a:gd name="T7" fmla="*/ 9 h 9"/>
                  <a:gd name="T8" fmla="*/ 3 w 7"/>
                  <a:gd name="T9" fmla="*/ 9 h 9"/>
                  <a:gd name="T10" fmla="*/ 1 w 7"/>
                  <a:gd name="T11" fmla="*/ 9 h 9"/>
                  <a:gd name="T12" fmla="*/ 0 w 7"/>
                  <a:gd name="T13" fmla="*/ 7 h 9"/>
                  <a:gd name="T14" fmla="*/ 0 w 7"/>
                  <a:gd name="T15" fmla="*/ 5 h 9"/>
                  <a:gd name="T16" fmla="*/ 1 w 7"/>
                  <a:gd name="T17" fmla="*/ 0 h 9"/>
                  <a:gd name="T18" fmla="*/ 3 w 7"/>
                  <a:gd name="T19" fmla="*/ 0 h 9"/>
                  <a:gd name="T20" fmla="*/ 7 w 7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7" y="1"/>
                    </a:move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7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2" name="Freeform 4093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3" name="Freeform 4094"/>
              <p:cNvSpPr>
                <a:spLocks/>
              </p:cNvSpPr>
              <p:nvPr/>
            </p:nvSpPr>
            <p:spPr bwMode="auto">
              <a:xfrm>
                <a:off x="2792" y="272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4" name="Freeform 4095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5" name="Freeform 4096"/>
              <p:cNvSpPr>
                <a:spLocks/>
              </p:cNvSpPr>
              <p:nvPr/>
            </p:nvSpPr>
            <p:spPr bwMode="auto">
              <a:xfrm>
                <a:off x="3343" y="2441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0 w 2"/>
                  <a:gd name="T3" fmla="*/ 2 h 4"/>
                  <a:gd name="T4" fmla="*/ 0 w 2"/>
                  <a:gd name="T5" fmla="*/ 2 h 4"/>
                  <a:gd name="T6" fmla="*/ 0 w 2"/>
                  <a:gd name="T7" fmla="*/ 2 h 4"/>
                  <a:gd name="T8" fmla="*/ 0 w 2"/>
                  <a:gd name="T9" fmla="*/ 4 h 4"/>
                  <a:gd name="T10" fmla="*/ 0 w 2"/>
                  <a:gd name="T11" fmla="*/ 4 h 4"/>
                  <a:gd name="T12" fmla="*/ 2 w 2"/>
                  <a:gd name="T13" fmla="*/ 4 h 4"/>
                  <a:gd name="T14" fmla="*/ 2 w 2"/>
                  <a:gd name="T15" fmla="*/ 4 h 4"/>
                  <a:gd name="T16" fmla="*/ 2 w 2"/>
                  <a:gd name="T17" fmla="*/ 4 h 4"/>
                  <a:gd name="T18" fmla="*/ 2 w 2"/>
                  <a:gd name="T19" fmla="*/ 2 h 4"/>
                  <a:gd name="T20" fmla="*/ 0 w 2"/>
                  <a:gd name="T21" fmla="*/ 0 h 4"/>
                  <a:gd name="T22" fmla="*/ 0 w 2"/>
                  <a:gd name="T23" fmla="*/ 2 h 4"/>
                  <a:gd name="T24" fmla="*/ 0 w 2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"/>
                  <a:gd name="T40" fmla="*/ 0 h 4"/>
                  <a:gd name="T41" fmla="*/ 2 w 2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" h="4">
                    <a:moveTo>
                      <a:pt x="0" y="2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6" name="Freeform 4097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7" name="Freeform 4098"/>
              <p:cNvSpPr>
                <a:spLocks/>
              </p:cNvSpPr>
              <p:nvPr/>
            </p:nvSpPr>
            <p:spPr bwMode="auto">
              <a:xfrm>
                <a:off x="3342" y="2447"/>
                <a:ext cx="9" cy="5"/>
              </a:xfrm>
              <a:custGeom>
                <a:avLst/>
                <a:gdLst>
                  <a:gd name="T0" fmla="*/ 5 w 9"/>
                  <a:gd name="T1" fmla="*/ 3 h 5"/>
                  <a:gd name="T2" fmla="*/ 5 w 9"/>
                  <a:gd name="T3" fmla="*/ 3 h 5"/>
                  <a:gd name="T4" fmla="*/ 5 w 9"/>
                  <a:gd name="T5" fmla="*/ 3 h 5"/>
                  <a:gd name="T6" fmla="*/ 5 w 9"/>
                  <a:gd name="T7" fmla="*/ 3 h 5"/>
                  <a:gd name="T8" fmla="*/ 3 w 9"/>
                  <a:gd name="T9" fmla="*/ 1 h 5"/>
                  <a:gd name="T10" fmla="*/ 3 w 9"/>
                  <a:gd name="T11" fmla="*/ 0 h 5"/>
                  <a:gd name="T12" fmla="*/ 1 w 9"/>
                  <a:gd name="T13" fmla="*/ 0 h 5"/>
                  <a:gd name="T14" fmla="*/ 1 w 9"/>
                  <a:gd name="T15" fmla="*/ 0 h 5"/>
                  <a:gd name="T16" fmla="*/ 0 w 9"/>
                  <a:gd name="T17" fmla="*/ 1 h 5"/>
                  <a:gd name="T18" fmla="*/ 0 w 9"/>
                  <a:gd name="T19" fmla="*/ 1 h 5"/>
                  <a:gd name="T20" fmla="*/ 1 w 9"/>
                  <a:gd name="T21" fmla="*/ 1 h 5"/>
                  <a:gd name="T22" fmla="*/ 1 w 9"/>
                  <a:gd name="T23" fmla="*/ 1 h 5"/>
                  <a:gd name="T24" fmla="*/ 1 w 9"/>
                  <a:gd name="T25" fmla="*/ 3 h 5"/>
                  <a:gd name="T26" fmla="*/ 1 w 9"/>
                  <a:gd name="T27" fmla="*/ 3 h 5"/>
                  <a:gd name="T28" fmla="*/ 1 w 9"/>
                  <a:gd name="T29" fmla="*/ 3 h 5"/>
                  <a:gd name="T30" fmla="*/ 1 w 9"/>
                  <a:gd name="T31" fmla="*/ 3 h 5"/>
                  <a:gd name="T32" fmla="*/ 1 w 9"/>
                  <a:gd name="T33" fmla="*/ 3 h 5"/>
                  <a:gd name="T34" fmla="*/ 9 w 9"/>
                  <a:gd name="T35" fmla="*/ 5 h 5"/>
                  <a:gd name="T36" fmla="*/ 9 w 9"/>
                  <a:gd name="T37" fmla="*/ 3 h 5"/>
                  <a:gd name="T38" fmla="*/ 9 w 9"/>
                  <a:gd name="T39" fmla="*/ 3 h 5"/>
                  <a:gd name="T40" fmla="*/ 7 w 9"/>
                  <a:gd name="T41" fmla="*/ 3 h 5"/>
                  <a:gd name="T42" fmla="*/ 7 w 9"/>
                  <a:gd name="T43" fmla="*/ 1 h 5"/>
                  <a:gd name="T44" fmla="*/ 5 w 9"/>
                  <a:gd name="T45" fmla="*/ 1 h 5"/>
                  <a:gd name="T46" fmla="*/ 5 w 9"/>
                  <a:gd name="T47" fmla="*/ 3 h 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5"/>
                  <a:gd name="T74" fmla="*/ 9 w 9"/>
                  <a:gd name="T75" fmla="*/ 5 h 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5">
                    <a:moveTo>
                      <a:pt x="5" y="3"/>
                    </a:moveTo>
                    <a:lnTo>
                      <a:pt x="5" y="3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3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7" y="1"/>
                    </a:lnTo>
                    <a:lnTo>
                      <a:pt x="5" y="1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8" name="Freeform 4099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9" name="Freeform 4100"/>
              <p:cNvSpPr>
                <a:spLocks/>
              </p:cNvSpPr>
              <p:nvPr/>
            </p:nvSpPr>
            <p:spPr bwMode="auto">
              <a:xfrm>
                <a:off x="2917" y="2319"/>
                <a:ext cx="172" cy="265"/>
              </a:xfrm>
              <a:custGeom>
                <a:avLst/>
                <a:gdLst>
                  <a:gd name="T0" fmla="*/ 29 w 172"/>
                  <a:gd name="T1" fmla="*/ 34 h 265"/>
                  <a:gd name="T2" fmla="*/ 31 w 172"/>
                  <a:gd name="T3" fmla="*/ 42 h 265"/>
                  <a:gd name="T4" fmla="*/ 42 w 172"/>
                  <a:gd name="T5" fmla="*/ 51 h 265"/>
                  <a:gd name="T6" fmla="*/ 33 w 172"/>
                  <a:gd name="T7" fmla="*/ 110 h 265"/>
                  <a:gd name="T8" fmla="*/ 6 w 172"/>
                  <a:gd name="T9" fmla="*/ 144 h 265"/>
                  <a:gd name="T10" fmla="*/ 4 w 172"/>
                  <a:gd name="T11" fmla="*/ 147 h 265"/>
                  <a:gd name="T12" fmla="*/ 0 w 172"/>
                  <a:gd name="T13" fmla="*/ 149 h 265"/>
                  <a:gd name="T14" fmla="*/ 6 w 172"/>
                  <a:gd name="T15" fmla="*/ 153 h 265"/>
                  <a:gd name="T16" fmla="*/ 9 w 172"/>
                  <a:gd name="T17" fmla="*/ 156 h 265"/>
                  <a:gd name="T18" fmla="*/ 11 w 172"/>
                  <a:gd name="T19" fmla="*/ 165 h 265"/>
                  <a:gd name="T20" fmla="*/ 20 w 172"/>
                  <a:gd name="T21" fmla="*/ 165 h 265"/>
                  <a:gd name="T22" fmla="*/ 25 w 172"/>
                  <a:gd name="T23" fmla="*/ 167 h 265"/>
                  <a:gd name="T24" fmla="*/ 27 w 172"/>
                  <a:gd name="T25" fmla="*/ 172 h 265"/>
                  <a:gd name="T26" fmla="*/ 24 w 172"/>
                  <a:gd name="T27" fmla="*/ 176 h 265"/>
                  <a:gd name="T28" fmla="*/ 20 w 172"/>
                  <a:gd name="T29" fmla="*/ 179 h 265"/>
                  <a:gd name="T30" fmla="*/ 25 w 172"/>
                  <a:gd name="T31" fmla="*/ 192 h 265"/>
                  <a:gd name="T32" fmla="*/ 31 w 172"/>
                  <a:gd name="T33" fmla="*/ 219 h 265"/>
                  <a:gd name="T34" fmla="*/ 31 w 172"/>
                  <a:gd name="T35" fmla="*/ 224 h 265"/>
                  <a:gd name="T36" fmla="*/ 20 w 172"/>
                  <a:gd name="T37" fmla="*/ 222 h 265"/>
                  <a:gd name="T38" fmla="*/ 13 w 172"/>
                  <a:gd name="T39" fmla="*/ 224 h 265"/>
                  <a:gd name="T40" fmla="*/ 11 w 172"/>
                  <a:gd name="T41" fmla="*/ 230 h 265"/>
                  <a:gd name="T42" fmla="*/ 15 w 172"/>
                  <a:gd name="T43" fmla="*/ 238 h 265"/>
                  <a:gd name="T44" fmla="*/ 24 w 172"/>
                  <a:gd name="T45" fmla="*/ 242 h 265"/>
                  <a:gd name="T46" fmla="*/ 31 w 172"/>
                  <a:gd name="T47" fmla="*/ 264 h 265"/>
                  <a:gd name="T48" fmla="*/ 33 w 172"/>
                  <a:gd name="T49" fmla="*/ 264 h 265"/>
                  <a:gd name="T50" fmla="*/ 40 w 172"/>
                  <a:gd name="T51" fmla="*/ 264 h 265"/>
                  <a:gd name="T52" fmla="*/ 45 w 172"/>
                  <a:gd name="T53" fmla="*/ 262 h 265"/>
                  <a:gd name="T54" fmla="*/ 49 w 172"/>
                  <a:gd name="T55" fmla="*/ 258 h 265"/>
                  <a:gd name="T56" fmla="*/ 51 w 172"/>
                  <a:gd name="T57" fmla="*/ 258 h 265"/>
                  <a:gd name="T58" fmla="*/ 52 w 172"/>
                  <a:gd name="T59" fmla="*/ 258 h 265"/>
                  <a:gd name="T60" fmla="*/ 54 w 172"/>
                  <a:gd name="T61" fmla="*/ 260 h 265"/>
                  <a:gd name="T62" fmla="*/ 58 w 172"/>
                  <a:gd name="T63" fmla="*/ 262 h 265"/>
                  <a:gd name="T64" fmla="*/ 63 w 172"/>
                  <a:gd name="T65" fmla="*/ 260 h 265"/>
                  <a:gd name="T66" fmla="*/ 72 w 172"/>
                  <a:gd name="T67" fmla="*/ 255 h 265"/>
                  <a:gd name="T68" fmla="*/ 77 w 172"/>
                  <a:gd name="T69" fmla="*/ 255 h 265"/>
                  <a:gd name="T70" fmla="*/ 85 w 172"/>
                  <a:gd name="T71" fmla="*/ 255 h 265"/>
                  <a:gd name="T72" fmla="*/ 86 w 172"/>
                  <a:gd name="T73" fmla="*/ 251 h 265"/>
                  <a:gd name="T74" fmla="*/ 90 w 172"/>
                  <a:gd name="T75" fmla="*/ 251 h 265"/>
                  <a:gd name="T76" fmla="*/ 92 w 172"/>
                  <a:gd name="T77" fmla="*/ 247 h 265"/>
                  <a:gd name="T78" fmla="*/ 92 w 172"/>
                  <a:gd name="T79" fmla="*/ 244 h 265"/>
                  <a:gd name="T80" fmla="*/ 90 w 172"/>
                  <a:gd name="T81" fmla="*/ 242 h 265"/>
                  <a:gd name="T82" fmla="*/ 110 w 172"/>
                  <a:gd name="T83" fmla="*/ 237 h 265"/>
                  <a:gd name="T84" fmla="*/ 115 w 172"/>
                  <a:gd name="T85" fmla="*/ 237 h 265"/>
                  <a:gd name="T86" fmla="*/ 122 w 172"/>
                  <a:gd name="T87" fmla="*/ 231 h 265"/>
                  <a:gd name="T88" fmla="*/ 124 w 172"/>
                  <a:gd name="T89" fmla="*/ 228 h 265"/>
                  <a:gd name="T90" fmla="*/ 129 w 172"/>
                  <a:gd name="T91" fmla="*/ 222 h 265"/>
                  <a:gd name="T92" fmla="*/ 133 w 172"/>
                  <a:gd name="T93" fmla="*/ 219 h 265"/>
                  <a:gd name="T94" fmla="*/ 135 w 172"/>
                  <a:gd name="T95" fmla="*/ 213 h 265"/>
                  <a:gd name="T96" fmla="*/ 138 w 172"/>
                  <a:gd name="T97" fmla="*/ 208 h 265"/>
                  <a:gd name="T98" fmla="*/ 153 w 172"/>
                  <a:gd name="T99" fmla="*/ 199 h 265"/>
                  <a:gd name="T100" fmla="*/ 149 w 172"/>
                  <a:gd name="T101" fmla="*/ 197 h 265"/>
                  <a:gd name="T102" fmla="*/ 144 w 172"/>
                  <a:gd name="T103" fmla="*/ 183 h 265"/>
                  <a:gd name="T104" fmla="*/ 138 w 172"/>
                  <a:gd name="T105" fmla="*/ 179 h 265"/>
                  <a:gd name="T106" fmla="*/ 138 w 172"/>
                  <a:gd name="T107" fmla="*/ 172 h 265"/>
                  <a:gd name="T108" fmla="*/ 140 w 172"/>
                  <a:gd name="T109" fmla="*/ 160 h 265"/>
                  <a:gd name="T110" fmla="*/ 144 w 172"/>
                  <a:gd name="T111" fmla="*/ 158 h 265"/>
                  <a:gd name="T112" fmla="*/ 144 w 172"/>
                  <a:gd name="T113" fmla="*/ 156 h 265"/>
                  <a:gd name="T114" fmla="*/ 153 w 172"/>
                  <a:gd name="T115" fmla="*/ 136 h 265"/>
                  <a:gd name="T116" fmla="*/ 154 w 172"/>
                  <a:gd name="T117" fmla="*/ 129 h 265"/>
                  <a:gd name="T118" fmla="*/ 172 w 172"/>
                  <a:gd name="T119" fmla="*/ 67 h 265"/>
                  <a:gd name="T120" fmla="*/ 43 w 172"/>
                  <a:gd name="T121" fmla="*/ 0 h 265"/>
                  <a:gd name="T122" fmla="*/ 27 w 172"/>
                  <a:gd name="T123" fmla="*/ 31 h 26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72"/>
                  <a:gd name="T187" fmla="*/ 0 h 265"/>
                  <a:gd name="T188" fmla="*/ 172 w 172"/>
                  <a:gd name="T189" fmla="*/ 265 h 265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72" h="265">
                    <a:moveTo>
                      <a:pt x="27" y="31"/>
                    </a:moveTo>
                    <a:lnTo>
                      <a:pt x="29" y="34"/>
                    </a:lnTo>
                    <a:lnTo>
                      <a:pt x="29" y="36"/>
                    </a:lnTo>
                    <a:lnTo>
                      <a:pt x="31" y="42"/>
                    </a:lnTo>
                    <a:lnTo>
                      <a:pt x="33" y="45"/>
                    </a:lnTo>
                    <a:lnTo>
                      <a:pt x="42" y="51"/>
                    </a:lnTo>
                    <a:lnTo>
                      <a:pt x="38" y="58"/>
                    </a:lnTo>
                    <a:lnTo>
                      <a:pt x="33" y="110"/>
                    </a:lnTo>
                    <a:lnTo>
                      <a:pt x="6" y="140"/>
                    </a:lnTo>
                    <a:lnTo>
                      <a:pt x="6" y="144"/>
                    </a:lnTo>
                    <a:lnTo>
                      <a:pt x="4" y="144"/>
                    </a:lnTo>
                    <a:lnTo>
                      <a:pt x="4" y="147"/>
                    </a:lnTo>
                    <a:lnTo>
                      <a:pt x="0" y="147"/>
                    </a:lnTo>
                    <a:lnTo>
                      <a:pt x="0" y="149"/>
                    </a:lnTo>
                    <a:lnTo>
                      <a:pt x="0" y="153"/>
                    </a:lnTo>
                    <a:lnTo>
                      <a:pt x="6" y="153"/>
                    </a:lnTo>
                    <a:lnTo>
                      <a:pt x="6" y="154"/>
                    </a:lnTo>
                    <a:lnTo>
                      <a:pt x="9" y="156"/>
                    </a:lnTo>
                    <a:lnTo>
                      <a:pt x="11" y="158"/>
                    </a:lnTo>
                    <a:lnTo>
                      <a:pt x="11" y="165"/>
                    </a:lnTo>
                    <a:lnTo>
                      <a:pt x="17" y="165"/>
                    </a:lnTo>
                    <a:lnTo>
                      <a:pt x="20" y="165"/>
                    </a:lnTo>
                    <a:lnTo>
                      <a:pt x="24" y="167"/>
                    </a:lnTo>
                    <a:lnTo>
                      <a:pt x="25" y="167"/>
                    </a:lnTo>
                    <a:lnTo>
                      <a:pt x="29" y="170"/>
                    </a:lnTo>
                    <a:lnTo>
                      <a:pt x="27" y="172"/>
                    </a:lnTo>
                    <a:lnTo>
                      <a:pt x="27" y="174"/>
                    </a:lnTo>
                    <a:lnTo>
                      <a:pt x="24" y="176"/>
                    </a:lnTo>
                    <a:lnTo>
                      <a:pt x="20" y="178"/>
                    </a:lnTo>
                    <a:lnTo>
                      <a:pt x="20" y="179"/>
                    </a:lnTo>
                    <a:lnTo>
                      <a:pt x="22" y="187"/>
                    </a:lnTo>
                    <a:lnTo>
                      <a:pt x="25" y="192"/>
                    </a:lnTo>
                    <a:lnTo>
                      <a:pt x="24" y="206"/>
                    </a:lnTo>
                    <a:lnTo>
                      <a:pt x="31" y="219"/>
                    </a:lnTo>
                    <a:lnTo>
                      <a:pt x="31" y="222"/>
                    </a:lnTo>
                    <a:lnTo>
                      <a:pt x="31" y="224"/>
                    </a:lnTo>
                    <a:lnTo>
                      <a:pt x="29" y="224"/>
                    </a:lnTo>
                    <a:lnTo>
                      <a:pt x="20" y="222"/>
                    </a:lnTo>
                    <a:lnTo>
                      <a:pt x="15" y="224"/>
                    </a:lnTo>
                    <a:lnTo>
                      <a:pt x="13" y="224"/>
                    </a:lnTo>
                    <a:lnTo>
                      <a:pt x="11" y="226"/>
                    </a:lnTo>
                    <a:lnTo>
                      <a:pt x="11" y="230"/>
                    </a:lnTo>
                    <a:lnTo>
                      <a:pt x="11" y="233"/>
                    </a:lnTo>
                    <a:lnTo>
                      <a:pt x="15" y="238"/>
                    </a:lnTo>
                    <a:lnTo>
                      <a:pt x="17" y="240"/>
                    </a:lnTo>
                    <a:lnTo>
                      <a:pt x="24" y="242"/>
                    </a:lnTo>
                    <a:lnTo>
                      <a:pt x="31" y="264"/>
                    </a:lnTo>
                    <a:lnTo>
                      <a:pt x="33" y="265"/>
                    </a:lnTo>
                    <a:lnTo>
                      <a:pt x="33" y="264"/>
                    </a:lnTo>
                    <a:lnTo>
                      <a:pt x="38" y="264"/>
                    </a:lnTo>
                    <a:lnTo>
                      <a:pt x="40" y="264"/>
                    </a:lnTo>
                    <a:lnTo>
                      <a:pt x="42" y="264"/>
                    </a:lnTo>
                    <a:lnTo>
                      <a:pt x="45" y="262"/>
                    </a:lnTo>
                    <a:lnTo>
                      <a:pt x="49" y="260"/>
                    </a:lnTo>
                    <a:lnTo>
                      <a:pt x="49" y="258"/>
                    </a:lnTo>
                    <a:lnTo>
                      <a:pt x="51" y="258"/>
                    </a:lnTo>
                    <a:lnTo>
                      <a:pt x="52" y="258"/>
                    </a:lnTo>
                    <a:lnTo>
                      <a:pt x="54" y="260"/>
                    </a:lnTo>
                    <a:lnTo>
                      <a:pt x="56" y="262"/>
                    </a:lnTo>
                    <a:lnTo>
                      <a:pt x="58" y="262"/>
                    </a:lnTo>
                    <a:lnTo>
                      <a:pt x="58" y="260"/>
                    </a:lnTo>
                    <a:lnTo>
                      <a:pt x="63" y="260"/>
                    </a:lnTo>
                    <a:lnTo>
                      <a:pt x="65" y="258"/>
                    </a:lnTo>
                    <a:lnTo>
                      <a:pt x="72" y="255"/>
                    </a:lnTo>
                    <a:lnTo>
                      <a:pt x="76" y="256"/>
                    </a:lnTo>
                    <a:lnTo>
                      <a:pt x="77" y="255"/>
                    </a:lnTo>
                    <a:lnTo>
                      <a:pt x="85" y="255"/>
                    </a:lnTo>
                    <a:lnTo>
                      <a:pt x="86" y="253"/>
                    </a:lnTo>
                    <a:lnTo>
                      <a:pt x="86" y="251"/>
                    </a:lnTo>
                    <a:lnTo>
                      <a:pt x="88" y="251"/>
                    </a:lnTo>
                    <a:lnTo>
                      <a:pt x="90" y="251"/>
                    </a:lnTo>
                    <a:lnTo>
                      <a:pt x="90" y="247"/>
                    </a:lnTo>
                    <a:lnTo>
                      <a:pt x="92" y="247"/>
                    </a:lnTo>
                    <a:lnTo>
                      <a:pt x="92" y="246"/>
                    </a:lnTo>
                    <a:lnTo>
                      <a:pt x="92" y="244"/>
                    </a:lnTo>
                    <a:lnTo>
                      <a:pt x="90" y="242"/>
                    </a:lnTo>
                    <a:lnTo>
                      <a:pt x="90" y="240"/>
                    </a:lnTo>
                    <a:lnTo>
                      <a:pt x="110" y="237"/>
                    </a:lnTo>
                    <a:lnTo>
                      <a:pt x="111" y="237"/>
                    </a:lnTo>
                    <a:lnTo>
                      <a:pt x="115" y="237"/>
                    </a:lnTo>
                    <a:lnTo>
                      <a:pt x="117" y="233"/>
                    </a:lnTo>
                    <a:lnTo>
                      <a:pt x="122" y="231"/>
                    </a:lnTo>
                    <a:lnTo>
                      <a:pt x="124" y="228"/>
                    </a:lnTo>
                    <a:lnTo>
                      <a:pt x="129" y="222"/>
                    </a:lnTo>
                    <a:lnTo>
                      <a:pt x="131" y="222"/>
                    </a:lnTo>
                    <a:lnTo>
                      <a:pt x="133" y="219"/>
                    </a:lnTo>
                    <a:lnTo>
                      <a:pt x="135" y="219"/>
                    </a:lnTo>
                    <a:lnTo>
                      <a:pt x="135" y="213"/>
                    </a:lnTo>
                    <a:lnTo>
                      <a:pt x="136" y="210"/>
                    </a:lnTo>
                    <a:lnTo>
                      <a:pt x="138" y="208"/>
                    </a:lnTo>
                    <a:lnTo>
                      <a:pt x="153" y="204"/>
                    </a:lnTo>
                    <a:lnTo>
                      <a:pt x="153" y="199"/>
                    </a:lnTo>
                    <a:lnTo>
                      <a:pt x="151" y="199"/>
                    </a:lnTo>
                    <a:lnTo>
                      <a:pt x="149" y="197"/>
                    </a:lnTo>
                    <a:lnTo>
                      <a:pt x="144" y="183"/>
                    </a:lnTo>
                    <a:lnTo>
                      <a:pt x="144" y="178"/>
                    </a:lnTo>
                    <a:lnTo>
                      <a:pt x="138" y="179"/>
                    </a:lnTo>
                    <a:lnTo>
                      <a:pt x="136" y="179"/>
                    </a:lnTo>
                    <a:lnTo>
                      <a:pt x="138" y="172"/>
                    </a:lnTo>
                    <a:lnTo>
                      <a:pt x="140" y="167"/>
                    </a:lnTo>
                    <a:lnTo>
                      <a:pt x="140" y="160"/>
                    </a:lnTo>
                    <a:lnTo>
                      <a:pt x="142" y="158"/>
                    </a:lnTo>
                    <a:lnTo>
                      <a:pt x="144" y="158"/>
                    </a:lnTo>
                    <a:lnTo>
                      <a:pt x="144" y="156"/>
                    </a:lnTo>
                    <a:lnTo>
                      <a:pt x="144" y="149"/>
                    </a:lnTo>
                    <a:lnTo>
                      <a:pt x="153" y="136"/>
                    </a:lnTo>
                    <a:lnTo>
                      <a:pt x="154" y="131"/>
                    </a:lnTo>
                    <a:lnTo>
                      <a:pt x="154" y="129"/>
                    </a:lnTo>
                    <a:lnTo>
                      <a:pt x="170" y="129"/>
                    </a:lnTo>
                    <a:lnTo>
                      <a:pt x="172" y="67"/>
                    </a:lnTo>
                    <a:lnTo>
                      <a:pt x="169" y="67"/>
                    </a:lnTo>
                    <a:lnTo>
                      <a:pt x="43" y="0"/>
                    </a:lnTo>
                    <a:lnTo>
                      <a:pt x="27" y="6"/>
                    </a:lnTo>
                    <a:lnTo>
                      <a:pt x="2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0" name="Freeform 4101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1" name="Freeform 4102"/>
              <p:cNvSpPr>
                <a:spLocks/>
              </p:cNvSpPr>
              <p:nvPr/>
            </p:nvSpPr>
            <p:spPr bwMode="auto">
              <a:xfrm>
                <a:off x="2434" y="2479"/>
                <a:ext cx="48" cy="14"/>
              </a:xfrm>
              <a:custGeom>
                <a:avLst/>
                <a:gdLst>
                  <a:gd name="T0" fmla="*/ 0 w 48"/>
                  <a:gd name="T1" fmla="*/ 14 h 14"/>
                  <a:gd name="T2" fmla="*/ 2 w 48"/>
                  <a:gd name="T3" fmla="*/ 10 h 14"/>
                  <a:gd name="T4" fmla="*/ 16 w 48"/>
                  <a:gd name="T5" fmla="*/ 10 h 14"/>
                  <a:gd name="T6" fmla="*/ 16 w 48"/>
                  <a:gd name="T7" fmla="*/ 10 h 14"/>
                  <a:gd name="T8" fmla="*/ 16 w 48"/>
                  <a:gd name="T9" fmla="*/ 9 h 14"/>
                  <a:gd name="T10" fmla="*/ 18 w 48"/>
                  <a:gd name="T11" fmla="*/ 7 h 14"/>
                  <a:gd name="T12" fmla="*/ 20 w 48"/>
                  <a:gd name="T13" fmla="*/ 9 h 14"/>
                  <a:gd name="T14" fmla="*/ 22 w 48"/>
                  <a:gd name="T15" fmla="*/ 9 h 14"/>
                  <a:gd name="T16" fmla="*/ 25 w 48"/>
                  <a:gd name="T17" fmla="*/ 7 h 14"/>
                  <a:gd name="T18" fmla="*/ 27 w 48"/>
                  <a:gd name="T19" fmla="*/ 5 h 14"/>
                  <a:gd name="T20" fmla="*/ 27 w 48"/>
                  <a:gd name="T21" fmla="*/ 5 h 14"/>
                  <a:gd name="T22" fmla="*/ 29 w 48"/>
                  <a:gd name="T23" fmla="*/ 5 h 14"/>
                  <a:gd name="T24" fmla="*/ 31 w 48"/>
                  <a:gd name="T25" fmla="*/ 7 h 14"/>
                  <a:gd name="T26" fmla="*/ 32 w 48"/>
                  <a:gd name="T27" fmla="*/ 7 h 14"/>
                  <a:gd name="T28" fmla="*/ 34 w 48"/>
                  <a:gd name="T29" fmla="*/ 9 h 14"/>
                  <a:gd name="T30" fmla="*/ 36 w 48"/>
                  <a:gd name="T31" fmla="*/ 9 h 14"/>
                  <a:gd name="T32" fmla="*/ 40 w 48"/>
                  <a:gd name="T33" fmla="*/ 10 h 14"/>
                  <a:gd name="T34" fmla="*/ 41 w 48"/>
                  <a:gd name="T35" fmla="*/ 9 h 14"/>
                  <a:gd name="T36" fmla="*/ 41 w 48"/>
                  <a:gd name="T37" fmla="*/ 10 h 14"/>
                  <a:gd name="T38" fmla="*/ 43 w 48"/>
                  <a:gd name="T39" fmla="*/ 9 h 14"/>
                  <a:gd name="T40" fmla="*/ 47 w 48"/>
                  <a:gd name="T41" fmla="*/ 9 h 14"/>
                  <a:gd name="T42" fmla="*/ 48 w 48"/>
                  <a:gd name="T43" fmla="*/ 7 h 14"/>
                  <a:gd name="T44" fmla="*/ 48 w 48"/>
                  <a:gd name="T45" fmla="*/ 7 h 14"/>
                  <a:gd name="T46" fmla="*/ 48 w 48"/>
                  <a:gd name="T47" fmla="*/ 5 h 14"/>
                  <a:gd name="T48" fmla="*/ 48 w 48"/>
                  <a:gd name="T49" fmla="*/ 5 h 14"/>
                  <a:gd name="T50" fmla="*/ 47 w 48"/>
                  <a:gd name="T51" fmla="*/ 5 h 14"/>
                  <a:gd name="T52" fmla="*/ 47 w 48"/>
                  <a:gd name="T53" fmla="*/ 5 h 14"/>
                  <a:gd name="T54" fmla="*/ 45 w 48"/>
                  <a:gd name="T55" fmla="*/ 5 h 14"/>
                  <a:gd name="T56" fmla="*/ 41 w 48"/>
                  <a:gd name="T57" fmla="*/ 7 h 14"/>
                  <a:gd name="T58" fmla="*/ 40 w 48"/>
                  <a:gd name="T59" fmla="*/ 5 h 14"/>
                  <a:gd name="T60" fmla="*/ 38 w 48"/>
                  <a:gd name="T61" fmla="*/ 5 h 14"/>
                  <a:gd name="T62" fmla="*/ 36 w 48"/>
                  <a:gd name="T63" fmla="*/ 3 h 14"/>
                  <a:gd name="T64" fmla="*/ 36 w 48"/>
                  <a:gd name="T65" fmla="*/ 3 h 14"/>
                  <a:gd name="T66" fmla="*/ 32 w 48"/>
                  <a:gd name="T67" fmla="*/ 3 h 14"/>
                  <a:gd name="T68" fmla="*/ 31 w 48"/>
                  <a:gd name="T69" fmla="*/ 2 h 14"/>
                  <a:gd name="T70" fmla="*/ 29 w 48"/>
                  <a:gd name="T71" fmla="*/ 0 h 14"/>
                  <a:gd name="T72" fmla="*/ 27 w 48"/>
                  <a:gd name="T73" fmla="*/ 0 h 14"/>
                  <a:gd name="T74" fmla="*/ 25 w 48"/>
                  <a:gd name="T75" fmla="*/ 2 h 14"/>
                  <a:gd name="T76" fmla="*/ 23 w 48"/>
                  <a:gd name="T77" fmla="*/ 2 h 14"/>
                  <a:gd name="T78" fmla="*/ 22 w 48"/>
                  <a:gd name="T79" fmla="*/ 2 h 14"/>
                  <a:gd name="T80" fmla="*/ 20 w 48"/>
                  <a:gd name="T81" fmla="*/ 3 h 14"/>
                  <a:gd name="T82" fmla="*/ 4 w 48"/>
                  <a:gd name="T83" fmla="*/ 3 h 14"/>
                  <a:gd name="T84" fmla="*/ 4 w 48"/>
                  <a:gd name="T85" fmla="*/ 5 h 14"/>
                  <a:gd name="T86" fmla="*/ 4 w 48"/>
                  <a:gd name="T87" fmla="*/ 7 h 14"/>
                  <a:gd name="T88" fmla="*/ 2 w 48"/>
                  <a:gd name="T89" fmla="*/ 5 h 14"/>
                  <a:gd name="T90" fmla="*/ 2 w 48"/>
                  <a:gd name="T91" fmla="*/ 7 h 14"/>
                  <a:gd name="T92" fmla="*/ 0 w 48"/>
                  <a:gd name="T93" fmla="*/ 7 h 14"/>
                  <a:gd name="T94" fmla="*/ 0 w 48"/>
                  <a:gd name="T95" fmla="*/ 9 h 14"/>
                  <a:gd name="T96" fmla="*/ 0 w 48"/>
                  <a:gd name="T97" fmla="*/ 12 h 14"/>
                  <a:gd name="T98" fmla="*/ 0 w 48"/>
                  <a:gd name="T99" fmla="*/ 14 h 14"/>
                  <a:gd name="T100" fmla="*/ 0 w 48"/>
                  <a:gd name="T101" fmla="*/ 14 h 1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8"/>
                  <a:gd name="T154" fmla="*/ 0 h 14"/>
                  <a:gd name="T155" fmla="*/ 48 w 48"/>
                  <a:gd name="T156" fmla="*/ 14 h 1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8" h="14">
                    <a:moveTo>
                      <a:pt x="0" y="14"/>
                    </a:moveTo>
                    <a:lnTo>
                      <a:pt x="2" y="10"/>
                    </a:lnTo>
                    <a:lnTo>
                      <a:pt x="16" y="10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9"/>
                    </a:lnTo>
                    <a:lnTo>
                      <a:pt x="25" y="7"/>
                    </a:lnTo>
                    <a:lnTo>
                      <a:pt x="27" y="5"/>
                    </a:lnTo>
                    <a:lnTo>
                      <a:pt x="29" y="5"/>
                    </a:lnTo>
                    <a:lnTo>
                      <a:pt x="31" y="7"/>
                    </a:lnTo>
                    <a:lnTo>
                      <a:pt x="32" y="7"/>
                    </a:lnTo>
                    <a:lnTo>
                      <a:pt x="34" y="9"/>
                    </a:lnTo>
                    <a:lnTo>
                      <a:pt x="36" y="9"/>
                    </a:lnTo>
                    <a:lnTo>
                      <a:pt x="40" y="10"/>
                    </a:lnTo>
                    <a:lnTo>
                      <a:pt x="41" y="9"/>
                    </a:lnTo>
                    <a:lnTo>
                      <a:pt x="41" y="10"/>
                    </a:lnTo>
                    <a:lnTo>
                      <a:pt x="43" y="9"/>
                    </a:lnTo>
                    <a:lnTo>
                      <a:pt x="47" y="9"/>
                    </a:lnTo>
                    <a:lnTo>
                      <a:pt x="48" y="7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5" y="5"/>
                    </a:lnTo>
                    <a:lnTo>
                      <a:pt x="41" y="7"/>
                    </a:lnTo>
                    <a:lnTo>
                      <a:pt x="40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2" y="3"/>
                    </a:lnTo>
                    <a:lnTo>
                      <a:pt x="31" y="2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5" y="2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3"/>
                    </a:lnTo>
                    <a:lnTo>
                      <a:pt x="4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2" name="Freeform 4103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3" name="Freeform 4104"/>
              <p:cNvSpPr>
                <a:spLocks/>
              </p:cNvSpPr>
              <p:nvPr/>
            </p:nvSpPr>
            <p:spPr bwMode="auto">
              <a:xfrm>
                <a:off x="2434" y="2497"/>
                <a:ext cx="50" cy="30"/>
              </a:xfrm>
              <a:custGeom>
                <a:avLst/>
                <a:gdLst>
                  <a:gd name="T0" fmla="*/ 50 w 50"/>
                  <a:gd name="T1" fmla="*/ 0 h 30"/>
                  <a:gd name="T2" fmla="*/ 50 w 50"/>
                  <a:gd name="T3" fmla="*/ 3 h 30"/>
                  <a:gd name="T4" fmla="*/ 50 w 50"/>
                  <a:gd name="T5" fmla="*/ 5 h 30"/>
                  <a:gd name="T6" fmla="*/ 50 w 50"/>
                  <a:gd name="T7" fmla="*/ 5 h 30"/>
                  <a:gd name="T8" fmla="*/ 50 w 50"/>
                  <a:gd name="T9" fmla="*/ 7 h 30"/>
                  <a:gd name="T10" fmla="*/ 48 w 50"/>
                  <a:gd name="T11" fmla="*/ 9 h 30"/>
                  <a:gd name="T12" fmla="*/ 48 w 50"/>
                  <a:gd name="T13" fmla="*/ 9 h 30"/>
                  <a:gd name="T14" fmla="*/ 47 w 50"/>
                  <a:gd name="T15" fmla="*/ 9 h 30"/>
                  <a:gd name="T16" fmla="*/ 47 w 50"/>
                  <a:gd name="T17" fmla="*/ 9 h 30"/>
                  <a:gd name="T18" fmla="*/ 48 w 50"/>
                  <a:gd name="T19" fmla="*/ 10 h 30"/>
                  <a:gd name="T20" fmla="*/ 48 w 50"/>
                  <a:gd name="T21" fmla="*/ 12 h 30"/>
                  <a:gd name="T22" fmla="*/ 50 w 50"/>
                  <a:gd name="T23" fmla="*/ 18 h 30"/>
                  <a:gd name="T24" fmla="*/ 48 w 50"/>
                  <a:gd name="T25" fmla="*/ 18 h 30"/>
                  <a:gd name="T26" fmla="*/ 47 w 50"/>
                  <a:gd name="T27" fmla="*/ 18 h 30"/>
                  <a:gd name="T28" fmla="*/ 41 w 50"/>
                  <a:gd name="T29" fmla="*/ 18 h 30"/>
                  <a:gd name="T30" fmla="*/ 36 w 50"/>
                  <a:gd name="T31" fmla="*/ 21 h 30"/>
                  <a:gd name="T32" fmla="*/ 34 w 50"/>
                  <a:gd name="T33" fmla="*/ 21 h 30"/>
                  <a:gd name="T34" fmla="*/ 31 w 50"/>
                  <a:gd name="T35" fmla="*/ 28 h 30"/>
                  <a:gd name="T36" fmla="*/ 29 w 50"/>
                  <a:gd name="T37" fmla="*/ 28 h 30"/>
                  <a:gd name="T38" fmla="*/ 27 w 50"/>
                  <a:gd name="T39" fmla="*/ 30 h 30"/>
                  <a:gd name="T40" fmla="*/ 27 w 50"/>
                  <a:gd name="T41" fmla="*/ 28 h 30"/>
                  <a:gd name="T42" fmla="*/ 29 w 50"/>
                  <a:gd name="T43" fmla="*/ 28 h 30"/>
                  <a:gd name="T44" fmla="*/ 25 w 50"/>
                  <a:gd name="T45" fmla="*/ 28 h 30"/>
                  <a:gd name="T46" fmla="*/ 23 w 50"/>
                  <a:gd name="T47" fmla="*/ 28 h 30"/>
                  <a:gd name="T48" fmla="*/ 23 w 50"/>
                  <a:gd name="T49" fmla="*/ 26 h 30"/>
                  <a:gd name="T50" fmla="*/ 22 w 50"/>
                  <a:gd name="T51" fmla="*/ 23 h 30"/>
                  <a:gd name="T52" fmla="*/ 23 w 50"/>
                  <a:gd name="T53" fmla="*/ 21 h 30"/>
                  <a:gd name="T54" fmla="*/ 22 w 50"/>
                  <a:gd name="T55" fmla="*/ 18 h 30"/>
                  <a:gd name="T56" fmla="*/ 23 w 50"/>
                  <a:gd name="T57" fmla="*/ 16 h 30"/>
                  <a:gd name="T58" fmla="*/ 31 w 50"/>
                  <a:gd name="T59" fmla="*/ 16 h 30"/>
                  <a:gd name="T60" fmla="*/ 31 w 50"/>
                  <a:gd name="T61" fmla="*/ 14 h 30"/>
                  <a:gd name="T62" fmla="*/ 22 w 50"/>
                  <a:gd name="T63" fmla="*/ 16 h 30"/>
                  <a:gd name="T64" fmla="*/ 18 w 50"/>
                  <a:gd name="T65" fmla="*/ 18 h 30"/>
                  <a:gd name="T66" fmla="*/ 14 w 50"/>
                  <a:gd name="T67" fmla="*/ 18 h 30"/>
                  <a:gd name="T68" fmla="*/ 14 w 50"/>
                  <a:gd name="T69" fmla="*/ 18 h 30"/>
                  <a:gd name="T70" fmla="*/ 14 w 50"/>
                  <a:gd name="T71" fmla="*/ 14 h 30"/>
                  <a:gd name="T72" fmla="*/ 13 w 50"/>
                  <a:gd name="T73" fmla="*/ 16 h 30"/>
                  <a:gd name="T74" fmla="*/ 9 w 50"/>
                  <a:gd name="T75" fmla="*/ 14 h 30"/>
                  <a:gd name="T76" fmla="*/ 7 w 50"/>
                  <a:gd name="T77" fmla="*/ 14 h 30"/>
                  <a:gd name="T78" fmla="*/ 7 w 50"/>
                  <a:gd name="T79" fmla="*/ 10 h 30"/>
                  <a:gd name="T80" fmla="*/ 2 w 50"/>
                  <a:gd name="T81" fmla="*/ 9 h 30"/>
                  <a:gd name="T82" fmla="*/ 0 w 50"/>
                  <a:gd name="T83" fmla="*/ 7 h 30"/>
                  <a:gd name="T84" fmla="*/ 0 w 50"/>
                  <a:gd name="T85" fmla="*/ 5 h 30"/>
                  <a:gd name="T86" fmla="*/ 2 w 50"/>
                  <a:gd name="T87" fmla="*/ 7 h 30"/>
                  <a:gd name="T88" fmla="*/ 2 w 50"/>
                  <a:gd name="T89" fmla="*/ 7 h 30"/>
                  <a:gd name="T90" fmla="*/ 4 w 50"/>
                  <a:gd name="T91" fmla="*/ 7 h 30"/>
                  <a:gd name="T92" fmla="*/ 9 w 50"/>
                  <a:gd name="T93" fmla="*/ 5 h 30"/>
                  <a:gd name="T94" fmla="*/ 18 w 50"/>
                  <a:gd name="T95" fmla="*/ 5 h 30"/>
                  <a:gd name="T96" fmla="*/ 27 w 50"/>
                  <a:gd name="T97" fmla="*/ 1 h 30"/>
                  <a:gd name="T98" fmla="*/ 50 w 50"/>
                  <a:gd name="T99" fmla="*/ 0 h 3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50"/>
                  <a:gd name="T151" fmla="*/ 0 h 30"/>
                  <a:gd name="T152" fmla="*/ 50 w 50"/>
                  <a:gd name="T153" fmla="*/ 30 h 30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50" h="30">
                    <a:moveTo>
                      <a:pt x="50" y="0"/>
                    </a:moveTo>
                    <a:lnTo>
                      <a:pt x="50" y="3"/>
                    </a:lnTo>
                    <a:lnTo>
                      <a:pt x="50" y="5"/>
                    </a:lnTo>
                    <a:lnTo>
                      <a:pt x="50" y="7"/>
                    </a:lnTo>
                    <a:lnTo>
                      <a:pt x="48" y="9"/>
                    </a:lnTo>
                    <a:lnTo>
                      <a:pt x="47" y="9"/>
                    </a:lnTo>
                    <a:lnTo>
                      <a:pt x="48" y="10"/>
                    </a:lnTo>
                    <a:lnTo>
                      <a:pt x="48" y="12"/>
                    </a:lnTo>
                    <a:lnTo>
                      <a:pt x="50" y="18"/>
                    </a:lnTo>
                    <a:lnTo>
                      <a:pt x="48" y="18"/>
                    </a:lnTo>
                    <a:lnTo>
                      <a:pt x="47" y="18"/>
                    </a:lnTo>
                    <a:lnTo>
                      <a:pt x="41" y="18"/>
                    </a:lnTo>
                    <a:lnTo>
                      <a:pt x="36" y="21"/>
                    </a:lnTo>
                    <a:lnTo>
                      <a:pt x="34" y="21"/>
                    </a:lnTo>
                    <a:lnTo>
                      <a:pt x="31" y="28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7" y="28"/>
                    </a:lnTo>
                    <a:lnTo>
                      <a:pt x="29" y="28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3"/>
                    </a:lnTo>
                    <a:lnTo>
                      <a:pt x="23" y="21"/>
                    </a:lnTo>
                    <a:lnTo>
                      <a:pt x="22" y="18"/>
                    </a:lnTo>
                    <a:lnTo>
                      <a:pt x="23" y="16"/>
                    </a:lnTo>
                    <a:lnTo>
                      <a:pt x="31" y="16"/>
                    </a:lnTo>
                    <a:lnTo>
                      <a:pt x="31" y="14"/>
                    </a:lnTo>
                    <a:lnTo>
                      <a:pt x="22" y="16"/>
                    </a:lnTo>
                    <a:lnTo>
                      <a:pt x="18" y="18"/>
                    </a:lnTo>
                    <a:lnTo>
                      <a:pt x="14" y="18"/>
                    </a:lnTo>
                    <a:lnTo>
                      <a:pt x="14" y="14"/>
                    </a:lnTo>
                    <a:lnTo>
                      <a:pt x="13" y="16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7" y="10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9" y="5"/>
                    </a:lnTo>
                    <a:lnTo>
                      <a:pt x="18" y="5"/>
                    </a:lnTo>
                    <a:lnTo>
                      <a:pt x="27" y="1"/>
                    </a:lnTo>
                    <a:lnTo>
                      <a:pt x="5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4" name="Freeform 4105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5" name="Freeform 4106"/>
              <p:cNvSpPr>
                <a:spLocks/>
              </p:cNvSpPr>
              <p:nvPr/>
            </p:nvSpPr>
            <p:spPr bwMode="auto">
              <a:xfrm>
                <a:off x="2518" y="2565"/>
                <a:ext cx="67" cy="68"/>
              </a:xfrm>
              <a:custGeom>
                <a:avLst/>
                <a:gdLst>
                  <a:gd name="T0" fmla="*/ 2 w 67"/>
                  <a:gd name="T1" fmla="*/ 25 h 68"/>
                  <a:gd name="T2" fmla="*/ 4 w 67"/>
                  <a:gd name="T3" fmla="*/ 23 h 68"/>
                  <a:gd name="T4" fmla="*/ 4 w 67"/>
                  <a:gd name="T5" fmla="*/ 21 h 68"/>
                  <a:gd name="T6" fmla="*/ 6 w 67"/>
                  <a:gd name="T7" fmla="*/ 21 h 68"/>
                  <a:gd name="T8" fmla="*/ 11 w 67"/>
                  <a:gd name="T9" fmla="*/ 16 h 68"/>
                  <a:gd name="T10" fmla="*/ 15 w 67"/>
                  <a:gd name="T11" fmla="*/ 14 h 68"/>
                  <a:gd name="T12" fmla="*/ 15 w 67"/>
                  <a:gd name="T13" fmla="*/ 12 h 68"/>
                  <a:gd name="T14" fmla="*/ 16 w 67"/>
                  <a:gd name="T15" fmla="*/ 9 h 68"/>
                  <a:gd name="T16" fmla="*/ 20 w 67"/>
                  <a:gd name="T17" fmla="*/ 5 h 68"/>
                  <a:gd name="T18" fmla="*/ 20 w 67"/>
                  <a:gd name="T19" fmla="*/ 5 h 68"/>
                  <a:gd name="T20" fmla="*/ 22 w 67"/>
                  <a:gd name="T21" fmla="*/ 3 h 68"/>
                  <a:gd name="T22" fmla="*/ 24 w 67"/>
                  <a:gd name="T23" fmla="*/ 0 h 68"/>
                  <a:gd name="T24" fmla="*/ 25 w 67"/>
                  <a:gd name="T25" fmla="*/ 1 h 68"/>
                  <a:gd name="T26" fmla="*/ 29 w 67"/>
                  <a:gd name="T27" fmla="*/ 1 h 68"/>
                  <a:gd name="T28" fmla="*/ 29 w 67"/>
                  <a:gd name="T29" fmla="*/ 1 h 68"/>
                  <a:gd name="T30" fmla="*/ 33 w 67"/>
                  <a:gd name="T31" fmla="*/ 3 h 68"/>
                  <a:gd name="T32" fmla="*/ 34 w 67"/>
                  <a:gd name="T33" fmla="*/ 7 h 68"/>
                  <a:gd name="T34" fmla="*/ 34 w 67"/>
                  <a:gd name="T35" fmla="*/ 12 h 68"/>
                  <a:gd name="T36" fmla="*/ 34 w 67"/>
                  <a:gd name="T37" fmla="*/ 18 h 68"/>
                  <a:gd name="T38" fmla="*/ 33 w 67"/>
                  <a:gd name="T39" fmla="*/ 19 h 68"/>
                  <a:gd name="T40" fmla="*/ 34 w 67"/>
                  <a:gd name="T41" fmla="*/ 19 h 68"/>
                  <a:gd name="T42" fmla="*/ 36 w 67"/>
                  <a:gd name="T43" fmla="*/ 19 h 68"/>
                  <a:gd name="T44" fmla="*/ 40 w 67"/>
                  <a:gd name="T45" fmla="*/ 21 h 68"/>
                  <a:gd name="T46" fmla="*/ 43 w 67"/>
                  <a:gd name="T47" fmla="*/ 21 h 68"/>
                  <a:gd name="T48" fmla="*/ 45 w 67"/>
                  <a:gd name="T49" fmla="*/ 18 h 68"/>
                  <a:gd name="T50" fmla="*/ 47 w 67"/>
                  <a:gd name="T51" fmla="*/ 14 h 68"/>
                  <a:gd name="T52" fmla="*/ 50 w 67"/>
                  <a:gd name="T53" fmla="*/ 18 h 68"/>
                  <a:gd name="T54" fmla="*/ 50 w 67"/>
                  <a:gd name="T55" fmla="*/ 21 h 68"/>
                  <a:gd name="T56" fmla="*/ 52 w 67"/>
                  <a:gd name="T57" fmla="*/ 23 h 68"/>
                  <a:gd name="T58" fmla="*/ 52 w 67"/>
                  <a:gd name="T59" fmla="*/ 28 h 68"/>
                  <a:gd name="T60" fmla="*/ 49 w 67"/>
                  <a:gd name="T61" fmla="*/ 34 h 68"/>
                  <a:gd name="T62" fmla="*/ 49 w 67"/>
                  <a:gd name="T63" fmla="*/ 34 h 68"/>
                  <a:gd name="T64" fmla="*/ 50 w 67"/>
                  <a:gd name="T65" fmla="*/ 34 h 68"/>
                  <a:gd name="T66" fmla="*/ 50 w 67"/>
                  <a:gd name="T67" fmla="*/ 35 h 68"/>
                  <a:gd name="T68" fmla="*/ 54 w 67"/>
                  <a:gd name="T69" fmla="*/ 35 h 68"/>
                  <a:gd name="T70" fmla="*/ 58 w 67"/>
                  <a:gd name="T71" fmla="*/ 37 h 68"/>
                  <a:gd name="T72" fmla="*/ 59 w 67"/>
                  <a:gd name="T73" fmla="*/ 39 h 68"/>
                  <a:gd name="T74" fmla="*/ 61 w 67"/>
                  <a:gd name="T75" fmla="*/ 43 h 68"/>
                  <a:gd name="T76" fmla="*/ 65 w 67"/>
                  <a:gd name="T77" fmla="*/ 44 h 68"/>
                  <a:gd name="T78" fmla="*/ 67 w 67"/>
                  <a:gd name="T79" fmla="*/ 44 h 68"/>
                  <a:gd name="T80" fmla="*/ 67 w 67"/>
                  <a:gd name="T81" fmla="*/ 48 h 68"/>
                  <a:gd name="T82" fmla="*/ 67 w 67"/>
                  <a:gd name="T83" fmla="*/ 52 h 68"/>
                  <a:gd name="T84" fmla="*/ 67 w 67"/>
                  <a:gd name="T85" fmla="*/ 52 h 68"/>
                  <a:gd name="T86" fmla="*/ 65 w 67"/>
                  <a:gd name="T87" fmla="*/ 55 h 68"/>
                  <a:gd name="T88" fmla="*/ 65 w 67"/>
                  <a:gd name="T89" fmla="*/ 57 h 68"/>
                  <a:gd name="T90" fmla="*/ 65 w 67"/>
                  <a:gd name="T91" fmla="*/ 59 h 68"/>
                  <a:gd name="T92" fmla="*/ 58 w 67"/>
                  <a:gd name="T93" fmla="*/ 66 h 68"/>
                  <a:gd name="T94" fmla="*/ 43 w 67"/>
                  <a:gd name="T95" fmla="*/ 59 h 68"/>
                  <a:gd name="T96" fmla="*/ 36 w 67"/>
                  <a:gd name="T97" fmla="*/ 55 h 68"/>
                  <a:gd name="T98" fmla="*/ 11 w 67"/>
                  <a:gd name="T99" fmla="*/ 35 h 68"/>
                  <a:gd name="T100" fmla="*/ 6 w 67"/>
                  <a:gd name="T101" fmla="*/ 32 h 68"/>
                  <a:gd name="T102" fmla="*/ 6 w 67"/>
                  <a:gd name="T103" fmla="*/ 28 h 68"/>
                  <a:gd name="T104" fmla="*/ 2 w 67"/>
                  <a:gd name="T105" fmla="*/ 26 h 68"/>
                  <a:gd name="T106" fmla="*/ 0 w 67"/>
                  <a:gd name="T107" fmla="*/ 26 h 68"/>
                  <a:gd name="T108" fmla="*/ 2 w 67"/>
                  <a:gd name="T109" fmla="*/ 25 h 6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7"/>
                  <a:gd name="T166" fmla="*/ 0 h 68"/>
                  <a:gd name="T167" fmla="*/ 67 w 67"/>
                  <a:gd name="T168" fmla="*/ 68 h 6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7" h="68">
                    <a:moveTo>
                      <a:pt x="2" y="25"/>
                    </a:moveTo>
                    <a:lnTo>
                      <a:pt x="2" y="25"/>
                    </a:lnTo>
                    <a:lnTo>
                      <a:pt x="4" y="25"/>
                    </a:lnTo>
                    <a:lnTo>
                      <a:pt x="4" y="23"/>
                    </a:lnTo>
                    <a:lnTo>
                      <a:pt x="4" y="21"/>
                    </a:lnTo>
                    <a:lnTo>
                      <a:pt x="6" y="21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3" y="14"/>
                    </a:lnTo>
                    <a:lnTo>
                      <a:pt x="15" y="14"/>
                    </a:lnTo>
                    <a:lnTo>
                      <a:pt x="15" y="12"/>
                    </a:lnTo>
                    <a:lnTo>
                      <a:pt x="15" y="9"/>
                    </a:lnTo>
                    <a:lnTo>
                      <a:pt x="16" y="9"/>
                    </a:lnTo>
                    <a:lnTo>
                      <a:pt x="18" y="7"/>
                    </a:lnTo>
                    <a:lnTo>
                      <a:pt x="20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5" y="1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31" y="3"/>
                    </a:lnTo>
                    <a:lnTo>
                      <a:pt x="33" y="3"/>
                    </a:lnTo>
                    <a:lnTo>
                      <a:pt x="33" y="7"/>
                    </a:lnTo>
                    <a:lnTo>
                      <a:pt x="34" y="7"/>
                    </a:lnTo>
                    <a:lnTo>
                      <a:pt x="34" y="12"/>
                    </a:lnTo>
                    <a:lnTo>
                      <a:pt x="34" y="18"/>
                    </a:lnTo>
                    <a:lnTo>
                      <a:pt x="33" y="19"/>
                    </a:lnTo>
                    <a:lnTo>
                      <a:pt x="34" y="19"/>
                    </a:lnTo>
                    <a:lnTo>
                      <a:pt x="36" y="19"/>
                    </a:lnTo>
                    <a:lnTo>
                      <a:pt x="40" y="23"/>
                    </a:lnTo>
                    <a:lnTo>
                      <a:pt x="40" y="21"/>
                    </a:lnTo>
                    <a:lnTo>
                      <a:pt x="41" y="21"/>
                    </a:lnTo>
                    <a:lnTo>
                      <a:pt x="43" y="21"/>
                    </a:lnTo>
                    <a:lnTo>
                      <a:pt x="43" y="19"/>
                    </a:lnTo>
                    <a:lnTo>
                      <a:pt x="45" y="18"/>
                    </a:lnTo>
                    <a:lnTo>
                      <a:pt x="45" y="16"/>
                    </a:lnTo>
                    <a:lnTo>
                      <a:pt x="47" y="14"/>
                    </a:lnTo>
                    <a:lnTo>
                      <a:pt x="49" y="14"/>
                    </a:lnTo>
                    <a:lnTo>
                      <a:pt x="50" y="18"/>
                    </a:lnTo>
                    <a:lnTo>
                      <a:pt x="50" y="21"/>
                    </a:lnTo>
                    <a:lnTo>
                      <a:pt x="52" y="23"/>
                    </a:lnTo>
                    <a:lnTo>
                      <a:pt x="52" y="28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50" y="34"/>
                    </a:lnTo>
                    <a:lnTo>
                      <a:pt x="50" y="35"/>
                    </a:lnTo>
                    <a:lnTo>
                      <a:pt x="52" y="35"/>
                    </a:lnTo>
                    <a:lnTo>
                      <a:pt x="54" y="35"/>
                    </a:lnTo>
                    <a:lnTo>
                      <a:pt x="58" y="35"/>
                    </a:lnTo>
                    <a:lnTo>
                      <a:pt x="58" y="37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3" y="43"/>
                    </a:lnTo>
                    <a:lnTo>
                      <a:pt x="65" y="44"/>
                    </a:lnTo>
                    <a:lnTo>
                      <a:pt x="67" y="44"/>
                    </a:lnTo>
                    <a:lnTo>
                      <a:pt x="67" y="46"/>
                    </a:lnTo>
                    <a:lnTo>
                      <a:pt x="67" y="48"/>
                    </a:lnTo>
                    <a:lnTo>
                      <a:pt x="67" y="50"/>
                    </a:lnTo>
                    <a:lnTo>
                      <a:pt x="67" y="52"/>
                    </a:lnTo>
                    <a:lnTo>
                      <a:pt x="65" y="53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59"/>
                    </a:lnTo>
                    <a:lnTo>
                      <a:pt x="65" y="68"/>
                    </a:lnTo>
                    <a:lnTo>
                      <a:pt x="58" y="66"/>
                    </a:lnTo>
                    <a:lnTo>
                      <a:pt x="56" y="64"/>
                    </a:lnTo>
                    <a:lnTo>
                      <a:pt x="43" y="59"/>
                    </a:lnTo>
                    <a:lnTo>
                      <a:pt x="40" y="57"/>
                    </a:lnTo>
                    <a:lnTo>
                      <a:pt x="36" y="55"/>
                    </a:lnTo>
                    <a:lnTo>
                      <a:pt x="18" y="39"/>
                    </a:lnTo>
                    <a:lnTo>
                      <a:pt x="11" y="35"/>
                    </a:lnTo>
                    <a:lnTo>
                      <a:pt x="9" y="32"/>
                    </a:lnTo>
                    <a:lnTo>
                      <a:pt x="6" y="32"/>
                    </a:lnTo>
                    <a:lnTo>
                      <a:pt x="6" y="30"/>
                    </a:lnTo>
                    <a:lnTo>
                      <a:pt x="6" y="28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26"/>
                    </a:lnTo>
                    <a:lnTo>
                      <a:pt x="2" y="2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6" name="Freeform 4107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7" name="Freeform 4108"/>
              <p:cNvSpPr>
                <a:spLocks/>
              </p:cNvSpPr>
              <p:nvPr/>
            </p:nvSpPr>
            <p:spPr bwMode="auto">
              <a:xfrm>
                <a:off x="2653" y="2523"/>
                <a:ext cx="71" cy="104"/>
              </a:xfrm>
              <a:custGeom>
                <a:avLst/>
                <a:gdLst>
                  <a:gd name="T0" fmla="*/ 69 w 71"/>
                  <a:gd name="T1" fmla="*/ 83 h 104"/>
                  <a:gd name="T2" fmla="*/ 59 w 71"/>
                  <a:gd name="T3" fmla="*/ 27 h 104"/>
                  <a:gd name="T4" fmla="*/ 55 w 71"/>
                  <a:gd name="T5" fmla="*/ 17 h 104"/>
                  <a:gd name="T6" fmla="*/ 48 w 71"/>
                  <a:gd name="T7" fmla="*/ 9 h 104"/>
                  <a:gd name="T8" fmla="*/ 50 w 71"/>
                  <a:gd name="T9" fmla="*/ 6 h 104"/>
                  <a:gd name="T10" fmla="*/ 50 w 71"/>
                  <a:gd name="T11" fmla="*/ 2 h 104"/>
                  <a:gd name="T12" fmla="*/ 48 w 71"/>
                  <a:gd name="T13" fmla="*/ 2 h 104"/>
                  <a:gd name="T14" fmla="*/ 46 w 71"/>
                  <a:gd name="T15" fmla="*/ 0 h 104"/>
                  <a:gd name="T16" fmla="*/ 39 w 71"/>
                  <a:gd name="T17" fmla="*/ 4 h 104"/>
                  <a:gd name="T18" fmla="*/ 5 w 71"/>
                  <a:gd name="T19" fmla="*/ 2 h 104"/>
                  <a:gd name="T20" fmla="*/ 3 w 71"/>
                  <a:gd name="T21" fmla="*/ 8 h 104"/>
                  <a:gd name="T22" fmla="*/ 5 w 71"/>
                  <a:gd name="T23" fmla="*/ 11 h 104"/>
                  <a:gd name="T24" fmla="*/ 7 w 71"/>
                  <a:gd name="T25" fmla="*/ 13 h 104"/>
                  <a:gd name="T26" fmla="*/ 7 w 71"/>
                  <a:gd name="T27" fmla="*/ 20 h 104"/>
                  <a:gd name="T28" fmla="*/ 8 w 71"/>
                  <a:gd name="T29" fmla="*/ 27 h 104"/>
                  <a:gd name="T30" fmla="*/ 7 w 71"/>
                  <a:gd name="T31" fmla="*/ 29 h 104"/>
                  <a:gd name="T32" fmla="*/ 7 w 71"/>
                  <a:gd name="T33" fmla="*/ 33 h 104"/>
                  <a:gd name="T34" fmla="*/ 8 w 71"/>
                  <a:gd name="T35" fmla="*/ 33 h 104"/>
                  <a:gd name="T36" fmla="*/ 12 w 71"/>
                  <a:gd name="T37" fmla="*/ 47 h 104"/>
                  <a:gd name="T38" fmla="*/ 10 w 71"/>
                  <a:gd name="T39" fmla="*/ 49 h 104"/>
                  <a:gd name="T40" fmla="*/ 8 w 71"/>
                  <a:gd name="T41" fmla="*/ 51 h 104"/>
                  <a:gd name="T42" fmla="*/ 3 w 71"/>
                  <a:gd name="T43" fmla="*/ 58 h 104"/>
                  <a:gd name="T44" fmla="*/ 3 w 71"/>
                  <a:gd name="T45" fmla="*/ 65 h 104"/>
                  <a:gd name="T46" fmla="*/ 0 w 71"/>
                  <a:gd name="T47" fmla="*/ 68 h 104"/>
                  <a:gd name="T48" fmla="*/ 3 w 71"/>
                  <a:gd name="T49" fmla="*/ 86 h 104"/>
                  <a:gd name="T50" fmla="*/ 7 w 71"/>
                  <a:gd name="T51" fmla="*/ 88 h 104"/>
                  <a:gd name="T52" fmla="*/ 7 w 71"/>
                  <a:gd name="T53" fmla="*/ 97 h 104"/>
                  <a:gd name="T54" fmla="*/ 5 w 71"/>
                  <a:gd name="T55" fmla="*/ 97 h 104"/>
                  <a:gd name="T56" fmla="*/ 1 w 71"/>
                  <a:gd name="T57" fmla="*/ 97 h 104"/>
                  <a:gd name="T58" fmla="*/ 19 w 71"/>
                  <a:gd name="T59" fmla="*/ 104 h 104"/>
                  <a:gd name="T60" fmla="*/ 39 w 71"/>
                  <a:gd name="T61" fmla="*/ 97 h 104"/>
                  <a:gd name="T62" fmla="*/ 62 w 71"/>
                  <a:gd name="T63" fmla="*/ 86 h 104"/>
                  <a:gd name="T64" fmla="*/ 66 w 71"/>
                  <a:gd name="T65" fmla="*/ 88 h 104"/>
                  <a:gd name="T66" fmla="*/ 71 w 71"/>
                  <a:gd name="T67" fmla="*/ 83 h 10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71"/>
                  <a:gd name="T103" fmla="*/ 0 h 104"/>
                  <a:gd name="T104" fmla="*/ 71 w 71"/>
                  <a:gd name="T105" fmla="*/ 104 h 10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71" h="104">
                    <a:moveTo>
                      <a:pt x="71" y="83"/>
                    </a:moveTo>
                    <a:lnTo>
                      <a:pt x="69" y="83"/>
                    </a:lnTo>
                    <a:lnTo>
                      <a:pt x="62" y="74"/>
                    </a:lnTo>
                    <a:lnTo>
                      <a:pt x="59" y="27"/>
                    </a:lnTo>
                    <a:lnTo>
                      <a:pt x="57" y="27"/>
                    </a:lnTo>
                    <a:lnTo>
                      <a:pt x="55" y="17"/>
                    </a:lnTo>
                    <a:lnTo>
                      <a:pt x="51" y="9"/>
                    </a:lnTo>
                    <a:lnTo>
                      <a:pt x="48" y="9"/>
                    </a:lnTo>
                    <a:lnTo>
                      <a:pt x="48" y="8"/>
                    </a:lnTo>
                    <a:lnTo>
                      <a:pt x="50" y="6"/>
                    </a:lnTo>
                    <a:lnTo>
                      <a:pt x="50" y="4"/>
                    </a:lnTo>
                    <a:lnTo>
                      <a:pt x="50" y="2"/>
                    </a:lnTo>
                    <a:lnTo>
                      <a:pt x="48" y="2"/>
                    </a:lnTo>
                    <a:lnTo>
                      <a:pt x="46" y="0"/>
                    </a:lnTo>
                    <a:lnTo>
                      <a:pt x="42" y="0"/>
                    </a:lnTo>
                    <a:lnTo>
                      <a:pt x="39" y="4"/>
                    </a:lnTo>
                    <a:lnTo>
                      <a:pt x="37" y="4"/>
                    </a:lnTo>
                    <a:lnTo>
                      <a:pt x="5" y="2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7" y="13"/>
                    </a:lnTo>
                    <a:lnTo>
                      <a:pt x="5" y="17"/>
                    </a:lnTo>
                    <a:lnTo>
                      <a:pt x="7" y="20"/>
                    </a:lnTo>
                    <a:lnTo>
                      <a:pt x="7" y="24"/>
                    </a:lnTo>
                    <a:lnTo>
                      <a:pt x="8" y="27"/>
                    </a:lnTo>
                    <a:lnTo>
                      <a:pt x="8" y="29"/>
                    </a:lnTo>
                    <a:lnTo>
                      <a:pt x="7" y="29"/>
                    </a:lnTo>
                    <a:lnTo>
                      <a:pt x="8" y="31"/>
                    </a:lnTo>
                    <a:lnTo>
                      <a:pt x="7" y="33"/>
                    </a:lnTo>
                    <a:lnTo>
                      <a:pt x="8" y="33"/>
                    </a:lnTo>
                    <a:lnTo>
                      <a:pt x="8" y="34"/>
                    </a:lnTo>
                    <a:lnTo>
                      <a:pt x="12" y="47"/>
                    </a:lnTo>
                    <a:lnTo>
                      <a:pt x="10" y="47"/>
                    </a:lnTo>
                    <a:lnTo>
                      <a:pt x="10" y="49"/>
                    </a:lnTo>
                    <a:lnTo>
                      <a:pt x="8" y="49"/>
                    </a:lnTo>
                    <a:lnTo>
                      <a:pt x="8" y="51"/>
                    </a:lnTo>
                    <a:lnTo>
                      <a:pt x="7" y="51"/>
                    </a:lnTo>
                    <a:lnTo>
                      <a:pt x="3" y="58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1" y="67"/>
                    </a:lnTo>
                    <a:lnTo>
                      <a:pt x="0" y="68"/>
                    </a:lnTo>
                    <a:lnTo>
                      <a:pt x="0" y="76"/>
                    </a:lnTo>
                    <a:lnTo>
                      <a:pt x="3" y="86"/>
                    </a:lnTo>
                    <a:lnTo>
                      <a:pt x="3" y="88"/>
                    </a:lnTo>
                    <a:lnTo>
                      <a:pt x="7" y="88"/>
                    </a:lnTo>
                    <a:lnTo>
                      <a:pt x="7" y="90"/>
                    </a:lnTo>
                    <a:lnTo>
                      <a:pt x="7" y="97"/>
                    </a:lnTo>
                    <a:lnTo>
                      <a:pt x="5" y="97"/>
                    </a:lnTo>
                    <a:lnTo>
                      <a:pt x="3" y="97"/>
                    </a:lnTo>
                    <a:lnTo>
                      <a:pt x="1" y="97"/>
                    </a:lnTo>
                    <a:lnTo>
                      <a:pt x="1" y="99"/>
                    </a:lnTo>
                    <a:lnTo>
                      <a:pt x="19" y="104"/>
                    </a:lnTo>
                    <a:lnTo>
                      <a:pt x="26" y="99"/>
                    </a:lnTo>
                    <a:lnTo>
                      <a:pt x="39" y="97"/>
                    </a:lnTo>
                    <a:lnTo>
                      <a:pt x="55" y="88"/>
                    </a:lnTo>
                    <a:lnTo>
                      <a:pt x="62" y="86"/>
                    </a:lnTo>
                    <a:lnTo>
                      <a:pt x="64" y="88"/>
                    </a:lnTo>
                    <a:lnTo>
                      <a:pt x="66" y="88"/>
                    </a:lnTo>
                    <a:lnTo>
                      <a:pt x="69" y="83"/>
                    </a:lnTo>
                    <a:lnTo>
                      <a:pt x="71" y="83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8" name="Freeform 4109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9" name="Freeform 4110"/>
              <p:cNvSpPr>
                <a:spLocks/>
              </p:cNvSpPr>
              <p:nvPr/>
            </p:nvSpPr>
            <p:spPr bwMode="auto">
              <a:xfrm>
                <a:off x="2747" y="2481"/>
                <a:ext cx="187" cy="153"/>
              </a:xfrm>
              <a:custGeom>
                <a:avLst/>
                <a:gdLst>
                  <a:gd name="T0" fmla="*/ 13 w 187"/>
                  <a:gd name="T1" fmla="*/ 21 h 153"/>
                  <a:gd name="T2" fmla="*/ 15 w 187"/>
                  <a:gd name="T3" fmla="*/ 17 h 153"/>
                  <a:gd name="T4" fmla="*/ 18 w 187"/>
                  <a:gd name="T5" fmla="*/ 16 h 153"/>
                  <a:gd name="T6" fmla="*/ 27 w 187"/>
                  <a:gd name="T7" fmla="*/ 1 h 153"/>
                  <a:gd name="T8" fmla="*/ 58 w 187"/>
                  <a:gd name="T9" fmla="*/ 5 h 153"/>
                  <a:gd name="T10" fmla="*/ 67 w 187"/>
                  <a:gd name="T11" fmla="*/ 12 h 153"/>
                  <a:gd name="T12" fmla="*/ 72 w 187"/>
                  <a:gd name="T13" fmla="*/ 10 h 153"/>
                  <a:gd name="T14" fmla="*/ 83 w 187"/>
                  <a:gd name="T15" fmla="*/ 7 h 153"/>
                  <a:gd name="T16" fmla="*/ 106 w 187"/>
                  <a:gd name="T17" fmla="*/ 16 h 153"/>
                  <a:gd name="T18" fmla="*/ 120 w 187"/>
                  <a:gd name="T19" fmla="*/ 7 h 153"/>
                  <a:gd name="T20" fmla="*/ 151 w 187"/>
                  <a:gd name="T21" fmla="*/ 8 h 153"/>
                  <a:gd name="T22" fmla="*/ 156 w 187"/>
                  <a:gd name="T23" fmla="*/ 8 h 153"/>
                  <a:gd name="T24" fmla="*/ 158 w 187"/>
                  <a:gd name="T25" fmla="*/ 5 h 153"/>
                  <a:gd name="T26" fmla="*/ 161 w 187"/>
                  <a:gd name="T27" fmla="*/ 3 h 153"/>
                  <a:gd name="T28" fmla="*/ 165 w 187"/>
                  <a:gd name="T29" fmla="*/ 0 h 153"/>
                  <a:gd name="T30" fmla="*/ 167 w 187"/>
                  <a:gd name="T31" fmla="*/ 0 h 153"/>
                  <a:gd name="T32" fmla="*/ 174 w 187"/>
                  <a:gd name="T33" fmla="*/ 8 h 153"/>
                  <a:gd name="T34" fmla="*/ 181 w 187"/>
                  <a:gd name="T35" fmla="*/ 19 h 153"/>
                  <a:gd name="T36" fmla="*/ 185 w 187"/>
                  <a:gd name="T37" fmla="*/ 23 h 153"/>
                  <a:gd name="T38" fmla="*/ 187 w 187"/>
                  <a:gd name="T39" fmla="*/ 25 h 153"/>
                  <a:gd name="T40" fmla="*/ 181 w 187"/>
                  <a:gd name="T41" fmla="*/ 37 h 153"/>
                  <a:gd name="T42" fmla="*/ 174 w 187"/>
                  <a:gd name="T43" fmla="*/ 41 h 153"/>
                  <a:gd name="T44" fmla="*/ 160 w 187"/>
                  <a:gd name="T45" fmla="*/ 80 h 153"/>
                  <a:gd name="T46" fmla="*/ 153 w 187"/>
                  <a:gd name="T47" fmla="*/ 85 h 153"/>
                  <a:gd name="T48" fmla="*/ 136 w 187"/>
                  <a:gd name="T49" fmla="*/ 118 h 153"/>
                  <a:gd name="T50" fmla="*/ 129 w 187"/>
                  <a:gd name="T51" fmla="*/ 116 h 153"/>
                  <a:gd name="T52" fmla="*/ 129 w 187"/>
                  <a:gd name="T53" fmla="*/ 114 h 153"/>
                  <a:gd name="T54" fmla="*/ 124 w 187"/>
                  <a:gd name="T55" fmla="*/ 110 h 153"/>
                  <a:gd name="T56" fmla="*/ 110 w 187"/>
                  <a:gd name="T57" fmla="*/ 112 h 153"/>
                  <a:gd name="T58" fmla="*/ 104 w 187"/>
                  <a:gd name="T59" fmla="*/ 118 h 153"/>
                  <a:gd name="T60" fmla="*/ 95 w 187"/>
                  <a:gd name="T61" fmla="*/ 132 h 153"/>
                  <a:gd name="T62" fmla="*/ 93 w 187"/>
                  <a:gd name="T63" fmla="*/ 143 h 153"/>
                  <a:gd name="T64" fmla="*/ 90 w 187"/>
                  <a:gd name="T65" fmla="*/ 146 h 153"/>
                  <a:gd name="T66" fmla="*/ 88 w 187"/>
                  <a:gd name="T67" fmla="*/ 144 h 153"/>
                  <a:gd name="T68" fmla="*/ 86 w 187"/>
                  <a:gd name="T69" fmla="*/ 150 h 153"/>
                  <a:gd name="T70" fmla="*/ 70 w 187"/>
                  <a:gd name="T71" fmla="*/ 148 h 153"/>
                  <a:gd name="T72" fmla="*/ 68 w 187"/>
                  <a:gd name="T73" fmla="*/ 150 h 153"/>
                  <a:gd name="T74" fmla="*/ 65 w 187"/>
                  <a:gd name="T75" fmla="*/ 152 h 153"/>
                  <a:gd name="T76" fmla="*/ 63 w 187"/>
                  <a:gd name="T77" fmla="*/ 152 h 153"/>
                  <a:gd name="T78" fmla="*/ 61 w 187"/>
                  <a:gd name="T79" fmla="*/ 152 h 153"/>
                  <a:gd name="T80" fmla="*/ 56 w 187"/>
                  <a:gd name="T81" fmla="*/ 153 h 153"/>
                  <a:gd name="T82" fmla="*/ 52 w 187"/>
                  <a:gd name="T83" fmla="*/ 152 h 153"/>
                  <a:gd name="T84" fmla="*/ 49 w 187"/>
                  <a:gd name="T85" fmla="*/ 152 h 153"/>
                  <a:gd name="T86" fmla="*/ 43 w 187"/>
                  <a:gd name="T87" fmla="*/ 144 h 153"/>
                  <a:gd name="T88" fmla="*/ 43 w 187"/>
                  <a:gd name="T89" fmla="*/ 136 h 153"/>
                  <a:gd name="T90" fmla="*/ 40 w 187"/>
                  <a:gd name="T91" fmla="*/ 134 h 153"/>
                  <a:gd name="T92" fmla="*/ 38 w 187"/>
                  <a:gd name="T93" fmla="*/ 130 h 153"/>
                  <a:gd name="T94" fmla="*/ 36 w 187"/>
                  <a:gd name="T95" fmla="*/ 128 h 153"/>
                  <a:gd name="T96" fmla="*/ 33 w 187"/>
                  <a:gd name="T97" fmla="*/ 125 h 153"/>
                  <a:gd name="T98" fmla="*/ 0 w 187"/>
                  <a:gd name="T99" fmla="*/ 121 h 153"/>
                  <a:gd name="T100" fmla="*/ 0 w 187"/>
                  <a:gd name="T101" fmla="*/ 85 h 153"/>
                  <a:gd name="T102" fmla="*/ 8 w 187"/>
                  <a:gd name="T103" fmla="*/ 68 h 153"/>
                  <a:gd name="T104" fmla="*/ 13 w 187"/>
                  <a:gd name="T105" fmla="*/ 60 h 153"/>
                  <a:gd name="T106" fmla="*/ 15 w 187"/>
                  <a:gd name="T107" fmla="*/ 59 h 153"/>
                  <a:gd name="T108" fmla="*/ 13 w 187"/>
                  <a:gd name="T109" fmla="*/ 57 h 153"/>
                  <a:gd name="T110" fmla="*/ 13 w 187"/>
                  <a:gd name="T111" fmla="*/ 55 h 153"/>
                  <a:gd name="T112" fmla="*/ 17 w 187"/>
                  <a:gd name="T113" fmla="*/ 53 h 153"/>
                  <a:gd name="T114" fmla="*/ 15 w 187"/>
                  <a:gd name="T115" fmla="*/ 42 h 153"/>
                  <a:gd name="T116" fmla="*/ 11 w 187"/>
                  <a:gd name="T117" fmla="*/ 39 h 153"/>
                  <a:gd name="T118" fmla="*/ 13 w 187"/>
                  <a:gd name="T119" fmla="*/ 34 h 15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7"/>
                  <a:gd name="T181" fmla="*/ 0 h 153"/>
                  <a:gd name="T182" fmla="*/ 187 w 187"/>
                  <a:gd name="T183" fmla="*/ 153 h 15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7" h="153">
                    <a:moveTo>
                      <a:pt x="13" y="34"/>
                    </a:moveTo>
                    <a:lnTo>
                      <a:pt x="13" y="21"/>
                    </a:lnTo>
                    <a:lnTo>
                      <a:pt x="15" y="19"/>
                    </a:lnTo>
                    <a:lnTo>
                      <a:pt x="15" y="17"/>
                    </a:lnTo>
                    <a:lnTo>
                      <a:pt x="17" y="17"/>
                    </a:lnTo>
                    <a:lnTo>
                      <a:pt x="18" y="16"/>
                    </a:lnTo>
                    <a:lnTo>
                      <a:pt x="22" y="5"/>
                    </a:lnTo>
                    <a:lnTo>
                      <a:pt x="27" y="1"/>
                    </a:lnTo>
                    <a:lnTo>
                      <a:pt x="47" y="0"/>
                    </a:lnTo>
                    <a:lnTo>
                      <a:pt x="58" y="5"/>
                    </a:lnTo>
                    <a:lnTo>
                      <a:pt x="67" y="12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9" y="7"/>
                    </a:lnTo>
                    <a:lnTo>
                      <a:pt x="83" y="7"/>
                    </a:lnTo>
                    <a:lnTo>
                      <a:pt x="95" y="14"/>
                    </a:lnTo>
                    <a:lnTo>
                      <a:pt x="106" y="16"/>
                    </a:lnTo>
                    <a:lnTo>
                      <a:pt x="110" y="16"/>
                    </a:lnTo>
                    <a:lnTo>
                      <a:pt x="120" y="7"/>
                    </a:lnTo>
                    <a:lnTo>
                      <a:pt x="142" y="5"/>
                    </a:lnTo>
                    <a:lnTo>
                      <a:pt x="151" y="8"/>
                    </a:lnTo>
                    <a:lnTo>
                      <a:pt x="154" y="8"/>
                    </a:lnTo>
                    <a:lnTo>
                      <a:pt x="156" y="8"/>
                    </a:lnTo>
                    <a:lnTo>
                      <a:pt x="158" y="5"/>
                    </a:lnTo>
                    <a:lnTo>
                      <a:pt x="160" y="3"/>
                    </a:lnTo>
                    <a:lnTo>
                      <a:pt x="161" y="3"/>
                    </a:lnTo>
                    <a:lnTo>
                      <a:pt x="165" y="3"/>
                    </a:lnTo>
                    <a:lnTo>
                      <a:pt x="165" y="0"/>
                    </a:lnTo>
                    <a:lnTo>
                      <a:pt x="167" y="0"/>
                    </a:lnTo>
                    <a:lnTo>
                      <a:pt x="170" y="7"/>
                    </a:lnTo>
                    <a:lnTo>
                      <a:pt x="174" y="8"/>
                    </a:lnTo>
                    <a:lnTo>
                      <a:pt x="178" y="17"/>
                    </a:lnTo>
                    <a:lnTo>
                      <a:pt x="181" y="19"/>
                    </a:lnTo>
                    <a:lnTo>
                      <a:pt x="181" y="21"/>
                    </a:lnTo>
                    <a:lnTo>
                      <a:pt x="185" y="23"/>
                    </a:lnTo>
                    <a:lnTo>
                      <a:pt x="187" y="23"/>
                    </a:lnTo>
                    <a:lnTo>
                      <a:pt x="187" y="25"/>
                    </a:lnTo>
                    <a:lnTo>
                      <a:pt x="187" y="34"/>
                    </a:lnTo>
                    <a:lnTo>
                      <a:pt x="181" y="37"/>
                    </a:lnTo>
                    <a:lnTo>
                      <a:pt x="181" y="39"/>
                    </a:lnTo>
                    <a:lnTo>
                      <a:pt x="174" y="41"/>
                    </a:lnTo>
                    <a:lnTo>
                      <a:pt x="170" y="44"/>
                    </a:lnTo>
                    <a:lnTo>
                      <a:pt x="160" y="80"/>
                    </a:lnTo>
                    <a:lnTo>
                      <a:pt x="156" y="82"/>
                    </a:lnTo>
                    <a:lnTo>
                      <a:pt x="153" y="85"/>
                    </a:lnTo>
                    <a:lnTo>
                      <a:pt x="138" y="118"/>
                    </a:lnTo>
                    <a:lnTo>
                      <a:pt x="136" y="118"/>
                    </a:lnTo>
                    <a:lnTo>
                      <a:pt x="133" y="118"/>
                    </a:lnTo>
                    <a:lnTo>
                      <a:pt x="129" y="116"/>
                    </a:lnTo>
                    <a:lnTo>
                      <a:pt x="129" y="114"/>
                    </a:lnTo>
                    <a:lnTo>
                      <a:pt x="127" y="114"/>
                    </a:lnTo>
                    <a:lnTo>
                      <a:pt x="124" y="110"/>
                    </a:lnTo>
                    <a:lnTo>
                      <a:pt x="110" y="112"/>
                    </a:lnTo>
                    <a:lnTo>
                      <a:pt x="108" y="116"/>
                    </a:lnTo>
                    <a:lnTo>
                      <a:pt x="104" y="118"/>
                    </a:lnTo>
                    <a:lnTo>
                      <a:pt x="101" y="123"/>
                    </a:lnTo>
                    <a:lnTo>
                      <a:pt x="95" y="132"/>
                    </a:lnTo>
                    <a:lnTo>
                      <a:pt x="95" y="137"/>
                    </a:lnTo>
                    <a:lnTo>
                      <a:pt x="93" y="143"/>
                    </a:lnTo>
                    <a:lnTo>
                      <a:pt x="92" y="144"/>
                    </a:lnTo>
                    <a:lnTo>
                      <a:pt x="90" y="146"/>
                    </a:lnTo>
                    <a:lnTo>
                      <a:pt x="90" y="144"/>
                    </a:lnTo>
                    <a:lnTo>
                      <a:pt x="88" y="144"/>
                    </a:lnTo>
                    <a:lnTo>
                      <a:pt x="86" y="146"/>
                    </a:lnTo>
                    <a:lnTo>
                      <a:pt x="86" y="150"/>
                    </a:lnTo>
                    <a:lnTo>
                      <a:pt x="77" y="150"/>
                    </a:lnTo>
                    <a:lnTo>
                      <a:pt x="70" y="148"/>
                    </a:lnTo>
                    <a:lnTo>
                      <a:pt x="68" y="150"/>
                    </a:lnTo>
                    <a:lnTo>
                      <a:pt x="67" y="152"/>
                    </a:lnTo>
                    <a:lnTo>
                      <a:pt x="65" y="152"/>
                    </a:lnTo>
                    <a:lnTo>
                      <a:pt x="63" y="152"/>
                    </a:lnTo>
                    <a:lnTo>
                      <a:pt x="61" y="152"/>
                    </a:lnTo>
                    <a:lnTo>
                      <a:pt x="56" y="153"/>
                    </a:lnTo>
                    <a:lnTo>
                      <a:pt x="54" y="152"/>
                    </a:lnTo>
                    <a:lnTo>
                      <a:pt x="52" y="152"/>
                    </a:lnTo>
                    <a:lnTo>
                      <a:pt x="49" y="152"/>
                    </a:lnTo>
                    <a:lnTo>
                      <a:pt x="47" y="148"/>
                    </a:lnTo>
                    <a:lnTo>
                      <a:pt x="43" y="144"/>
                    </a:lnTo>
                    <a:lnTo>
                      <a:pt x="42" y="136"/>
                    </a:lnTo>
                    <a:lnTo>
                      <a:pt x="43" y="136"/>
                    </a:lnTo>
                    <a:lnTo>
                      <a:pt x="42" y="136"/>
                    </a:lnTo>
                    <a:lnTo>
                      <a:pt x="40" y="134"/>
                    </a:lnTo>
                    <a:lnTo>
                      <a:pt x="40" y="132"/>
                    </a:lnTo>
                    <a:lnTo>
                      <a:pt x="38" y="130"/>
                    </a:lnTo>
                    <a:lnTo>
                      <a:pt x="38" y="128"/>
                    </a:lnTo>
                    <a:lnTo>
                      <a:pt x="36" y="128"/>
                    </a:lnTo>
                    <a:lnTo>
                      <a:pt x="36" y="127"/>
                    </a:lnTo>
                    <a:lnTo>
                      <a:pt x="33" y="125"/>
                    </a:lnTo>
                    <a:lnTo>
                      <a:pt x="24" y="119"/>
                    </a:lnTo>
                    <a:lnTo>
                      <a:pt x="0" y="121"/>
                    </a:lnTo>
                    <a:lnTo>
                      <a:pt x="0" y="119"/>
                    </a:lnTo>
                    <a:lnTo>
                      <a:pt x="0" y="85"/>
                    </a:lnTo>
                    <a:lnTo>
                      <a:pt x="6" y="76"/>
                    </a:lnTo>
                    <a:lnTo>
                      <a:pt x="8" y="68"/>
                    </a:lnTo>
                    <a:lnTo>
                      <a:pt x="13" y="62"/>
                    </a:lnTo>
                    <a:lnTo>
                      <a:pt x="13" y="60"/>
                    </a:lnTo>
                    <a:lnTo>
                      <a:pt x="15" y="60"/>
                    </a:lnTo>
                    <a:lnTo>
                      <a:pt x="15" y="59"/>
                    </a:lnTo>
                    <a:lnTo>
                      <a:pt x="13" y="57"/>
                    </a:lnTo>
                    <a:lnTo>
                      <a:pt x="13" y="55"/>
                    </a:lnTo>
                    <a:lnTo>
                      <a:pt x="15" y="53"/>
                    </a:lnTo>
                    <a:lnTo>
                      <a:pt x="17" y="53"/>
                    </a:lnTo>
                    <a:lnTo>
                      <a:pt x="15" y="42"/>
                    </a:lnTo>
                    <a:lnTo>
                      <a:pt x="13" y="39"/>
                    </a:lnTo>
                    <a:lnTo>
                      <a:pt x="11" y="39"/>
                    </a:lnTo>
                    <a:lnTo>
                      <a:pt x="13" y="35"/>
                    </a:lnTo>
                    <a:lnTo>
                      <a:pt x="13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0" name="Freeform 4111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1" name="Freeform 4112"/>
              <p:cNvSpPr>
                <a:spLocks/>
              </p:cNvSpPr>
              <p:nvPr/>
            </p:nvSpPr>
            <p:spPr bwMode="auto">
              <a:xfrm>
                <a:off x="2880" y="2643"/>
                <a:ext cx="122" cy="140"/>
              </a:xfrm>
              <a:custGeom>
                <a:avLst/>
                <a:gdLst>
                  <a:gd name="T0" fmla="*/ 120 w 122"/>
                  <a:gd name="T1" fmla="*/ 2 h 140"/>
                  <a:gd name="T2" fmla="*/ 100 w 122"/>
                  <a:gd name="T3" fmla="*/ 0 h 140"/>
                  <a:gd name="T4" fmla="*/ 84 w 122"/>
                  <a:gd name="T5" fmla="*/ 9 h 140"/>
                  <a:gd name="T6" fmla="*/ 80 w 122"/>
                  <a:gd name="T7" fmla="*/ 16 h 140"/>
                  <a:gd name="T8" fmla="*/ 80 w 122"/>
                  <a:gd name="T9" fmla="*/ 33 h 140"/>
                  <a:gd name="T10" fmla="*/ 71 w 122"/>
                  <a:gd name="T11" fmla="*/ 27 h 140"/>
                  <a:gd name="T12" fmla="*/ 61 w 122"/>
                  <a:gd name="T13" fmla="*/ 27 h 140"/>
                  <a:gd name="T14" fmla="*/ 36 w 122"/>
                  <a:gd name="T15" fmla="*/ 25 h 140"/>
                  <a:gd name="T16" fmla="*/ 34 w 122"/>
                  <a:gd name="T17" fmla="*/ 40 h 140"/>
                  <a:gd name="T18" fmla="*/ 41 w 122"/>
                  <a:gd name="T19" fmla="*/ 34 h 140"/>
                  <a:gd name="T20" fmla="*/ 52 w 122"/>
                  <a:gd name="T21" fmla="*/ 40 h 140"/>
                  <a:gd name="T22" fmla="*/ 46 w 122"/>
                  <a:gd name="T23" fmla="*/ 56 h 140"/>
                  <a:gd name="T24" fmla="*/ 52 w 122"/>
                  <a:gd name="T25" fmla="*/ 72 h 140"/>
                  <a:gd name="T26" fmla="*/ 43 w 122"/>
                  <a:gd name="T27" fmla="*/ 99 h 140"/>
                  <a:gd name="T28" fmla="*/ 30 w 122"/>
                  <a:gd name="T29" fmla="*/ 93 h 140"/>
                  <a:gd name="T30" fmla="*/ 25 w 122"/>
                  <a:gd name="T31" fmla="*/ 90 h 140"/>
                  <a:gd name="T32" fmla="*/ 11 w 122"/>
                  <a:gd name="T33" fmla="*/ 101 h 140"/>
                  <a:gd name="T34" fmla="*/ 9 w 122"/>
                  <a:gd name="T35" fmla="*/ 106 h 140"/>
                  <a:gd name="T36" fmla="*/ 9 w 122"/>
                  <a:gd name="T37" fmla="*/ 115 h 140"/>
                  <a:gd name="T38" fmla="*/ 3 w 122"/>
                  <a:gd name="T39" fmla="*/ 117 h 140"/>
                  <a:gd name="T40" fmla="*/ 0 w 122"/>
                  <a:gd name="T41" fmla="*/ 122 h 140"/>
                  <a:gd name="T42" fmla="*/ 11 w 122"/>
                  <a:gd name="T43" fmla="*/ 131 h 140"/>
                  <a:gd name="T44" fmla="*/ 21 w 122"/>
                  <a:gd name="T45" fmla="*/ 136 h 140"/>
                  <a:gd name="T46" fmla="*/ 27 w 122"/>
                  <a:gd name="T47" fmla="*/ 129 h 140"/>
                  <a:gd name="T48" fmla="*/ 30 w 122"/>
                  <a:gd name="T49" fmla="*/ 135 h 140"/>
                  <a:gd name="T50" fmla="*/ 39 w 122"/>
                  <a:gd name="T51" fmla="*/ 136 h 140"/>
                  <a:gd name="T52" fmla="*/ 43 w 122"/>
                  <a:gd name="T53" fmla="*/ 131 h 140"/>
                  <a:gd name="T54" fmla="*/ 52 w 122"/>
                  <a:gd name="T55" fmla="*/ 131 h 140"/>
                  <a:gd name="T56" fmla="*/ 55 w 122"/>
                  <a:gd name="T57" fmla="*/ 136 h 140"/>
                  <a:gd name="T58" fmla="*/ 71 w 122"/>
                  <a:gd name="T59" fmla="*/ 126 h 140"/>
                  <a:gd name="T60" fmla="*/ 84 w 122"/>
                  <a:gd name="T61" fmla="*/ 93 h 140"/>
                  <a:gd name="T62" fmla="*/ 107 w 122"/>
                  <a:gd name="T63" fmla="*/ 70 h 140"/>
                  <a:gd name="T64" fmla="*/ 122 w 122"/>
                  <a:gd name="T65" fmla="*/ 6 h 14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22"/>
                  <a:gd name="T100" fmla="*/ 0 h 140"/>
                  <a:gd name="T101" fmla="*/ 122 w 122"/>
                  <a:gd name="T102" fmla="*/ 140 h 14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22" h="140">
                    <a:moveTo>
                      <a:pt x="122" y="0"/>
                    </a:moveTo>
                    <a:lnTo>
                      <a:pt x="120" y="2"/>
                    </a:lnTo>
                    <a:lnTo>
                      <a:pt x="111" y="4"/>
                    </a:lnTo>
                    <a:lnTo>
                      <a:pt x="100" y="0"/>
                    </a:lnTo>
                    <a:lnTo>
                      <a:pt x="95" y="0"/>
                    </a:lnTo>
                    <a:lnTo>
                      <a:pt x="84" y="9"/>
                    </a:lnTo>
                    <a:lnTo>
                      <a:pt x="80" y="15"/>
                    </a:lnTo>
                    <a:lnTo>
                      <a:pt x="80" y="16"/>
                    </a:lnTo>
                    <a:lnTo>
                      <a:pt x="80" y="29"/>
                    </a:lnTo>
                    <a:lnTo>
                      <a:pt x="80" y="33"/>
                    </a:lnTo>
                    <a:lnTo>
                      <a:pt x="79" y="34"/>
                    </a:lnTo>
                    <a:lnTo>
                      <a:pt x="71" y="27"/>
                    </a:lnTo>
                    <a:lnTo>
                      <a:pt x="68" y="29"/>
                    </a:lnTo>
                    <a:lnTo>
                      <a:pt x="61" y="27"/>
                    </a:lnTo>
                    <a:lnTo>
                      <a:pt x="57" y="25"/>
                    </a:lnTo>
                    <a:lnTo>
                      <a:pt x="36" y="25"/>
                    </a:lnTo>
                    <a:lnTo>
                      <a:pt x="34" y="29"/>
                    </a:lnTo>
                    <a:lnTo>
                      <a:pt x="34" y="40"/>
                    </a:lnTo>
                    <a:lnTo>
                      <a:pt x="36" y="42"/>
                    </a:lnTo>
                    <a:lnTo>
                      <a:pt x="41" y="34"/>
                    </a:lnTo>
                    <a:lnTo>
                      <a:pt x="48" y="36"/>
                    </a:lnTo>
                    <a:lnTo>
                      <a:pt x="52" y="40"/>
                    </a:lnTo>
                    <a:lnTo>
                      <a:pt x="52" y="47"/>
                    </a:lnTo>
                    <a:lnTo>
                      <a:pt x="46" y="56"/>
                    </a:lnTo>
                    <a:lnTo>
                      <a:pt x="46" y="59"/>
                    </a:lnTo>
                    <a:lnTo>
                      <a:pt x="52" y="72"/>
                    </a:lnTo>
                    <a:lnTo>
                      <a:pt x="48" y="97"/>
                    </a:lnTo>
                    <a:lnTo>
                      <a:pt x="43" y="99"/>
                    </a:lnTo>
                    <a:lnTo>
                      <a:pt x="37" y="93"/>
                    </a:lnTo>
                    <a:lnTo>
                      <a:pt x="30" y="93"/>
                    </a:lnTo>
                    <a:lnTo>
                      <a:pt x="27" y="90"/>
                    </a:lnTo>
                    <a:lnTo>
                      <a:pt x="25" y="90"/>
                    </a:lnTo>
                    <a:lnTo>
                      <a:pt x="20" y="95"/>
                    </a:lnTo>
                    <a:lnTo>
                      <a:pt x="11" y="101"/>
                    </a:lnTo>
                    <a:lnTo>
                      <a:pt x="9" y="102"/>
                    </a:lnTo>
                    <a:lnTo>
                      <a:pt x="9" y="106"/>
                    </a:lnTo>
                    <a:lnTo>
                      <a:pt x="11" y="113"/>
                    </a:lnTo>
                    <a:lnTo>
                      <a:pt x="9" y="115"/>
                    </a:lnTo>
                    <a:lnTo>
                      <a:pt x="5" y="115"/>
                    </a:lnTo>
                    <a:lnTo>
                      <a:pt x="3" y="117"/>
                    </a:lnTo>
                    <a:lnTo>
                      <a:pt x="2" y="118"/>
                    </a:lnTo>
                    <a:lnTo>
                      <a:pt x="0" y="122"/>
                    </a:lnTo>
                    <a:lnTo>
                      <a:pt x="3" y="124"/>
                    </a:lnTo>
                    <a:lnTo>
                      <a:pt x="11" y="131"/>
                    </a:lnTo>
                    <a:lnTo>
                      <a:pt x="14" y="140"/>
                    </a:lnTo>
                    <a:lnTo>
                      <a:pt x="21" y="136"/>
                    </a:lnTo>
                    <a:lnTo>
                      <a:pt x="23" y="131"/>
                    </a:lnTo>
                    <a:lnTo>
                      <a:pt x="27" y="129"/>
                    </a:lnTo>
                    <a:lnTo>
                      <a:pt x="30" y="131"/>
                    </a:lnTo>
                    <a:lnTo>
                      <a:pt x="30" y="135"/>
                    </a:lnTo>
                    <a:lnTo>
                      <a:pt x="36" y="136"/>
                    </a:lnTo>
                    <a:lnTo>
                      <a:pt x="39" y="136"/>
                    </a:lnTo>
                    <a:lnTo>
                      <a:pt x="41" y="133"/>
                    </a:lnTo>
                    <a:lnTo>
                      <a:pt x="43" y="131"/>
                    </a:lnTo>
                    <a:lnTo>
                      <a:pt x="52" y="129"/>
                    </a:lnTo>
                    <a:lnTo>
                      <a:pt x="52" y="131"/>
                    </a:lnTo>
                    <a:lnTo>
                      <a:pt x="52" y="135"/>
                    </a:lnTo>
                    <a:lnTo>
                      <a:pt x="55" y="136"/>
                    </a:lnTo>
                    <a:lnTo>
                      <a:pt x="62" y="135"/>
                    </a:lnTo>
                    <a:lnTo>
                      <a:pt x="71" y="126"/>
                    </a:lnTo>
                    <a:lnTo>
                      <a:pt x="80" y="115"/>
                    </a:lnTo>
                    <a:lnTo>
                      <a:pt x="84" y="93"/>
                    </a:lnTo>
                    <a:lnTo>
                      <a:pt x="96" y="77"/>
                    </a:lnTo>
                    <a:lnTo>
                      <a:pt x="107" y="70"/>
                    </a:lnTo>
                    <a:lnTo>
                      <a:pt x="113" y="29"/>
                    </a:lnTo>
                    <a:lnTo>
                      <a:pt x="122" y="6"/>
                    </a:lnTo>
                    <a:lnTo>
                      <a:pt x="12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2" name="Freeform 4113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3" name="Freeform 4114"/>
              <p:cNvSpPr>
                <a:spLocks/>
              </p:cNvSpPr>
              <p:nvPr/>
            </p:nvSpPr>
            <p:spPr bwMode="auto">
              <a:xfrm>
                <a:off x="2853" y="2667"/>
                <a:ext cx="30" cy="19"/>
              </a:xfrm>
              <a:custGeom>
                <a:avLst/>
                <a:gdLst>
                  <a:gd name="T0" fmla="*/ 30 w 30"/>
                  <a:gd name="T1" fmla="*/ 0 h 19"/>
                  <a:gd name="T2" fmla="*/ 5 w 30"/>
                  <a:gd name="T3" fmla="*/ 1 h 19"/>
                  <a:gd name="T4" fmla="*/ 5 w 30"/>
                  <a:gd name="T5" fmla="*/ 3 h 19"/>
                  <a:gd name="T6" fmla="*/ 4 w 30"/>
                  <a:gd name="T7" fmla="*/ 7 h 19"/>
                  <a:gd name="T8" fmla="*/ 2 w 30"/>
                  <a:gd name="T9" fmla="*/ 10 h 19"/>
                  <a:gd name="T10" fmla="*/ 0 w 30"/>
                  <a:gd name="T11" fmla="*/ 16 h 19"/>
                  <a:gd name="T12" fmla="*/ 4 w 30"/>
                  <a:gd name="T13" fmla="*/ 18 h 19"/>
                  <a:gd name="T14" fmla="*/ 4 w 30"/>
                  <a:gd name="T15" fmla="*/ 19 h 19"/>
                  <a:gd name="T16" fmla="*/ 4 w 30"/>
                  <a:gd name="T17" fmla="*/ 19 h 19"/>
                  <a:gd name="T18" fmla="*/ 2 w 30"/>
                  <a:gd name="T19" fmla="*/ 19 h 19"/>
                  <a:gd name="T20" fmla="*/ 30 w 30"/>
                  <a:gd name="T21" fmla="*/ 18 h 19"/>
                  <a:gd name="T22" fmla="*/ 30 w 30"/>
                  <a:gd name="T23" fmla="*/ 18 h 19"/>
                  <a:gd name="T24" fmla="*/ 29 w 30"/>
                  <a:gd name="T25" fmla="*/ 3 h 19"/>
                  <a:gd name="T26" fmla="*/ 30 w 30"/>
                  <a:gd name="T27" fmla="*/ 0 h 1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0"/>
                  <a:gd name="T43" fmla="*/ 0 h 19"/>
                  <a:gd name="T44" fmla="*/ 30 w 30"/>
                  <a:gd name="T45" fmla="*/ 19 h 1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0" h="19">
                    <a:moveTo>
                      <a:pt x="30" y="0"/>
                    </a:moveTo>
                    <a:lnTo>
                      <a:pt x="5" y="1"/>
                    </a:lnTo>
                    <a:lnTo>
                      <a:pt x="5" y="3"/>
                    </a:lnTo>
                    <a:lnTo>
                      <a:pt x="4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4" y="18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30" y="18"/>
                    </a:lnTo>
                    <a:lnTo>
                      <a:pt x="29" y="3"/>
                    </a:lnTo>
                    <a:lnTo>
                      <a:pt x="3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4" name="Freeform 4115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5" name="Freeform 4116"/>
              <p:cNvSpPr>
                <a:spLocks/>
              </p:cNvSpPr>
              <p:nvPr/>
            </p:nvSpPr>
            <p:spPr bwMode="auto">
              <a:xfrm>
                <a:off x="3288" y="2409"/>
                <a:ext cx="106" cy="95"/>
              </a:xfrm>
              <a:custGeom>
                <a:avLst/>
                <a:gdLst>
                  <a:gd name="T0" fmla="*/ 29 w 106"/>
                  <a:gd name="T1" fmla="*/ 7 h 95"/>
                  <a:gd name="T2" fmla="*/ 14 w 106"/>
                  <a:gd name="T3" fmla="*/ 14 h 95"/>
                  <a:gd name="T4" fmla="*/ 9 w 106"/>
                  <a:gd name="T5" fmla="*/ 16 h 95"/>
                  <a:gd name="T6" fmla="*/ 0 w 106"/>
                  <a:gd name="T7" fmla="*/ 64 h 95"/>
                  <a:gd name="T8" fmla="*/ 5 w 106"/>
                  <a:gd name="T9" fmla="*/ 64 h 95"/>
                  <a:gd name="T10" fmla="*/ 7 w 106"/>
                  <a:gd name="T11" fmla="*/ 64 h 95"/>
                  <a:gd name="T12" fmla="*/ 9 w 106"/>
                  <a:gd name="T13" fmla="*/ 63 h 95"/>
                  <a:gd name="T14" fmla="*/ 12 w 106"/>
                  <a:gd name="T15" fmla="*/ 61 h 95"/>
                  <a:gd name="T16" fmla="*/ 12 w 106"/>
                  <a:gd name="T17" fmla="*/ 64 h 95"/>
                  <a:gd name="T18" fmla="*/ 21 w 106"/>
                  <a:gd name="T19" fmla="*/ 54 h 95"/>
                  <a:gd name="T20" fmla="*/ 27 w 106"/>
                  <a:gd name="T21" fmla="*/ 57 h 95"/>
                  <a:gd name="T22" fmla="*/ 27 w 106"/>
                  <a:gd name="T23" fmla="*/ 59 h 95"/>
                  <a:gd name="T24" fmla="*/ 32 w 106"/>
                  <a:gd name="T25" fmla="*/ 63 h 95"/>
                  <a:gd name="T26" fmla="*/ 38 w 106"/>
                  <a:gd name="T27" fmla="*/ 61 h 95"/>
                  <a:gd name="T28" fmla="*/ 39 w 106"/>
                  <a:gd name="T29" fmla="*/ 59 h 95"/>
                  <a:gd name="T30" fmla="*/ 43 w 106"/>
                  <a:gd name="T31" fmla="*/ 59 h 95"/>
                  <a:gd name="T32" fmla="*/ 43 w 106"/>
                  <a:gd name="T33" fmla="*/ 61 h 95"/>
                  <a:gd name="T34" fmla="*/ 46 w 106"/>
                  <a:gd name="T35" fmla="*/ 61 h 95"/>
                  <a:gd name="T36" fmla="*/ 48 w 106"/>
                  <a:gd name="T37" fmla="*/ 59 h 95"/>
                  <a:gd name="T38" fmla="*/ 52 w 106"/>
                  <a:gd name="T39" fmla="*/ 61 h 95"/>
                  <a:gd name="T40" fmla="*/ 54 w 106"/>
                  <a:gd name="T41" fmla="*/ 63 h 95"/>
                  <a:gd name="T42" fmla="*/ 59 w 106"/>
                  <a:gd name="T43" fmla="*/ 61 h 95"/>
                  <a:gd name="T44" fmla="*/ 68 w 106"/>
                  <a:gd name="T45" fmla="*/ 66 h 95"/>
                  <a:gd name="T46" fmla="*/ 82 w 106"/>
                  <a:gd name="T47" fmla="*/ 82 h 95"/>
                  <a:gd name="T48" fmla="*/ 91 w 106"/>
                  <a:gd name="T49" fmla="*/ 91 h 95"/>
                  <a:gd name="T50" fmla="*/ 95 w 106"/>
                  <a:gd name="T51" fmla="*/ 93 h 95"/>
                  <a:gd name="T52" fmla="*/ 104 w 106"/>
                  <a:gd name="T53" fmla="*/ 86 h 95"/>
                  <a:gd name="T54" fmla="*/ 100 w 106"/>
                  <a:gd name="T55" fmla="*/ 86 h 95"/>
                  <a:gd name="T56" fmla="*/ 98 w 106"/>
                  <a:gd name="T57" fmla="*/ 82 h 95"/>
                  <a:gd name="T58" fmla="*/ 97 w 106"/>
                  <a:gd name="T59" fmla="*/ 82 h 95"/>
                  <a:gd name="T60" fmla="*/ 93 w 106"/>
                  <a:gd name="T61" fmla="*/ 77 h 95"/>
                  <a:gd name="T62" fmla="*/ 93 w 106"/>
                  <a:gd name="T63" fmla="*/ 75 h 95"/>
                  <a:gd name="T64" fmla="*/ 89 w 106"/>
                  <a:gd name="T65" fmla="*/ 75 h 95"/>
                  <a:gd name="T66" fmla="*/ 88 w 106"/>
                  <a:gd name="T67" fmla="*/ 72 h 95"/>
                  <a:gd name="T68" fmla="*/ 84 w 106"/>
                  <a:gd name="T69" fmla="*/ 70 h 95"/>
                  <a:gd name="T70" fmla="*/ 84 w 106"/>
                  <a:gd name="T71" fmla="*/ 70 h 95"/>
                  <a:gd name="T72" fmla="*/ 77 w 106"/>
                  <a:gd name="T73" fmla="*/ 59 h 95"/>
                  <a:gd name="T74" fmla="*/ 72 w 106"/>
                  <a:gd name="T75" fmla="*/ 57 h 95"/>
                  <a:gd name="T76" fmla="*/ 68 w 106"/>
                  <a:gd name="T77" fmla="*/ 57 h 95"/>
                  <a:gd name="T78" fmla="*/ 66 w 106"/>
                  <a:gd name="T79" fmla="*/ 54 h 95"/>
                  <a:gd name="T80" fmla="*/ 63 w 106"/>
                  <a:gd name="T81" fmla="*/ 52 h 95"/>
                  <a:gd name="T82" fmla="*/ 61 w 106"/>
                  <a:gd name="T83" fmla="*/ 54 h 95"/>
                  <a:gd name="T84" fmla="*/ 57 w 106"/>
                  <a:gd name="T85" fmla="*/ 50 h 95"/>
                  <a:gd name="T86" fmla="*/ 57 w 106"/>
                  <a:gd name="T87" fmla="*/ 48 h 95"/>
                  <a:gd name="T88" fmla="*/ 57 w 106"/>
                  <a:gd name="T89" fmla="*/ 45 h 95"/>
                  <a:gd name="T90" fmla="*/ 55 w 106"/>
                  <a:gd name="T91" fmla="*/ 45 h 95"/>
                  <a:gd name="T92" fmla="*/ 52 w 106"/>
                  <a:gd name="T93" fmla="*/ 45 h 95"/>
                  <a:gd name="T94" fmla="*/ 54 w 106"/>
                  <a:gd name="T95" fmla="*/ 48 h 95"/>
                  <a:gd name="T96" fmla="*/ 52 w 106"/>
                  <a:gd name="T97" fmla="*/ 50 h 95"/>
                  <a:gd name="T98" fmla="*/ 52 w 106"/>
                  <a:gd name="T99" fmla="*/ 48 h 95"/>
                  <a:gd name="T100" fmla="*/ 50 w 106"/>
                  <a:gd name="T101" fmla="*/ 46 h 95"/>
                  <a:gd name="T102" fmla="*/ 48 w 106"/>
                  <a:gd name="T103" fmla="*/ 43 h 95"/>
                  <a:gd name="T104" fmla="*/ 46 w 106"/>
                  <a:gd name="T105" fmla="*/ 41 h 95"/>
                  <a:gd name="T106" fmla="*/ 46 w 106"/>
                  <a:gd name="T107" fmla="*/ 39 h 95"/>
                  <a:gd name="T108" fmla="*/ 43 w 106"/>
                  <a:gd name="T109" fmla="*/ 36 h 95"/>
                  <a:gd name="T110" fmla="*/ 32 w 106"/>
                  <a:gd name="T111" fmla="*/ 0 h 9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6"/>
                  <a:gd name="T169" fmla="*/ 0 h 95"/>
                  <a:gd name="T170" fmla="*/ 106 w 106"/>
                  <a:gd name="T171" fmla="*/ 95 h 9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6" h="95">
                    <a:moveTo>
                      <a:pt x="32" y="0"/>
                    </a:moveTo>
                    <a:lnTo>
                      <a:pt x="29" y="7"/>
                    </a:lnTo>
                    <a:lnTo>
                      <a:pt x="16" y="12"/>
                    </a:lnTo>
                    <a:lnTo>
                      <a:pt x="14" y="14"/>
                    </a:lnTo>
                    <a:lnTo>
                      <a:pt x="12" y="16"/>
                    </a:lnTo>
                    <a:lnTo>
                      <a:pt x="9" y="16"/>
                    </a:lnTo>
                    <a:lnTo>
                      <a:pt x="0" y="59"/>
                    </a:lnTo>
                    <a:lnTo>
                      <a:pt x="0" y="64"/>
                    </a:lnTo>
                    <a:lnTo>
                      <a:pt x="2" y="64"/>
                    </a:lnTo>
                    <a:lnTo>
                      <a:pt x="5" y="64"/>
                    </a:lnTo>
                    <a:lnTo>
                      <a:pt x="7" y="64"/>
                    </a:lnTo>
                    <a:lnTo>
                      <a:pt x="9" y="64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12" y="61"/>
                    </a:lnTo>
                    <a:lnTo>
                      <a:pt x="12" y="63"/>
                    </a:lnTo>
                    <a:lnTo>
                      <a:pt x="12" y="64"/>
                    </a:lnTo>
                    <a:lnTo>
                      <a:pt x="16" y="68"/>
                    </a:lnTo>
                    <a:lnTo>
                      <a:pt x="21" y="54"/>
                    </a:lnTo>
                    <a:lnTo>
                      <a:pt x="25" y="57"/>
                    </a:lnTo>
                    <a:lnTo>
                      <a:pt x="27" y="57"/>
                    </a:lnTo>
                    <a:lnTo>
                      <a:pt x="27" y="59"/>
                    </a:lnTo>
                    <a:lnTo>
                      <a:pt x="30" y="63"/>
                    </a:lnTo>
                    <a:lnTo>
                      <a:pt x="32" y="63"/>
                    </a:lnTo>
                    <a:lnTo>
                      <a:pt x="34" y="61"/>
                    </a:lnTo>
                    <a:lnTo>
                      <a:pt x="38" y="61"/>
                    </a:lnTo>
                    <a:lnTo>
                      <a:pt x="39" y="59"/>
                    </a:lnTo>
                    <a:lnTo>
                      <a:pt x="41" y="59"/>
                    </a:lnTo>
                    <a:lnTo>
                      <a:pt x="43" y="59"/>
                    </a:lnTo>
                    <a:lnTo>
                      <a:pt x="43" y="61"/>
                    </a:lnTo>
                    <a:lnTo>
                      <a:pt x="45" y="61"/>
                    </a:lnTo>
                    <a:lnTo>
                      <a:pt x="46" y="61"/>
                    </a:lnTo>
                    <a:lnTo>
                      <a:pt x="48" y="59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4" y="63"/>
                    </a:lnTo>
                    <a:lnTo>
                      <a:pt x="55" y="61"/>
                    </a:lnTo>
                    <a:lnTo>
                      <a:pt x="59" y="61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5" y="75"/>
                    </a:lnTo>
                    <a:lnTo>
                      <a:pt x="82" y="82"/>
                    </a:lnTo>
                    <a:lnTo>
                      <a:pt x="86" y="88"/>
                    </a:lnTo>
                    <a:lnTo>
                      <a:pt x="91" y="91"/>
                    </a:lnTo>
                    <a:lnTo>
                      <a:pt x="95" y="95"/>
                    </a:lnTo>
                    <a:lnTo>
                      <a:pt x="95" y="93"/>
                    </a:lnTo>
                    <a:lnTo>
                      <a:pt x="106" y="88"/>
                    </a:lnTo>
                    <a:lnTo>
                      <a:pt x="104" y="86"/>
                    </a:lnTo>
                    <a:lnTo>
                      <a:pt x="102" y="88"/>
                    </a:lnTo>
                    <a:lnTo>
                      <a:pt x="100" y="86"/>
                    </a:lnTo>
                    <a:lnTo>
                      <a:pt x="98" y="82"/>
                    </a:lnTo>
                    <a:lnTo>
                      <a:pt x="97" y="82"/>
                    </a:lnTo>
                    <a:lnTo>
                      <a:pt x="95" y="82"/>
                    </a:lnTo>
                    <a:lnTo>
                      <a:pt x="93" y="77"/>
                    </a:lnTo>
                    <a:lnTo>
                      <a:pt x="93" y="75"/>
                    </a:lnTo>
                    <a:lnTo>
                      <a:pt x="91" y="75"/>
                    </a:lnTo>
                    <a:lnTo>
                      <a:pt x="89" y="75"/>
                    </a:lnTo>
                    <a:lnTo>
                      <a:pt x="88" y="72"/>
                    </a:lnTo>
                    <a:lnTo>
                      <a:pt x="86" y="72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77" y="59"/>
                    </a:lnTo>
                    <a:lnTo>
                      <a:pt x="75" y="57"/>
                    </a:lnTo>
                    <a:lnTo>
                      <a:pt x="72" y="57"/>
                    </a:lnTo>
                    <a:lnTo>
                      <a:pt x="70" y="57"/>
                    </a:lnTo>
                    <a:lnTo>
                      <a:pt x="68" y="57"/>
                    </a:lnTo>
                    <a:lnTo>
                      <a:pt x="68" y="55"/>
                    </a:lnTo>
                    <a:lnTo>
                      <a:pt x="66" y="54"/>
                    </a:lnTo>
                    <a:lnTo>
                      <a:pt x="64" y="52"/>
                    </a:lnTo>
                    <a:lnTo>
                      <a:pt x="63" y="52"/>
                    </a:lnTo>
                    <a:lnTo>
                      <a:pt x="61" y="54"/>
                    </a:lnTo>
                    <a:lnTo>
                      <a:pt x="59" y="54"/>
                    </a:lnTo>
                    <a:lnTo>
                      <a:pt x="57" y="50"/>
                    </a:lnTo>
                    <a:lnTo>
                      <a:pt x="57" y="48"/>
                    </a:lnTo>
                    <a:lnTo>
                      <a:pt x="57" y="46"/>
                    </a:lnTo>
                    <a:lnTo>
                      <a:pt x="57" y="45"/>
                    </a:lnTo>
                    <a:lnTo>
                      <a:pt x="55" y="45"/>
                    </a:lnTo>
                    <a:lnTo>
                      <a:pt x="54" y="45"/>
                    </a:lnTo>
                    <a:lnTo>
                      <a:pt x="52" y="45"/>
                    </a:lnTo>
                    <a:lnTo>
                      <a:pt x="54" y="46"/>
                    </a:lnTo>
                    <a:lnTo>
                      <a:pt x="54" y="48"/>
                    </a:lnTo>
                    <a:lnTo>
                      <a:pt x="54" y="50"/>
                    </a:lnTo>
                    <a:lnTo>
                      <a:pt x="52" y="50"/>
                    </a:lnTo>
                    <a:lnTo>
                      <a:pt x="52" y="48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50" y="43"/>
                    </a:lnTo>
                    <a:lnTo>
                      <a:pt x="48" y="43"/>
                    </a:lnTo>
                    <a:lnTo>
                      <a:pt x="46" y="41"/>
                    </a:lnTo>
                    <a:lnTo>
                      <a:pt x="46" y="39"/>
                    </a:lnTo>
                    <a:lnTo>
                      <a:pt x="46" y="38"/>
                    </a:lnTo>
                    <a:lnTo>
                      <a:pt x="43" y="36"/>
                    </a:lnTo>
                    <a:lnTo>
                      <a:pt x="38" y="9"/>
                    </a:lnTo>
                    <a:lnTo>
                      <a:pt x="3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6" name="Freeform 4117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7" name="Freeform 4118"/>
              <p:cNvSpPr>
                <a:spLocks/>
              </p:cNvSpPr>
              <p:nvPr/>
            </p:nvSpPr>
            <p:spPr bwMode="auto">
              <a:xfrm>
                <a:off x="3170" y="2738"/>
                <a:ext cx="28" cy="34"/>
              </a:xfrm>
              <a:custGeom>
                <a:avLst/>
                <a:gdLst>
                  <a:gd name="T0" fmla="*/ 25 w 28"/>
                  <a:gd name="T1" fmla="*/ 2 h 34"/>
                  <a:gd name="T2" fmla="*/ 25 w 28"/>
                  <a:gd name="T3" fmla="*/ 2 h 34"/>
                  <a:gd name="T4" fmla="*/ 23 w 28"/>
                  <a:gd name="T5" fmla="*/ 0 h 34"/>
                  <a:gd name="T6" fmla="*/ 23 w 28"/>
                  <a:gd name="T7" fmla="*/ 0 h 34"/>
                  <a:gd name="T8" fmla="*/ 21 w 28"/>
                  <a:gd name="T9" fmla="*/ 0 h 34"/>
                  <a:gd name="T10" fmla="*/ 18 w 28"/>
                  <a:gd name="T11" fmla="*/ 2 h 34"/>
                  <a:gd name="T12" fmla="*/ 14 w 28"/>
                  <a:gd name="T13" fmla="*/ 2 h 34"/>
                  <a:gd name="T14" fmla="*/ 14 w 28"/>
                  <a:gd name="T15" fmla="*/ 2 h 34"/>
                  <a:gd name="T16" fmla="*/ 14 w 28"/>
                  <a:gd name="T17" fmla="*/ 4 h 34"/>
                  <a:gd name="T18" fmla="*/ 14 w 28"/>
                  <a:gd name="T19" fmla="*/ 6 h 34"/>
                  <a:gd name="T20" fmla="*/ 12 w 28"/>
                  <a:gd name="T21" fmla="*/ 7 h 34"/>
                  <a:gd name="T22" fmla="*/ 11 w 28"/>
                  <a:gd name="T23" fmla="*/ 7 h 34"/>
                  <a:gd name="T24" fmla="*/ 9 w 28"/>
                  <a:gd name="T25" fmla="*/ 7 h 34"/>
                  <a:gd name="T26" fmla="*/ 7 w 28"/>
                  <a:gd name="T27" fmla="*/ 7 h 34"/>
                  <a:gd name="T28" fmla="*/ 7 w 28"/>
                  <a:gd name="T29" fmla="*/ 7 h 34"/>
                  <a:gd name="T30" fmla="*/ 5 w 28"/>
                  <a:gd name="T31" fmla="*/ 4 h 34"/>
                  <a:gd name="T32" fmla="*/ 3 w 28"/>
                  <a:gd name="T33" fmla="*/ 4 h 34"/>
                  <a:gd name="T34" fmla="*/ 2 w 28"/>
                  <a:gd name="T35" fmla="*/ 4 h 34"/>
                  <a:gd name="T36" fmla="*/ 2 w 28"/>
                  <a:gd name="T37" fmla="*/ 4 h 34"/>
                  <a:gd name="T38" fmla="*/ 2 w 28"/>
                  <a:gd name="T39" fmla="*/ 7 h 34"/>
                  <a:gd name="T40" fmla="*/ 0 w 28"/>
                  <a:gd name="T41" fmla="*/ 7 h 34"/>
                  <a:gd name="T42" fmla="*/ 3 w 28"/>
                  <a:gd name="T43" fmla="*/ 11 h 34"/>
                  <a:gd name="T44" fmla="*/ 3 w 28"/>
                  <a:gd name="T45" fmla="*/ 18 h 34"/>
                  <a:gd name="T46" fmla="*/ 5 w 28"/>
                  <a:gd name="T47" fmla="*/ 18 h 34"/>
                  <a:gd name="T48" fmla="*/ 5 w 28"/>
                  <a:gd name="T49" fmla="*/ 31 h 34"/>
                  <a:gd name="T50" fmla="*/ 9 w 28"/>
                  <a:gd name="T51" fmla="*/ 34 h 34"/>
                  <a:gd name="T52" fmla="*/ 11 w 28"/>
                  <a:gd name="T53" fmla="*/ 34 h 34"/>
                  <a:gd name="T54" fmla="*/ 18 w 28"/>
                  <a:gd name="T55" fmla="*/ 32 h 34"/>
                  <a:gd name="T56" fmla="*/ 28 w 28"/>
                  <a:gd name="T57" fmla="*/ 15 h 34"/>
                  <a:gd name="T58" fmla="*/ 28 w 28"/>
                  <a:gd name="T59" fmla="*/ 13 h 34"/>
                  <a:gd name="T60" fmla="*/ 27 w 28"/>
                  <a:gd name="T61" fmla="*/ 11 h 34"/>
                  <a:gd name="T62" fmla="*/ 27 w 28"/>
                  <a:gd name="T63" fmla="*/ 9 h 34"/>
                  <a:gd name="T64" fmla="*/ 25 w 28"/>
                  <a:gd name="T65" fmla="*/ 9 h 34"/>
                  <a:gd name="T66" fmla="*/ 23 w 28"/>
                  <a:gd name="T67" fmla="*/ 7 h 34"/>
                  <a:gd name="T68" fmla="*/ 23 w 28"/>
                  <a:gd name="T69" fmla="*/ 6 h 34"/>
                  <a:gd name="T70" fmla="*/ 23 w 28"/>
                  <a:gd name="T71" fmla="*/ 4 h 34"/>
                  <a:gd name="T72" fmla="*/ 25 w 28"/>
                  <a:gd name="T73" fmla="*/ 2 h 3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8"/>
                  <a:gd name="T112" fmla="*/ 0 h 34"/>
                  <a:gd name="T113" fmla="*/ 28 w 28"/>
                  <a:gd name="T114" fmla="*/ 34 h 3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8" h="34">
                    <a:moveTo>
                      <a:pt x="25" y="2"/>
                    </a:moveTo>
                    <a:lnTo>
                      <a:pt x="25" y="2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18" y="2"/>
                    </a:lnTo>
                    <a:lnTo>
                      <a:pt x="14" y="2"/>
                    </a:lnTo>
                    <a:lnTo>
                      <a:pt x="14" y="4"/>
                    </a:lnTo>
                    <a:lnTo>
                      <a:pt x="14" y="6"/>
                    </a:lnTo>
                    <a:lnTo>
                      <a:pt x="12" y="7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7" y="7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3" y="11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1" y="34"/>
                    </a:lnTo>
                    <a:lnTo>
                      <a:pt x="18" y="32"/>
                    </a:lnTo>
                    <a:lnTo>
                      <a:pt x="28" y="15"/>
                    </a:lnTo>
                    <a:lnTo>
                      <a:pt x="28" y="13"/>
                    </a:lnTo>
                    <a:lnTo>
                      <a:pt x="27" y="11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3" y="7"/>
                    </a:lnTo>
                    <a:lnTo>
                      <a:pt x="23" y="6"/>
                    </a:lnTo>
                    <a:lnTo>
                      <a:pt x="23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8" name="Freeform 4119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9" name="Freeform 4120"/>
              <p:cNvSpPr>
                <a:spLocks/>
              </p:cNvSpPr>
              <p:nvPr/>
            </p:nvSpPr>
            <p:spPr bwMode="auto">
              <a:xfrm>
                <a:off x="3229" y="2853"/>
                <a:ext cx="50" cy="125"/>
              </a:xfrm>
              <a:custGeom>
                <a:avLst/>
                <a:gdLst>
                  <a:gd name="T0" fmla="*/ 16 w 50"/>
                  <a:gd name="T1" fmla="*/ 3 h 125"/>
                  <a:gd name="T2" fmla="*/ 14 w 50"/>
                  <a:gd name="T3" fmla="*/ 2 h 125"/>
                  <a:gd name="T4" fmla="*/ 11 w 50"/>
                  <a:gd name="T5" fmla="*/ 3 h 125"/>
                  <a:gd name="T6" fmla="*/ 7 w 50"/>
                  <a:gd name="T7" fmla="*/ 2 h 125"/>
                  <a:gd name="T8" fmla="*/ 3 w 50"/>
                  <a:gd name="T9" fmla="*/ 0 h 125"/>
                  <a:gd name="T10" fmla="*/ 3 w 50"/>
                  <a:gd name="T11" fmla="*/ 2 h 125"/>
                  <a:gd name="T12" fmla="*/ 7 w 50"/>
                  <a:gd name="T13" fmla="*/ 3 h 125"/>
                  <a:gd name="T14" fmla="*/ 11 w 50"/>
                  <a:gd name="T15" fmla="*/ 11 h 125"/>
                  <a:gd name="T16" fmla="*/ 12 w 50"/>
                  <a:gd name="T17" fmla="*/ 18 h 125"/>
                  <a:gd name="T18" fmla="*/ 14 w 50"/>
                  <a:gd name="T19" fmla="*/ 21 h 125"/>
                  <a:gd name="T20" fmla="*/ 12 w 50"/>
                  <a:gd name="T21" fmla="*/ 23 h 125"/>
                  <a:gd name="T22" fmla="*/ 11 w 50"/>
                  <a:gd name="T23" fmla="*/ 25 h 125"/>
                  <a:gd name="T24" fmla="*/ 7 w 50"/>
                  <a:gd name="T25" fmla="*/ 34 h 125"/>
                  <a:gd name="T26" fmla="*/ 9 w 50"/>
                  <a:gd name="T27" fmla="*/ 48 h 125"/>
                  <a:gd name="T28" fmla="*/ 11 w 50"/>
                  <a:gd name="T29" fmla="*/ 50 h 125"/>
                  <a:gd name="T30" fmla="*/ 7 w 50"/>
                  <a:gd name="T31" fmla="*/ 52 h 125"/>
                  <a:gd name="T32" fmla="*/ 5 w 50"/>
                  <a:gd name="T33" fmla="*/ 53 h 125"/>
                  <a:gd name="T34" fmla="*/ 2 w 50"/>
                  <a:gd name="T35" fmla="*/ 66 h 125"/>
                  <a:gd name="T36" fmla="*/ 0 w 50"/>
                  <a:gd name="T37" fmla="*/ 70 h 125"/>
                  <a:gd name="T38" fmla="*/ 2 w 50"/>
                  <a:gd name="T39" fmla="*/ 73 h 125"/>
                  <a:gd name="T40" fmla="*/ 5 w 50"/>
                  <a:gd name="T41" fmla="*/ 75 h 125"/>
                  <a:gd name="T42" fmla="*/ 7 w 50"/>
                  <a:gd name="T43" fmla="*/ 75 h 125"/>
                  <a:gd name="T44" fmla="*/ 11 w 50"/>
                  <a:gd name="T45" fmla="*/ 80 h 125"/>
                  <a:gd name="T46" fmla="*/ 14 w 50"/>
                  <a:gd name="T47" fmla="*/ 84 h 125"/>
                  <a:gd name="T48" fmla="*/ 27 w 50"/>
                  <a:gd name="T49" fmla="*/ 82 h 125"/>
                  <a:gd name="T50" fmla="*/ 28 w 50"/>
                  <a:gd name="T51" fmla="*/ 96 h 125"/>
                  <a:gd name="T52" fmla="*/ 27 w 50"/>
                  <a:gd name="T53" fmla="*/ 100 h 125"/>
                  <a:gd name="T54" fmla="*/ 25 w 50"/>
                  <a:gd name="T55" fmla="*/ 104 h 125"/>
                  <a:gd name="T56" fmla="*/ 25 w 50"/>
                  <a:gd name="T57" fmla="*/ 107 h 125"/>
                  <a:gd name="T58" fmla="*/ 28 w 50"/>
                  <a:gd name="T59" fmla="*/ 113 h 125"/>
                  <a:gd name="T60" fmla="*/ 34 w 50"/>
                  <a:gd name="T61" fmla="*/ 120 h 125"/>
                  <a:gd name="T62" fmla="*/ 37 w 50"/>
                  <a:gd name="T63" fmla="*/ 121 h 125"/>
                  <a:gd name="T64" fmla="*/ 36 w 50"/>
                  <a:gd name="T65" fmla="*/ 125 h 125"/>
                  <a:gd name="T66" fmla="*/ 41 w 50"/>
                  <a:gd name="T67" fmla="*/ 125 h 125"/>
                  <a:gd name="T68" fmla="*/ 41 w 50"/>
                  <a:gd name="T69" fmla="*/ 121 h 125"/>
                  <a:gd name="T70" fmla="*/ 39 w 50"/>
                  <a:gd name="T71" fmla="*/ 118 h 125"/>
                  <a:gd name="T72" fmla="*/ 39 w 50"/>
                  <a:gd name="T73" fmla="*/ 114 h 125"/>
                  <a:gd name="T74" fmla="*/ 41 w 50"/>
                  <a:gd name="T75" fmla="*/ 113 h 125"/>
                  <a:gd name="T76" fmla="*/ 48 w 50"/>
                  <a:gd name="T77" fmla="*/ 107 h 125"/>
                  <a:gd name="T78" fmla="*/ 50 w 50"/>
                  <a:gd name="T79" fmla="*/ 98 h 125"/>
                  <a:gd name="T80" fmla="*/ 50 w 50"/>
                  <a:gd name="T81" fmla="*/ 89 h 125"/>
                  <a:gd name="T82" fmla="*/ 34 w 50"/>
                  <a:gd name="T83" fmla="*/ 66 h 125"/>
                  <a:gd name="T84" fmla="*/ 32 w 50"/>
                  <a:gd name="T85" fmla="*/ 70 h 125"/>
                  <a:gd name="T86" fmla="*/ 36 w 50"/>
                  <a:gd name="T87" fmla="*/ 71 h 125"/>
                  <a:gd name="T88" fmla="*/ 39 w 50"/>
                  <a:gd name="T89" fmla="*/ 80 h 125"/>
                  <a:gd name="T90" fmla="*/ 37 w 50"/>
                  <a:gd name="T91" fmla="*/ 82 h 125"/>
                  <a:gd name="T92" fmla="*/ 36 w 50"/>
                  <a:gd name="T93" fmla="*/ 79 h 125"/>
                  <a:gd name="T94" fmla="*/ 34 w 50"/>
                  <a:gd name="T95" fmla="*/ 77 h 125"/>
                  <a:gd name="T96" fmla="*/ 32 w 50"/>
                  <a:gd name="T97" fmla="*/ 77 h 125"/>
                  <a:gd name="T98" fmla="*/ 30 w 50"/>
                  <a:gd name="T99" fmla="*/ 79 h 125"/>
                  <a:gd name="T100" fmla="*/ 28 w 50"/>
                  <a:gd name="T101" fmla="*/ 79 h 125"/>
                  <a:gd name="T102" fmla="*/ 28 w 50"/>
                  <a:gd name="T103" fmla="*/ 75 h 125"/>
                  <a:gd name="T104" fmla="*/ 28 w 50"/>
                  <a:gd name="T105" fmla="*/ 71 h 125"/>
                  <a:gd name="T106" fmla="*/ 25 w 50"/>
                  <a:gd name="T107" fmla="*/ 64 h 125"/>
                  <a:gd name="T108" fmla="*/ 25 w 50"/>
                  <a:gd name="T109" fmla="*/ 61 h 125"/>
                  <a:gd name="T110" fmla="*/ 20 w 50"/>
                  <a:gd name="T111" fmla="*/ 46 h 125"/>
                  <a:gd name="T112" fmla="*/ 23 w 50"/>
                  <a:gd name="T113" fmla="*/ 37 h 125"/>
                  <a:gd name="T114" fmla="*/ 23 w 50"/>
                  <a:gd name="T115" fmla="*/ 18 h 125"/>
                  <a:gd name="T116" fmla="*/ 21 w 50"/>
                  <a:gd name="T117" fmla="*/ 14 h 125"/>
                  <a:gd name="T118" fmla="*/ 18 w 50"/>
                  <a:gd name="T119" fmla="*/ 9 h 125"/>
                  <a:gd name="T120" fmla="*/ 20 w 50"/>
                  <a:gd name="T121" fmla="*/ 3 h 1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50"/>
                  <a:gd name="T184" fmla="*/ 0 h 125"/>
                  <a:gd name="T185" fmla="*/ 50 w 50"/>
                  <a:gd name="T186" fmla="*/ 125 h 125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50" h="125">
                    <a:moveTo>
                      <a:pt x="18" y="5"/>
                    </a:moveTo>
                    <a:lnTo>
                      <a:pt x="16" y="3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1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7" y="3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2" y="12"/>
                    </a:lnTo>
                    <a:lnTo>
                      <a:pt x="12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2" y="23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30"/>
                    </a:lnTo>
                    <a:lnTo>
                      <a:pt x="7" y="34"/>
                    </a:lnTo>
                    <a:lnTo>
                      <a:pt x="9" y="46"/>
                    </a:lnTo>
                    <a:lnTo>
                      <a:pt x="9" y="48"/>
                    </a:lnTo>
                    <a:lnTo>
                      <a:pt x="11" y="48"/>
                    </a:lnTo>
                    <a:lnTo>
                      <a:pt x="11" y="50"/>
                    </a:lnTo>
                    <a:lnTo>
                      <a:pt x="7" y="52"/>
                    </a:lnTo>
                    <a:lnTo>
                      <a:pt x="5" y="53"/>
                    </a:lnTo>
                    <a:lnTo>
                      <a:pt x="3" y="53"/>
                    </a:lnTo>
                    <a:lnTo>
                      <a:pt x="2" y="66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1"/>
                    </a:lnTo>
                    <a:lnTo>
                      <a:pt x="2" y="73"/>
                    </a:lnTo>
                    <a:lnTo>
                      <a:pt x="2" y="75"/>
                    </a:lnTo>
                    <a:lnTo>
                      <a:pt x="5" y="75"/>
                    </a:lnTo>
                    <a:lnTo>
                      <a:pt x="7" y="75"/>
                    </a:lnTo>
                    <a:lnTo>
                      <a:pt x="7" y="77"/>
                    </a:lnTo>
                    <a:lnTo>
                      <a:pt x="11" y="80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25" y="82"/>
                    </a:lnTo>
                    <a:lnTo>
                      <a:pt x="27" y="82"/>
                    </a:lnTo>
                    <a:lnTo>
                      <a:pt x="27" y="84"/>
                    </a:lnTo>
                    <a:lnTo>
                      <a:pt x="28" y="96"/>
                    </a:lnTo>
                    <a:lnTo>
                      <a:pt x="28" y="98"/>
                    </a:lnTo>
                    <a:lnTo>
                      <a:pt x="27" y="100"/>
                    </a:lnTo>
                    <a:lnTo>
                      <a:pt x="27" y="102"/>
                    </a:lnTo>
                    <a:lnTo>
                      <a:pt x="25" y="104"/>
                    </a:lnTo>
                    <a:lnTo>
                      <a:pt x="25" y="107"/>
                    </a:lnTo>
                    <a:lnTo>
                      <a:pt x="27" y="113"/>
                    </a:lnTo>
                    <a:lnTo>
                      <a:pt x="28" y="113"/>
                    </a:lnTo>
                    <a:lnTo>
                      <a:pt x="28" y="114"/>
                    </a:lnTo>
                    <a:lnTo>
                      <a:pt x="34" y="120"/>
                    </a:lnTo>
                    <a:lnTo>
                      <a:pt x="36" y="121"/>
                    </a:lnTo>
                    <a:lnTo>
                      <a:pt x="37" y="121"/>
                    </a:lnTo>
                    <a:lnTo>
                      <a:pt x="37" y="123"/>
                    </a:lnTo>
                    <a:lnTo>
                      <a:pt x="36" y="125"/>
                    </a:lnTo>
                    <a:lnTo>
                      <a:pt x="37" y="125"/>
                    </a:lnTo>
                    <a:lnTo>
                      <a:pt x="41" y="125"/>
                    </a:lnTo>
                    <a:lnTo>
                      <a:pt x="41" y="121"/>
                    </a:lnTo>
                    <a:lnTo>
                      <a:pt x="39" y="120"/>
                    </a:lnTo>
                    <a:lnTo>
                      <a:pt x="39" y="118"/>
                    </a:lnTo>
                    <a:lnTo>
                      <a:pt x="39" y="116"/>
                    </a:lnTo>
                    <a:lnTo>
                      <a:pt x="39" y="114"/>
                    </a:lnTo>
                    <a:lnTo>
                      <a:pt x="39" y="113"/>
                    </a:lnTo>
                    <a:lnTo>
                      <a:pt x="41" y="113"/>
                    </a:lnTo>
                    <a:lnTo>
                      <a:pt x="48" y="109"/>
                    </a:lnTo>
                    <a:lnTo>
                      <a:pt x="48" y="107"/>
                    </a:lnTo>
                    <a:lnTo>
                      <a:pt x="48" y="100"/>
                    </a:lnTo>
                    <a:lnTo>
                      <a:pt x="50" y="98"/>
                    </a:lnTo>
                    <a:lnTo>
                      <a:pt x="48" y="95"/>
                    </a:lnTo>
                    <a:lnTo>
                      <a:pt x="50" y="89"/>
                    </a:lnTo>
                    <a:lnTo>
                      <a:pt x="50" y="86"/>
                    </a:lnTo>
                    <a:lnTo>
                      <a:pt x="34" y="66"/>
                    </a:lnTo>
                    <a:lnTo>
                      <a:pt x="32" y="68"/>
                    </a:lnTo>
                    <a:lnTo>
                      <a:pt x="32" y="70"/>
                    </a:lnTo>
                    <a:lnTo>
                      <a:pt x="34" y="71"/>
                    </a:lnTo>
                    <a:lnTo>
                      <a:pt x="36" y="71"/>
                    </a:lnTo>
                    <a:lnTo>
                      <a:pt x="36" y="73"/>
                    </a:lnTo>
                    <a:lnTo>
                      <a:pt x="39" y="80"/>
                    </a:lnTo>
                    <a:lnTo>
                      <a:pt x="39" y="82"/>
                    </a:lnTo>
                    <a:lnTo>
                      <a:pt x="37" y="82"/>
                    </a:lnTo>
                    <a:lnTo>
                      <a:pt x="36" y="79"/>
                    </a:lnTo>
                    <a:lnTo>
                      <a:pt x="34" y="79"/>
                    </a:lnTo>
                    <a:lnTo>
                      <a:pt x="34" y="77"/>
                    </a:lnTo>
                    <a:lnTo>
                      <a:pt x="32" y="77"/>
                    </a:lnTo>
                    <a:lnTo>
                      <a:pt x="32" y="79"/>
                    </a:lnTo>
                    <a:lnTo>
                      <a:pt x="30" y="79"/>
                    </a:lnTo>
                    <a:lnTo>
                      <a:pt x="28" y="79"/>
                    </a:lnTo>
                    <a:lnTo>
                      <a:pt x="28" y="77"/>
                    </a:lnTo>
                    <a:lnTo>
                      <a:pt x="28" y="75"/>
                    </a:lnTo>
                    <a:lnTo>
                      <a:pt x="28" y="71"/>
                    </a:lnTo>
                    <a:lnTo>
                      <a:pt x="25" y="68"/>
                    </a:lnTo>
                    <a:lnTo>
                      <a:pt x="25" y="64"/>
                    </a:lnTo>
                    <a:lnTo>
                      <a:pt x="25" y="61"/>
                    </a:lnTo>
                    <a:lnTo>
                      <a:pt x="20" y="48"/>
                    </a:lnTo>
                    <a:lnTo>
                      <a:pt x="20" y="46"/>
                    </a:lnTo>
                    <a:lnTo>
                      <a:pt x="20" y="45"/>
                    </a:lnTo>
                    <a:lnTo>
                      <a:pt x="23" y="37"/>
                    </a:lnTo>
                    <a:lnTo>
                      <a:pt x="21" y="19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1" y="14"/>
                    </a:lnTo>
                    <a:lnTo>
                      <a:pt x="20" y="12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18" y="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0" name="Freeform 4121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1" name="Freeform 4122"/>
              <p:cNvSpPr>
                <a:spLocks/>
              </p:cNvSpPr>
              <p:nvPr/>
            </p:nvSpPr>
            <p:spPr bwMode="auto">
              <a:xfrm>
                <a:off x="3181" y="2636"/>
                <a:ext cx="84" cy="88"/>
              </a:xfrm>
              <a:custGeom>
                <a:avLst/>
                <a:gdLst>
                  <a:gd name="T0" fmla="*/ 68 w 84"/>
                  <a:gd name="T1" fmla="*/ 2 h 88"/>
                  <a:gd name="T2" fmla="*/ 68 w 84"/>
                  <a:gd name="T3" fmla="*/ 0 h 88"/>
                  <a:gd name="T4" fmla="*/ 68 w 84"/>
                  <a:gd name="T5" fmla="*/ 0 h 88"/>
                  <a:gd name="T6" fmla="*/ 59 w 84"/>
                  <a:gd name="T7" fmla="*/ 6 h 88"/>
                  <a:gd name="T8" fmla="*/ 35 w 84"/>
                  <a:gd name="T9" fmla="*/ 9 h 88"/>
                  <a:gd name="T10" fmla="*/ 34 w 84"/>
                  <a:gd name="T11" fmla="*/ 7 h 88"/>
                  <a:gd name="T12" fmla="*/ 30 w 84"/>
                  <a:gd name="T13" fmla="*/ 7 h 88"/>
                  <a:gd name="T14" fmla="*/ 28 w 84"/>
                  <a:gd name="T15" fmla="*/ 7 h 88"/>
                  <a:gd name="T16" fmla="*/ 25 w 84"/>
                  <a:gd name="T17" fmla="*/ 7 h 88"/>
                  <a:gd name="T18" fmla="*/ 21 w 84"/>
                  <a:gd name="T19" fmla="*/ 7 h 88"/>
                  <a:gd name="T20" fmla="*/ 17 w 84"/>
                  <a:gd name="T21" fmla="*/ 7 h 88"/>
                  <a:gd name="T22" fmla="*/ 17 w 84"/>
                  <a:gd name="T23" fmla="*/ 23 h 88"/>
                  <a:gd name="T24" fmla="*/ 17 w 84"/>
                  <a:gd name="T25" fmla="*/ 27 h 88"/>
                  <a:gd name="T26" fmla="*/ 21 w 84"/>
                  <a:gd name="T27" fmla="*/ 29 h 88"/>
                  <a:gd name="T28" fmla="*/ 23 w 84"/>
                  <a:gd name="T29" fmla="*/ 29 h 88"/>
                  <a:gd name="T30" fmla="*/ 25 w 84"/>
                  <a:gd name="T31" fmla="*/ 31 h 88"/>
                  <a:gd name="T32" fmla="*/ 25 w 84"/>
                  <a:gd name="T33" fmla="*/ 32 h 88"/>
                  <a:gd name="T34" fmla="*/ 23 w 84"/>
                  <a:gd name="T35" fmla="*/ 36 h 88"/>
                  <a:gd name="T36" fmla="*/ 19 w 84"/>
                  <a:gd name="T37" fmla="*/ 40 h 88"/>
                  <a:gd name="T38" fmla="*/ 16 w 84"/>
                  <a:gd name="T39" fmla="*/ 41 h 88"/>
                  <a:gd name="T40" fmla="*/ 3 w 84"/>
                  <a:gd name="T41" fmla="*/ 56 h 88"/>
                  <a:gd name="T42" fmla="*/ 0 w 84"/>
                  <a:gd name="T43" fmla="*/ 86 h 88"/>
                  <a:gd name="T44" fmla="*/ 0 w 84"/>
                  <a:gd name="T45" fmla="*/ 88 h 88"/>
                  <a:gd name="T46" fmla="*/ 1 w 84"/>
                  <a:gd name="T47" fmla="*/ 88 h 88"/>
                  <a:gd name="T48" fmla="*/ 5 w 84"/>
                  <a:gd name="T49" fmla="*/ 88 h 88"/>
                  <a:gd name="T50" fmla="*/ 7 w 84"/>
                  <a:gd name="T51" fmla="*/ 84 h 88"/>
                  <a:gd name="T52" fmla="*/ 7 w 84"/>
                  <a:gd name="T53" fmla="*/ 84 h 88"/>
                  <a:gd name="T54" fmla="*/ 10 w 84"/>
                  <a:gd name="T55" fmla="*/ 83 h 88"/>
                  <a:gd name="T56" fmla="*/ 10 w 84"/>
                  <a:gd name="T57" fmla="*/ 83 h 88"/>
                  <a:gd name="T58" fmla="*/ 17 w 84"/>
                  <a:gd name="T59" fmla="*/ 83 h 88"/>
                  <a:gd name="T60" fmla="*/ 19 w 84"/>
                  <a:gd name="T61" fmla="*/ 83 h 88"/>
                  <a:gd name="T62" fmla="*/ 19 w 84"/>
                  <a:gd name="T63" fmla="*/ 81 h 88"/>
                  <a:gd name="T64" fmla="*/ 34 w 84"/>
                  <a:gd name="T65" fmla="*/ 83 h 88"/>
                  <a:gd name="T66" fmla="*/ 32 w 84"/>
                  <a:gd name="T67" fmla="*/ 81 h 88"/>
                  <a:gd name="T68" fmla="*/ 35 w 84"/>
                  <a:gd name="T69" fmla="*/ 72 h 88"/>
                  <a:gd name="T70" fmla="*/ 34 w 84"/>
                  <a:gd name="T71" fmla="*/ 70 h 88"/>
                  <a:gd name="T72" fmla="*/ 34 w 84"/>
                  <a:gd name="T73" fmla="*/ 68 h 88"/>
                  <a:gd name="T74" fmla="*/ 41 w 84"/>
                  <a:gd name="T75" fmla="*/ 66 h 88"/>
                  <a:gd name="T76" fmla="*/ 42 w 84"/>
                  <a:gd name="T77" fmla="*/ 65 h 88"/>
                  <a:gd name="T78" fmla="*/ 44 w 84"/>
                  <a:gd name="T79" fmla="*/ 65 h 88"/>
                  <a:gd name="T80" fmla="*/ 44 w 84"/>
                  <a:gd name="T81" fmla="*/ 65 h 88"/>
                  <a:gd name="T82" fmla="*/ 46 w 84"/>
                  <a:gd name="T83" fmla="*/ 63 h 88"/>
                  <a:gd name="T84" fmla="*/ 46 w 84"/>
                  <a:gd name="T85" fmla="*/ 65 h 88"/>
                  <a:gd name="T86" fmla="*/ 50 w 84"/>
                  <a:gd name="T87" fmla="*/ 65 h 88"/>
                  <a:gd name="T88" fmla="*/ 51 w 84"/>
                  <a:gd name="T89" fmla="*/ 65 h 88"/>
                  <a:gd name="T90" fmla="*/ 55 w 84"/>
                  <a:gd name="T91" fmla="*/ 61 h 88"/>
                  <a:gd name="T92" fmla="*/ 62 w 84"/>
                  <a:gd name="T93" fmla="*/ 63 h 88"/>
                  <a:gd name="T94" fmla="*/ 64 w 84"/>
                  <a:gd name="T95" fmla="*/ 63 h 88"/>
                  <a:gd name="T96" fmla="*/ 68 w 84"/>
                  <a:gd name="T97" fmla="*/ 63 h 88"/>
                  <a:gd name="T98" fmla="*/ 82 w 84"/>
                  <a:gd name="T99" fmla="*/ 41 h 88"/>
                  <a:gd name="T100" fmla="*/ 84 w 84"/>
                  <a:gd name="T101" fmla="*/ 23 h 88"/>
                  <a:gd name="T102" fmla="*/ 82 w 84"/>
                  <a:gd name="T103" fmla="*/ 22 h 88"/>
                  <a:gd name="T104" fmla="*/ 80 w 84"/>
                  <a:gd name="T105" fmla="*/ 20 h 88"/>
                  <a:gd name="T106" fmla="*/ 76 w 84"/>
                  <a:gd name="T107" fmla="*/ 18 h 88"/>
                  <a:gd name="T108" fmla="*/ 76 w 84"/>
                  <a:gd name="T109" fmla="*/ 16 h 88"/>
                  <a:gd name="T110" fmla="*/ 73 w 84"/>
                  <a:gd name="T111" fmla="*/ 7 h 88"/>
                  <a:gd name="T112" fmla="*/ 73 w 84"/>
                  <a:gd name="T113" fmla="*/ 6 h 88"/>
                  <a:gd name="T114" fmla="*/ 73 w 84"/>
                  <a:gd name="T115" fmla="*/ 6 h 88"/>
                  <a:gd name="T116" fmla="*/ 73 w 84"/>
                  <a:gd name="T117" fmla="*/ 4 h 88"/>
                  <a:gd name="T118" fmla="*/ 71 w 84"/>
                  <a:gd name="T119" fmla="*/ 2 h 88"/>
                  <a:gd name="T120" fmla="*/ 68 w 84"/>
                  <a:gd name="T121" fmla="*/ 2 h 88"/>
                  <a:gd name="T122" fmla="*/ 68 w 84"/>
                  <a:gd name="T123" fmla="*/ 2 h 88"/>
                  <a:gd name="T124" fmla="*/ 68 w 84"/>
                  <a:gd name="T125" fmla="*/ 2 h 8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84"/>
                  <a:gd name="T190" fmla="*/ 0 h 88"/>
                  <a:gd name="T191" fmla="*/ 84 w 84"/>
                  <a:gd name="T192" fmla="*/ 88 h 8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84" h="88">
                    <a:moveTo>
                      <a:pt x="68" y="2"/>
                    </a:moveTo>
                    <a:lnTo>
                      <a:pt x="68" y="0"/>
                    </a:lnTo>
                    <a:lnTo>
                      <a:pt x="59" y="6"/>
                    </a:lnTo>
                    <a:lnTo>
                      <a:pt x="35" y="9"/>
                    </a:lnTo>
                    <a:lnTo>
                      <a:pt x="34" y="7"/>
                    </a:lnTo>
                    <a:lnTo>
                      <a:pt x="30" y="7"/>
                    </a:lnTo>
                    <a:lnTo>
                      <a:pt x="28" y="7"/>
                    </a:lnTo>
                    <a:lnTo>
                      <a:pt x="25" y="7"/>
                    </a:lnTo>
                    <a:lnTo>
                      <a:pt x="21" y="7"/>
                    </a:lnTo>
                    <a:lnTo>
                      <a:pt x="17" y="7"/>
                    </a:lnTo>
                    <a:lnTo>
                      <a:pt x="17" y="23"/>
                    </a:lnTo>
                    <a:lnTo>
                      <a:pt x="17" y="27"/>
                    </a:lnTo>
                    <a:lnTo>
                      <a:pt x="21" y="29"/>
                    </a:lnTo>
                    <a:lnTo>
                      <a:pt x="23" y="29"/>
                    </a:lnTo>
                    <a:lnTo>
                      <a:pt x="25" y="31"/>
                    </a:lnTo>
                    <a:lnTo>
                      <a:pt x="25" y="32"/>
                    </a:lnTo>
                    <a:lnTo>
                      <a:pt x="23" y="36"/>
                    </a:lnTo>
                    <a:lnTo>
                      <a:pt x="19" y="40"/>
                    </a:lnTo>
                    <a:lnTo>
                      <a:pt x="16" y="41"/>
                    </a:lnTo>
                    <a:lnTo>
                      <a:pt x="3" y="56"/>
                    </a:lnTo>
                    <a:lnTo>
                      <a:pt x="0" y="86"/>
                    </a:lnTo>
                    <a:lnTo>
                      <a:pt x="0" y="88"/>
                    </a:lnTo>
                    <a:lnTo>
                      <a:pt x="1" y="88"/>
                    </a:lnTo>
                    <a:lnTo>
                      <a:pt x="5" y="88"/>
                    </a:lnTo>
                    <a:lnTo>
                      <a:pt x="7" y="84"/>
                    </a:lnTo>
                    <a:lnTo>
                      <a:pt x="10" y="83"/>
                    </a:lnTo>
                    <a:lnTo>
                      <a:pt x="17" y="83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34" y="83"/>
                    </a:lnTo>
                    <a:lnTo>
                      <a:pt x="32" y="81"/>
                    </a:lnTo>
                    <a:lnTo>
                      <a:pt x="35" y="72"/>
                    </a:lnTo>
                    <a:lnTo>
                      <a:pt x="34" y="70"/>
                    </a:lnTo>
                    <a:lnTo>
                      <a:pt x="34" y="68"/>
                    </a:lnTo>
                    <a:lnTo>
                      <a:pt x="41" y="66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6" y="63"/>
                    </a:lnTo>
                    <a:lnTo>
                      <a:pt x="46" y="65"/>
                    </a:lnTo>
                    <a:lnTo>
                      <a:pt x="50" y="65"/>
                    </a:lnTo>
                    <a:lnTo>
                      <a:pt x="51" y="65"/>
                    </a:lnTo>
                    <a:lnTo>
                      <a:pt x="55" y="61"/>
                    </a:lnTo>
                    <a:lnTo>
                      <a:pt x="62" y="63"/>
                    </a:lnTo>
                    <a:lnTo>
                      <a:pt x="64" y="63"/>
                    </a:lnTo>
                    <a:lnTo>
                      <a:pt x="68" y="63"/>
                    </a:lnTo>
                    <a:lnTo>
                      <a:pt x="82" y="41"/>
                    </a:lnTo>
                    <a:lnTo>
                      <a:pt x="84" y="23"/>
                    </a:lnTo>
                    <a:lnTo>
                      <a:pt x="82" y="22"/>
                    </a:lnTo>
                    <a:lnTo>
                      <a:pt x="80" y="20"/>
                    </a:lnTo>
                    <a:lnTo>
                      <a:pt x="76" y="18"/>
                    </a:lnTo>
                    <a:lnTo>
                      <a:pt x="76" y="16"/>
                    </a:lnTo>
                    <a:lnTo>
                      <a:pt x="73" y="7"/>
                    </a:lnTo>
                    <a:lnTo>
                      <a:pt x="73" y="6"/>
                    </a:lnTo>
                    <a:lnTo>
                      <a:pt x="73" y="4"/>
                    </a:lnTo>
                    <a:lnTo>
                      <a:pt x="71" y="2"/>
                    </a:lnTo>
                    <a:lnTo>
                      <a:pt x="68" y="2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2" name="Freeform 4123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3" name="Freeform 4124"/>
              <p:cNvSpPr>
                <a:spLocks/>
              </p:cNvSpPr>
              <p:nvPr/>
            </p:nvSpPr>
            <p:spPr bwMode="auto">
              <a:xfrm>
                <a:off x="2889" y="2974"/>
                <a:ext cx="215" cy="212"/>
              </a:xfrm>
              <a:custGeom>
                <a:avLst/>
                <a:gdLst>
                  <a:gd name="T0" fmla="*/ 36 w 215"/>
                  <a:gd name="T1" fmla="*/ 9 h 212"/>
                  <a:gd name="T2" fmla="*/ 28 w 215"/>
                  <a:gd name="T3" fmla="*/ 4 h 212"/>
                  <a:gd name="T4" fmla="*/ 18 w 215"/>
                  <a:gd name="T5" fmla="*/ 0 h 212"/>
                  <a:gd name="T6" fmla="*/ 12 w 215"/>
                  <a:gd name="T7" fmla="*/ 6 h 212"/>
                  <a:gd name="T8" fmla="*/ 7 w 215"/>
                  <a:gd name="T9" fmla="*/ 4 h 212"/>
                  <a:gd name="T10" fmla="*/ 0 w 215"/>
                  <a:gd name="T11" fmla="*/ 17 h 212"/>
                  <a:gd name="T12" fmla="*/ 2 w 215"/>
                  <a:gd name="T13" fmla="*/ 22 h 212"/>
                  <a:gd name="T14" fmla="*/ 9 w 215"/>
                  <a:gd name="T15" fmla="*/ 33 h 212"/>
                  <a:gd name="T16" fmla="*/ 34 w 215"/>
                  <a:gd name="T17" fmla="*/ 83 h 212"/>
                  <a:gd name="T18" fmla="*/ 45 w 215"/>
                  <a:gd name="T19" fmla="*/ 128 h 212"/>
                  <a:gd name="T20" fmla="*/ 50 w 215"/>
                  <a:gd name="T21" fmla="*/ 153 h 212"/>
                  <a:gd name="T22" fmla="*/ 53 w 215"/>
                  <a:gd name="T23" fmla="*/ 163 h 212"/>
                  <a:gd name="T24" fmla="*/ 75 w 215"/>
                  <a:gd name="T25" fmla="*/ 204 h 212"/>
                  <a:gd name="T26" fmla="*/ 77 w 215"/>
                  <a:gd name="T27" fmla="*/ 206 h 212"/>
                  <a:gd name="T28" fmla="*/ 80 w 215"/>
                  <a:gd name="T29" fmla="*/ 204 h 212"/>
                  <a:gd name="T30" fmla="*/ 87 w 215"/>
                  <a:gd name="T31" fmla="*/ 199 h 212"/>
                  <a:gd name="T32" fmla="*/ 95 w 215"/>
                  <a:gd name="T33" fmla="*/ 208 h 212"/>
                  <a:gd name="T34" fmla="*/ 102 w 215"/>
                  <a:gd name="T35" fmla="*/ 212 h 212"/>
                  <a:gd name="T36" fmla="*/ 118 w 215"/>
                  <a:gd name="T37" fmla="*/ 212 h 212"/>
                  <a:gd name="T38" fmla="*/ 132 w 215"/>
                  <a:gd name="T39" fmla="*/ 203 h 212"/>
                  <a:gd name="T40" fmla="*/ 148 w 215"/>
                  <a:gd name="T41" fmla="*/ 88 h 212"/>
                  <a:gd name="T42" fmla="*/ 150 w 215"/>
                  <a:gd name="T43" fmla="*/ 26 h 212"/>
                  <a:gd name="T44" fmla="*/ 188 w 215"/>
                  <a:gd name="T45" fmla="*/ 22 h 212"/>
                  <a:gd name="T46" fmla="*/ 191 w 215"/>
                  <a:gd name="T47" fmla="*/ 31 h 212"/>
                  <a:gd name="T48" fmla="*/ 200 w 215"/>
                  <a:gd name="T49" fmla="*/ 22 h 212"/>
                  <a:gd name="T50" fmla="*/ 209 w 215"/>
                  <a:gd name="T51" fmla="*/ 17 h 212"/>
                  <a:gd name="T52" fmla="*/ 215 w 215"/>
                  <a:gd name="T53" fmla="*/ 17 h 212"/>
                  <a:gd name="T54" fmla="*/ 211 w 215"/>
                  <a:gd name="T55" fmla="*/ 11 h 212"/>
                  <a:gd name="T56" fmla="*/ 200 w 215"/>
                  <a:gd name="T57" fmla="*/ 9 h 212"/>
                  <a:gd name="T58" fmla="*/ 186 w 215"/>
                  <a:gd name="T59" fmla="*/ 13 h 212"/>
                  <a:gd name="T60" fmla="*/ 157 w 215"/>
                  <a:gd name="T61" fmla="*/ 20 h 212"/>
                  <a:gd name="T62" fmla="*/ 113 w 215"/>
                  <a:gd name="T63" fmla="*/ 11 h 212"/>
                  <a:gd name="T64" fmla="*/ 102 w 215"/>
                  <a:gd name="T65" fmla="*/ 9 h 21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15"/>
                  <a:gd name="T100" fmla="*/ 0 h 212"/>
                  <a:gd name="T101" fmla="*/ 215 w 215"/>
                  <a:gd name="T102" fmla="*/ 212 h 212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15" h="212">
                    <a:moveTo>
                      <a:pt x="102" y="9"/>
                    </a:moveTo>
                    <a:lnTo>
                      <a:pt x="36" y="9"/>
                    </a:lnTo>
                    <a:lnTo>
                      <a:pt x="32" y="6"/>
                    </a:lnTo>
                    <a:lnTo>
                      <a:pt x="28" y="4"/>
                    </a:lnTo>
                    <a:lnTo>
                      <a:pt x="27" y="2"/>
                    </a:lnTo>
                    <a:lnTo>
                      <a:pt x="18" y="0"/>
                    </a:lnTo>
                    <a:lnTo>
                      <a:pt x="14" y="2"/>
                    </a:lnTo>
                    <a:lnTo>
                      <a:pt x="12" y="6"/>
                    </a:lnTo>
                    <a:lnTo>
                      <a:pt x="11" y="6"/>
                    </a:lnTo>
                    <a:lnTo>
                      <a:pt x="7" y="4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2" y="20"/>
                    </a:lnTo>
                    <a:lnTo>
                      <a:pt x="2" y="22"/>
                    </a:lnTo>
                    <a:lnTo>
                      <a:pt x="5" y="31"/>
                    </a:lnTo>
                    <a:lnTo>
                      <a:pt x="9" y="33"/>
                    </a:lnTo>
                    <a:lnTo>
                      <a:pt x="34" y="81"/>
                    </a:lnTo>
                    <a:lnTo>
                      <a:pt x="34" y="83"/>
                    </a:lnTo>
                    <a:lnTo>
                      <a:pt x="45" y="97"/>
                    </a:lnTo>
                    <a:lnTo>
                      <a:pt x="45" y="128"/>
                    </a:lnTo>
                    <a:lnTo>
                      <a:pt x="50" y="140"/>
                    </a:lnTo>
                    <a:lnTo>
                      <a:pt x="50" y="153"/>
                    </a:lnTo>
                    <a:lnTo>
                      <a:pt x="53" y="160"/>
                    </a:lnTo>
                    <a:lnTo>
                      <a:pt x="53" y="163"/>
                    </a:lnTo>
                    <a:lnTo>
                      <a:pt x="57" y="183"/>
                    </a:lnTo>
                    <a:lnTo>
                      <a:pt x="75" y="204"/>
                    </a:lnTo>
                    <a:lnTo>
                      <a:pt x="77" y="204"/>
                    </a:lnTo>
                    <a:lnTo>
                      <a:pt x="77" y="206"/>
                    </a:lnTo>
                    <a:lnTo>
                      <a:pt x="79" y="206"/>
                    </a:lnTo>
                    <a:lnTo>
                      <a:pt x="80" y="204"/>
                    </a:lnTo>
                    <a:lnTo>
                      <a:pt x="84" y="199"/>
                    </a:lnTo>
                    <a:lnTo>
                      <a:pt x="87" y="199"/>
                    </a:lnTo>
                    <a:lnTo>
                      <a:pt x="95" y="204"/>
                    </a:lnTo>
                    <a:lnTo>
                      <a:pt x="95" y="208"/>
                    </a:lnTo>
                    <a:lnTo>
                      <a:pt x="98" y="212"/>
                    </a:lnTo>
                    <a:lnTo>
                      <a:pt x="102" y="212"/>
                    </a:lnTo>
                    <a:lnTo>
                      <a:pt x="107" y="212"/>
                    </a:lnTo>
                    <a:lnTo>
                      <a:pt x="118" y="212"/>
                    </a:lnTo>
                    <a:lnTo>
                      <a:pt x="127" y="204"/>
                    </a:lnTo>
                    <a:lnTo>
                      <a:pt x="132" y="203"/>
                    </a:lnTo>
                    <a:lnTo>
                      <a:pt x="132" y="88"/>
                    </a:lnTo>
                    <a:lnTo>
                      <a:pt x="148" y="88"/>
                    </a:lnTo>
                    <a:lnTo>
                      <a:pt x="148" y="27"/>
                    </a:lnTo>
                    <a:lnTo>
                      <a:pt x="150" y="26"/>
                    </a:lnTo>
                    <a:lnTo>
                      <a:pt x="186" y="22"/>
                    </a:lnTo>
                    <a:lnTo>
                      <a:pt x="188" y="22"/>
                    </a:lnTo>
                    <a:lnTo>
                      <a:pt x="190" y="26"/>
                    </a:lnTo>
                    <a:lnTo>
                      <a:pt x="191" y="31"/>
                    </a:lnTo>
                    <a:lnTo>
                      <a:pt x="195" y="26"/>
                    </a:lnTo>
                    <a:lnTo>
                      <a:pt x="200" y="22"/>
                    </a:lnTo>
                    <a:lnTo>
                      <a:pt x="207" y="18"/>
                    </a:lnTo>
                    <a:lnTo>
                      <a:pt x="209" y="17"/>
                    </a:lnTo>
                    <a:lnTo>
                      <a:pt x="211" y="17"/>
                    </a:lnTo>
                    <a:lnTo>
                      <a:pt x="215" y="17"/>
                    </a:lnTo>
                    <a:lnTo>
                      <a:pt x="213" y="13"/>
                    </a:lnTo>
                    <a:lnTo>
                      <a:pt x="211" y="11"/>
                    </a:lnTo>
                    <a:lnTo>
                      <a:pt x="202" y="11"/>
                    </a:lnTo>
                    <a:lnTo>
                      <a:pt x="200" y="9"/>
                    </a:lnTo>
                    <a:lnTo>
                      <a:pt x="186" y="13"/>
                    </a:lnTo>
                    <a:lnTo>
                      <a:pt x="157" y="20"/>
                    </a:lnTo>
                    <a:lnTo>
                      <a:pt x="114" y="15"/>
                    </a:lnTo>
                    <a:lnTo>
                      <a:pt x="113" y="11"/>
                    </a:lnTo>
                    <a:lnTo>
                      <a:pt x="107" y="9"/>
                    </a:lnTo>
                    <a:lnTo>
                      <a:pt x="10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4" name="Freeform 4125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5" name="Freeform 4126"/>
              <p:cNvSpPr>
                <a:spLocks/>
              </p:cNvSpPr>
              <p:nvPr/>
            </p:nvSpPr>
            <p:spPr bwMode="auto">
              <a:xfrm>
                <a:off x="3197" y="3127"/>
                <a:ext cx="19" cy="26"/>
              </a:xfrm>
              <a:custGeom>
                <a:avLst/>
                <a:gdLst>
                  <a:gd name="T0" fmla="*/ 19 w 19"/>
                  <a:gd name="T1" fmla="*/ 17 h 26"/>
                  <a:gd name="T2" fmla="*/ 19 w 19"/>
                  <a:gd name="T3" fmla="*/ 1 h 26"/>
                  <a:gd name="T4" fmla="*/ 16 w 19"/>
                  <a:gd name="T5" fmla="*/ 3 h 26"/>
                  <a:gd name="T6" fmla="*/ 10 w 19"/>
                  <a:gd name="T7" fmla="*/ 0 h 26"/>
                  <a:gd name="T8" fmla="*/ 5 w 19"/>
                  <a:gd name="T9" fmla="*/ 1 h 26"/>
                  <a:gd name="T10" fmla="*/ 0 w 19"/>
                  <a:gd name="T11" fmla="*/ 16 h 26"/>
                  <a:gd name="T12" fmla="*/ 3 w 19"/>
                  <a:gd name="T13" fmla="*/ 25 h 26"/>
                  <a:gd name="T14" fmla="*/ 14 w 19"/>
                  <a:gd name="T15" fmla="*/ 26 h 26"/>
                  <a:gd name="T16" fmla="*/ 16 w 19"/>
                  <a:gd name="T17" fmla="*/ 23 h 26"/>
                  <a:gd name="T18" fmla="*/ 18 w 19"/>
                  <a:gd name="T19" fmla="*/ 19 h 26"/>
                  <a:gd name="T20" fmla="*/ 19 w 19"/>
                  <a:gd name="T21" fmla="*/ 17 h 2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9"/>
                  <a:gd name="T34" fmla="*/ 0 h 26"/>
                  <a:gd name="T35" fmla="*/ 19 w 19"/>
                  <a:gd name="T36" fmla="*/ 26 h 2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9" h="26">
                    <a:moveTo>
                      <a:pt x="19" y="17"/>
                    </a:moveTo>
                    <a:lnTo>
                      <a:pt x="19" y="1"/>
                    </a:lnTo>
                    <a:lnTo>
                      <a:pt x="16" y="3"/>
                    </a:lnTo>
                    <a:lnTo>
                      <a:pt x="10" y="0"/>
                    </a:lnTo>
                    <a:lnTo>
                      <a:pt x="5" y="1"/>
                    </a:lnTo>
                    <a:lnTo>
                      <a:pt x="0" y="16"/>
                    </a:lnTo>
                    <a:lnTo>
                      <a:pt x="3" y="25"/>
                    </a:lnTo>
                    <a:lnTo>
                      <a:pt x="14" y="26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19" y="1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6" name="Freeform 4127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7" name="Freeform 4128"/>
              <p:cNvSpPr>
                <a:spLocks/>
              </p:cNvSpPr>
              <p:nvPr/>
            </p:nvSpPr>
            <p:spPr bwMode="auto">
              <a:xfrm>
                <a:off x="3621" y="3028"/>
                <a:ext cx="7" cy="9"/>
              </a:xfrm>
              <a:custGeom>
                <a:avLst/>
                <a:gdLst>
                  <a:gd name="T0" fmla="*/ 2 w 7"/>
                  <a:gd name="T1" fmla="*/ 2 h 9"/>
                  <a:gd name="T2" fmla="*/ 3 w 7"/>
                  <a:gd name="T3" fmla="*/ 0 h 9"/>
                  <a:gd name="T4" fmla="*/ 5 w 7"/>
                  <a:gd name="T5" fmla="*/ 0 h 9"/>
                  <a:gd name="T6" fmla="*/ 5 w 7"/>
                  <a:gd name="T7" fmla="*/ 2 h 9"/>
                  <a:gd name="T8" fmla="*/ 7 w 7"/>
                  <a:gd name="T9" fmla="*/ 4 h 9"/>
                  <a:gd name="T10" fmla="*/ 5 w 7"/>
                  <a:gd name="T11" fmla="*/ 7 h 9"/>
                  <a:gd name="T12" fmla="*/ 3 w 7"/>
                  <a:gd name="T13" fmla="*/ 9 h 9"/>
                  <a:gd name="T14" fmla="*/ 0 w 7"/>
                  <a:gd name="T15" fmla="*/ 9 h 9"/>
                  <a:gd name="T16" fmla="*/ 0 w 7"/>
                  <a:gd name="T17" fmla="*/ 6 h 9"/>
                  <a:gd name="T18" fmla="*/ 2 w 7"/>
                  <a:gd name="T19" fmla="*/ 2 h 9"/>
                  <a:gd name="T20" fmla="*/ 2 w 7"/>
                  <a:gd name="T21" fmla="*/ 2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9"/>
                  <a:gd name="T35" fmla="*/ 7 w 7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9">
                    <a:moveTo>
                      <a:pt x="2" y="2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7" y="4"/>
                    </a:lnTo>
                    <a:lnTo>
                      <a:pt x="5" y="7"/>
                    </a:lnTo>
                    <a:lnTo>
                      <a:pt x="3" y="9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8" name="Freeform 4129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9" name="Freeform 4130"/>
              <p:cNvSpPr>
                <a:spLocks/>
              </p:cNvSpPr>
              <p:nvPr/>
            </p:nvSpPr>
            <p:spPr bwMode="auto">
              <a:xfrm>
                <a:off x="2499" y="2583"/>
                <a:ext cx="5" cy="1"/>
              </a:xfrm>
              <a:custGeom>
                <a:avLst/>
                <a:gdLst>
                  <a:gd name="T0" fmla="*/ 5 w 5"/>
                  <a:gd name="T1" fmla="*/ 0 h 1"/>
                  <a:gd name="T2" fmla="*/ 5 w 5"/>
                  <a:gd name="T3" fmla="*/ 0 h 1"/>
                  <a:gd name="T4" fmla="*/ 3 w 5"/>
                  <a:gd name="T5" fmla="*/ 0 h 1"/>
                  <a:gd name="T6" fmla="*/ 1 w 5"/>
                  <a:gd name="T7" fmla="*/ 0 h 1"/>
                  <a:gd name="T8" fmla="*/ 0 w 5"/>
                  <a:gd name="T9" fmla="*/ 0 h 1"/>
                  <a:gd name="T10" fmla="*/ 0 w 5"/>
                  <a:gd name="T11" fmla="*/ 1 h 1"/>
                  <a:gd name="T12" fmla="*/ 1 w 5"/>
                  <a:gd name="T13" fmla="*/ 1 h 1"/>
                  <a:gd name="T14" fmla="*/ 3 w 5"/>
                  <a:gd name="T15" fmla="*/ 1 h 1"/>
                  <a:gd name="T16" fmla="*/ 5 w 5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"/>
                  <a:gd name="T29" fmla="*/ 5 w 5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">
                    <a:moveTo>
                      <a:pt x="5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1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0" name="Freeform 4131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1" name="Freeform 4132"/>
              <p:cNvSpPr>
                <a:spLocks/>
              </p:cNvSpPr>
              <p:nvPr/>
            </p:nvSpPr>
            <p:spPr bwMode="auto">
              <a:xfrm>
                <a:off x="3340" y="27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4 h 7"/>
                  <a:gd name="T4" fmla="*/ 2 w 3"/>
                  <a:gd name="T5" fmla="*/ 7 h 7"/>
                  <a:gd name="T6" fmla="*/ 0 w 3"/>
                  <a:gd name="T7" fmla="*/ 7 h 7"/>
                  <a:gd name="T8" fmla="*/ 2 w 3"/>
                  <a:gd name="T9" fmla="*/ 0 h 7"/>
                  <a:gd name="T10" fmla="*/ 2 w 3"/>
                  <a:gd name="T11" fmla="*/ 0 h 7"/>
                  <a:gd name="T12" fmla="*/ 3 w 3"/>
                  <a:gd name="T13" fmla="*/ 0 h 7"/>
                  <a:gd name="T14" fmla="*/ 3 w 3"/>
                  <a:gd name="T15" fmla="*/ 2 h 7"/>
                  <a:gd name="T16" fmla="*/ 3 w 3"/>
                  <a:gd name="T17" fmla="*/ 2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3" y="2"/>
                    </a:moveTo>
                    <a:lnTo>
                      <a:pt x="3" y="4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2" name="Freeform 4133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3" name="Freeform 4134"/>
              <p:cNvSpPr>
                <a:spLocks/>
              </p:cNvSpPr>
              <p:nvPr/>
            </p:nvSpPr>
            <p:spPr bwMode="auto">
              <a:xfrm>
                <a:off x="3334" y="2794"/>
                <a:ext cx="4" cy="10"/>
              </a:xfrm>
              <a:custGeom>
                <a:avLst/>
                <a:gdLst>
                  <a:gd name="T0" fmla="*/ 0 w 4"/>
                  <a:gd name="T1" fmla="*/ 0 h 10"/>
                  <a:gd name="T2" fmla="*/ 2 w 4"/>
                  <a:gd name="T3" fmla="*/ 7 h 10"/>
                  <a:gd name="T4" fmla="*/ 2 w 4"/>
                  <a:gd name="T5" fmla="*/ 7 h 10"/>
                  <a:gd name="T6" fmla="*/ 4 w 4"/>
                  <a:gd name="T7" fmla="*/ 7 h 10"/>
                  <a:gd name="T8" fmla="*/ 4 w 4"/>
                  <a:gd name="T9" fmla="*/ 10 h 10"/>
                  <a:gd name="T10" fmla="*/ 0 w 4"/>
                  <a:gd name="T11" fmla="*/ 9 h 10"/>
                  <a:gd name="T12" fmla="*/ 0 w 4"/>
                  <a:gd name="T13" fmla="*/ 3 h 10"/>
                  <a:gd name="T14" fmla="*/ 0 w 4"/>
                  <a:gd name="T15" fmla="*/ 0 h 10"/>
                  <a:gd name="T16" fmla="*/ 0 w 4"/>
                  <a:gd name="T17" fmla="*/ 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0"/>
                  <a:gd name="T29" fmla="*/ 4 w 4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0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4" y="10"/>
                    </a:lnTo>
                    <a:lnTo>
                      <a:pt x="0" y="9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4" name="Freeform 4135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5" name="Freeform 4136"/>
              <p:cNvSpPr>
                <a:spLocks/>
              </p:cNvSpPr>
              <p:nvPr/>
            </p:nvSpPr>
            <p:spPr bwMode="auto">
              <a:xfrm>
                <a:off x="3538" y="2506"/>
                <a:ext cx="6" cy="1"/>
              </a:xfrm>
              <a:custGeom>
                <a:avLst/>
                <a:gdLst>
                  <a:gd name="T0" fmla="*/ 2 w 6"/>
                  <a:gd name="T1" fmla="*/ 1 h 1"/>
                  <a:gd name="T2" fmla="*/ 2 w 6"/>
                  <a:gd name="T3" fmla="*/ 1 h 1"/>
                  <a:gd name="T4" fmla="*/ 4 w 6"/>
                  <a:gd name="T5" fmla="*/ 1 h 1"/>
                  <a:gd name="T6" fmla="*/ 4 w 6"/>
                  <a:gd name="T7" fmla="*/ 1 h 1"/>
                  <a:gd name="T8" fmla="*/ 6 w 6"/>
                  <a:gd name="T9" fmla="*/ 1 h 1"/>
                  <a:gd name="T10" fmla="*/ 6 w 6"/>
                  <a:gd name="T11" fmla="*/ 1 h 1"/>
                  <a:gd name="T12" fmla="*/ 6 w 6"/>
                  <a:gd name="T13" fmla="*/ 0 h 1"/>
                  <a:gd name="T14" fmla="*/ 0 w 6"/>
                  <a:gd name="T15" fmla="*/ 0 h 1"/>
                  <a:gd name="T16" fmla="*/ 0 w 6"/>
                  <a:gd name="T17" fmla="*/ 0 h 1"/>
                  <a:gd name="T18" fmla="*/ 0 w 6"/>
                  <a:gd name="T19" fmla="*/ 1 h 1"/>
                  <a:gd name="T20" fmla="*/ 2 w 6"/>
                  <a:gd name="T21" fmla="*/ 1 h 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1"/>
                  <a:gd name="T35" fmla="*/ 6 w 6"/>
                  <a:gd name="T36" fmla="*/ 1 h 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1">
                    <a:moveTo>
                      <a:pt x="2" y="1"/>
                    </a:moveTo>
                    <a:lnTo>
                      <a:pt x="2" y="1"/>
                    </a:lnTo>
                    <a:lnTo>
                      <a:pt x="4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6" name="Freeform 4137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7" name="Freeform 4138"/>
              <p:cNvSpPr>
                <a:spLocks/>
              </p:cNvSpPr>
              <p:nvPr/>
            </p:nvSpPr>
            <p:spPr bwMode="auto">
              <a:xfrm>
                <a:off x="3560" y="2498"/>
                <a:ext cx="18" cy="8"/>
              </a:xfrm>
              <a:custGeom>
                <a:avLst/>
                <a:gdLst>
                  <a:gd name="T0" fmla="*/ 16 w 18"/>
                  <a:gd name="T1" fmla="*/ 2 h 8"/>
                  <a:gd name="T2" fmla="*/ 18 w 18"/>
                  <a:gd name="T3" fmla="*/ 2 h 8"/>
                  <a:gd name="T4" fmla="*/ 16 w 18"/>
                  <a:gd name="T5" fmla="*/ 4 h 8"/>
                  <a:gd name="T6" fmla="*/ 14 w 18"/>
                  <a:gd name="T7" fmla="*/ 6 h 8"/>
                  <a:gd name="T8" fmla="*/ 9 w 18"/>
                  <a:gd name="T9" fmla="*/ 8 h 8"/>
                  <a:gd name="T10" fmla="*/ 2 w 18"/>
                  <a:gd name="T11" fmla="*/ 6 h 8"/>
                  <a:gd name="T12" fmla="*/ 0 w 18"/>
                  <a:gd name="T13" fmla="*/ 4 h 8"/>
                  <a:gd name="T14" fmla="*/ 0 w 18"/>
                  <a:gd name="T15" fmla="*/ 0 h 8"/>
                  <a:gd name="T16" fmla="*/ 2 w 18"/>
                  <a:gd name="T17" fmla="*/ 0 h 8"/>
                  <a:gd name="T18" fmla="*/ 5 w 18"/>
                  <a:gd name="T19" fmla="*/ 2 h 8"/>
                  <a:gd name="T20" fmla="*/ 7 w 18"/>
                  <a:gd name="T21" fmla="*/ 2 h 8"/>
                  <a:gd name="T22" fmla="*/ 9 w 18"/>
                  <a:gd name="T23" fmla="*/ 2 h 8"/>
                  <a:gd name="T24" fmla="*/ 16 w 18"/>
                  <a:gd name="T25" fmla="*/ 2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8"/>
                  <a:gd name="T41" fmla="*/ 18 w 18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8">
                    <a:moveTo>
                      <a:pt x="16" y="2"/>
                    </a:moveTo>
                    <a:lnTo>
                      <a:pt x="18" y="2"/>
                    </a:lnTo>
                    <a:lnTo>
                      <a:pt x="16" y="4"/>
                    </a:lnTo>
                    <a:lnTo>
                      <a:pt x="14" y="6"/>
                    </a:lnTo>
                    <a:lnTo>
                      <a:pt x="9" y="8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8" name="Freeform 4139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9" name="Freeform 4140"/>
              <p:cNvSpPr>
                <a:spLocks/>
              </p:cNvSpPr>
              <p:nvPr/>
            </p:nvSpPr>
            <p:spPr bwMode="auto">
              <a:xfrm>
                <a:off x="2422" y="2432"/>
                <a:ext cx="100" cy="72"/>
              </a:xfrm>
              <a:custGeom>
                <a:avLst/>
                <a:gdLst>
                  <a:gd name="T0" fmla="*/ 14 w 100"/>
                  <a:gd name="T1" fmla="*/ 49 h 72"/>
                  <a:gd name="T2" fmla="*/ 3 w 100"/>
                  <a:gd name="T3" fmla="*/ 32 h 72"/>
                  <a:gd name="T4" fmla="*/ 1 w 100"/>
                  <a:gd name="T5" fmla="*/ 34 h 72"/>
                  <a:gd name="T6" fmla="*/ 0 w 100"/>
                  <a:gd name="T7" fmla="*/ 31 h 72"/>
                  <a:gd name="T8" fmla="*/ 10 w 100"/>
                  <a:gd name="T9" fmla="*/ 25 h 72"/>
                  <a:gd name="T10" fmla="*/ 16 w 100"/>
                  <a:gd name="T11" fmla="*/ 9 h 72"/>
                  <a:gd name="T12" fmla="*/ 21 w 100"/>
                  <a:gd name="T13" fmla="*/ 2 h 72"/>
                  <a:gd name="T14" fmla="*/ 30 w 100"/>
                  <a:gd name="T15" fmla="*/ 4 h 72"/>
                  <a:gd name="T16" fmla="*/ 35 w 100"/>
                  <a:gd name="T17" fmla="*/ 2 h 72"/>
                  <a:gd name="T18" fmla="*/ 39 w 100"/>
                  <a:gd name="T19" fmla="*/ 0 h 72"/>
                  <a:gd name="T20" fmla="*/ 43 w 100"/>
                  <a:gd name="T21" fmla="*/ 0 h 72"/>
                  <a:gd name="T22" fmla="*/ 50 w 100"/>
                  <a:gd name="T23" fmla="*/ 0 h 72"/>
                  <a:gd name="T24" fmla="*/ 57 w 100"/>
                  <a:gd name="T25" fmla="*/ 6 h 72"/>
                  <a:gd name="T26" fmla="*/ 62 w 100"/>
                  <a:gd name="T27" fmla="*/ 7 h 72"/>
                  <a:gd name="T28" fmla="*/ 64 w 100"/>
                  <a:gd name="T29" fmla="*/ 9 h 72"/>
                  <a:gd name="T30" fmla="*/ 69 w 100"/>
                  <a:gd name="T31" fmla="*/ 16 h 72"/>
                  <a:gd name="T32" fmla="*/ 71 w 100"/>
                  <a:gd name="T33" fmla="*/ 20 h 72"/>
                  <a:gd name="T34" fmla="*/ 73 w 100"/>
                  <a:gd name="T35" fmla="*/ 20 h 72"/>
                  <a:gd name="T36" fmla="*/ 77 w 100"/>
                  <a:gd name="T37" fmla="*/ 23 h 72"/>
                  <a:gd name="T38" fmla="*/ 77 w 100"/>
                  <a:gd name="T39" fmla="*/ 23 h 72"/>
                  <a:gd name="T40" fmla="*/ 78 w 100"/>
                  <a:gd name="T41" fmla="*/ 25 h 72"/>
                  <a:gd name="T42" fmla="*/ 82 w 100"/>
                  <a:gd name="T43" fmla="*/ 29 h 72"/>
                  <a:gd name="T44" fmla="*/ 87 w 100"/>
                  <a:gd name="T45" fmla="*/ 32 h 72"/>
                  <a:gd name="T46" fmla="*/ 87 w 100"/>
                  <a:gd name="T47" fmla="*/ 38 h 72"/>
                  <a:gd name="T48" fmla="*/ 87 w 100"/>
                  <a:gd name="T49" fmla="*/ 40 h 72"/>
                  <a:gd name="T50" fmla="*/ 91 w 100"/>
                  <a:gd name="T51" fmla="*/ 45 h 72"/>
                  <a:gd name="T52" fmla="*/ 89 w 100"/>
                  <a:gd name="T53" fmla="*/ 50 h 72"/>
                  <a:gd name="T54" fmla="*/ 93 w 100"/>
                  <a:gd name="T55" fmla="*/ 56 h 72"/>
                  <a:gd name="T56" fmla="*/ 96 w 100"/>
                  <a:gd name="T57" fmla="*/ 54 h 72"/>
                  <a:gd name="T58" fmla="*/ 96 w 100"/>
                  <a:gd name="T59" fmla="*/ 57 h 72"/>
                  <a:gd name="T60" fmla="*/ 100 w 100"/>
                  <a:gd name="T61" fmla="*/ 61 h 72"/>
                  <a:gd name="T62" fmla="*/ 100 w 100"/>
                  <a:gd name="T63" fmla="*/ 63 h 72"/>
                  <a:gd name="T64" fmla="*/ 100 w 100"/>
                  <a:gd name="T65" fmla="*/ 66 h 72"/>
                  <a:gd name="T66" fmla="*/ 100 w 100"/>
                  <a:gd name="T67" fmla="*/ 70 h 72"/>
                  <a:gd name="T68" fmla="*/ 95 w 100"/>
                  <a:gd name="T69" fmla="*/ 70 h 72"/>
                  <a:gd name="T70" fmla="*/ 87 w 100"/>
                  <a:gd name="T71" fmla="*/ 70 h 72"/>
                  <a:gd name="T72" fmla="*/ 82 w 100"/>
                  <a:gd name="T73" fmla="*/ 70 h 72"/>
                  <a:gd name="T74" fmla="*/ 77 w 100"/>
                  <a:gd name="T75" fmla="*/ 70 h 72"/>
                  <a:gd name="T76" fmla="*/ 75 w 100"/>
                  <a:gd name="T77" fmla="*/ 70 h 72"/>
                  <a:gd name="T78" fmla="*/ 71 w 100"/>
                  <a:gd name="T79" fmla="*/ 66 h 72"/>
                  <a:gd name="T80" fmla="*/ 66 w 100"/>
                  <a:gd name="T81" fmla="*/ 66 h 72"/>
                  <a:gd name="T82" fmla="*/ 21 w 100"/>
                  <a:gd name="T83" fmla="*/ 70 h 72"/>
                  <a:gd name="T84" fmla="*/ 14 w 100"/>
                  <a:gd name="T85" fmla="*/ 72 h 72"/>
                  <a:gd name="T86" fmla="*/ 12 w 100"/>
                  <a:gd name="T87" fmla="*/ 70 h 72"/>
                  <a:gd name="T88" fmla="*/ 14 w 100"/>
                  <a:gd name="T89" fmla="*/ 57 h 72"/>
                  <a:gd name="T90" fmla="*/ 28 w 100"/>
                  <a:gd name="T91" fmla="*/ 56 h 72"/>
                  <a:gd name="T92" fmla="*/ 34 w 100"/>
                  <a:gd name="T93" fmla="*/ 56 h 72"/>
                  <a:gd name="T94" fmla="*/ 39 w 100"/>
                  <a:gd name="T95" fmla="*/ 52 h 72"/>
                  <a:gd name="T96" fmla="*/ 44 w 100"/>
                  <a:gd name="T97" fmla="*/ 54 h 72"/>
                  <a:gd name="T98" fmla="*/ 52 w 100"/>
                  <a:gd name="T99" fmla="*/ 57 h 72"/>
                  <a:gd name="T100" fmla="*/ 55 w 100"/>
                  <a:gd name="T101" fmla="*/ 56 h 72"/>
                  <a:gd name="T102" fmla="*/ 60 w 100"/>
                  <a:gd name="T103" fmla="*/ 54 h 72"/>
                  <a:gd name="T104" fmla="*/ 59 w 100"/>
                  <a:gd name="T105" fmla="*/ 52 h 72"/>
                  <a:gd name="T106" fmla="*/ 53 w 100"/>
                  <a:gd name="T107" fmla="*/ 54 h 72"/>
                  <a:gd name="T108" fmla="*/ 48 w 100"/>
                  <a:gd name="T109" fmla="*/ 50 h 72"/>
                  <a:gd name="T110" fmla="*/ 43 w 100"/>
                  <a:gd name="T111" fmla="*/ 49 h 72"/>
                  <a:gd name="T112" fmla="*/ 37 w 100"/>
                  <a:gd name="T113" fmla="*/ 49 h 72"/>
                  <a:gd name="T114" fmla="*/ 32 w 100"/>
                  <a:gd name="T115" fmla="*/ 50 h 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0"/>
                  <a:gd name="T175" fmla="*/ 0 h 72"/>
                  <a:gd name="T176" fmla="*/ 100 w 100"/>
                  <a:gd name="T177" fmla="*/ 72 h 72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0" h="72">
                    <a:moveTo>
                      <a:pt x="16" y="50"/>
                    </a:moveTo>
                    <a:lnTo>
                      <a:pt x="16" y="50"/>
                    </a:lnTo>
                    <a:lnTo>
                      <a:pt x="14" y="49"/>
                    </a:lnTo>
                    <a:lnTo>
                      <a:pt x="12" y="47"/>
                    </a:lnTo>
                    <a:lnTo>
                      <a:pt x="12" y="43"/>
                    </a:lnTo>
                    <a:lnTo>
                      <a:pt x="3" y="32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0" y="32"/>
                    </a:lnTo>
                    <a:lnTo>
                      <a:pt x="0" y="31"/>
                    </a:lnTo>
                    <a:lnTo>
                      <a:pt x="1" y="31"/>
                    </a:lnTo>
                    <a:lnTo>
                      <a:pt x="5" y="31"/>
                    </a:lnTo>
                    <a:lnTo>
                      <a:pt x="10" y="25"/>
                    </a:lnTo>
                    <a:lnTo>
                      <a:pt x="16" y="16"/>
                    </a:lnTo>
                    <a:lnTo>
                      <a:pt x="16" y="9"/>
                    </a:lnTo>
                    <a:lnTo>
                      <a:pt x="19" y="6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6" y="2"/>
                    </a:lnTo>
                    <a:lnTo>
                      <a:pt x="30" y="4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1" y="0"/>
                    </a:lnTo>
                    <a:lnTo>
                      <a:pt x="43" y="0"/>
                    </a:lnTo>
                    <a:lnTo>
                      <a:pt x="48" y="0"/>
                    </a:lnTo>
                    <a:lnTo>
                      <a:pt x="50" y="0"/>
                    </a:lnTo>
                    <a:lnTo>
                      <a:pt x="52" y="2"/>
                    </a:lnTo>
                    <a:lnTo>
                      <a:pt x="53" y="2"/>
                    </a:lnTo>
                    <a:lnTo>
                      <a:pt x="57" y="6"/>
                    </a:lnTo>
                    <a:lnTo>
                      <a:pt x="57" y="7"/>
                    </a:lnTo>
                    <a:lnTo>
                      <a:pt x="59" y="9"/>
                    </a:lnTo>
                    <a:lnTo>
                      <a:pt x="62" y="7"/>
                    </a:lnTo>
                    <a:lnTo>
                      <a:pt x="62" y="9"/>
                    </a:lnTo>
                    <a:lnTo>
                      <a:pt x="64" y="9"/>
                    </a:lnTo>
                    <a:lnTo>
                      <a:pt x="66" y="9"/>
                    </a:lnTo>
                    <a:lnTo>
                      <a:pt x="69" y="16"/>
                    </a:lnTo>
                    <a:lnTo>
                      <a:pt x="71" y="18"/>
                    </a:lnTo>
                    <a:lnTo>
                      <a:pt x="71" y="20"/>
                    </a:lnTo>
                    <a:lnTo>
                      <a:pt x="73" y="20"/>
                    </a:lnTo>
                    <a:lnTo>
                      <a:pt x="75" y="22"/>
                    </a:lnTo>
                    <a:lnTo>
                      <a:pt x="77" y="23"/>
                    </a:lnTo>
                    <a:lnTo>
                      <a:pt x="75" y="23"/>
                    </a:lnTo>
                    <a:lnTo>
                      <a:pt x="77" y="23"/>
                    </a:lnTo>
                    <a:lnTo>
                      <a:pt x="77" y="25"/>
                    </a:lnTo>
                    <a:lnTo>
                      <a:pt x="78" y="25"/>
                    </a:lnTo>
                    <a:lnTo>
                      <a:pt x="80" y="27"/>
                    </a:lnTo>
                    <a:lnTo>
                      <a:pt x="82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7" y="32"/>
                    </a:lnTo>
                    <a:lnTo>
                      <a:pt x="87" y="34"/>
                    </a:lnTo>
                    <a:lnTo>
                      <a:pt x="87" y="36"/>
                    </a:lnTo>
                    <a:lnTo>
                      <a:pt x="87" y="38"/>
                    </a:lnTo>
                    <a:lnTo>
                      <a:pt x="87" y="40"/>
                    </a:lnTo>
                    <a:lnTo>
                      <a:pt x="89" y="40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47"/>
                    </a:lnTo>
                    <a:lnTo>
                      <a:pt x="89" y="49"/>
                    </a:lnTo>
                    <a:lnTo>
                      <a:pt x="89" y="50"/>
                    </a:lnTo>
                    <a:lnTo>
                      <a:pt x="91" y="52"/>
                    </a:lnTo>
                    <a:lnTo>
                      <a:pt x="93" y="54"/>
                    </a:lnTo>
                    <a:lnTo>
                      <a:pt x="93" y="56"/>
                    </a:lnTo>
                    <a:lnTo>
                      <a:pt x="95" y="54"/>
                    </a:lnTo>
                    <a:lnTo>
                      <a:pt x="96" y="54"/>
                    </a:lnTo>
                    <a:lnTo>
                      <a:pt x="96" y="56"/>
                    </a:lnTo>
                    <a:lnTo>
                      <a:pt x="96" y="57"/>
                    </a:lnTo>
                    <a:lnTo>
                      <a:pt x="98" y="57"/>
                    </a:lnTo>
                    <a:lnTo>
                      <a:pt x="98" y="59"/>
                    </a:lnTo>
                    <a:lnTo>
                      <a:pt x="100" y="61"/>
                    </a:lnTo>
                    <a:lnTo>
                      <a:pt x="100" y="63"/>
                    </a:lnTo>
                    <a:lnTo>
                      <a:pt x="100" y="65"/>
                    </a:lnTo>
                    <a:lnTo>
                      <a:pt x="100" y="66"/>
                    </a:lnTo>
                    <a:lnTo>
                      <a:pt x="100" y="68"/>
                    </a:lnTo>
                    <a:lnTo>
                      <a:pt x="100" y="70"/>
                    </a:lnTo>
                    <a:lnTo>
                      <a:pt x="96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89" y="70"/>
                    </a:lnTo>
                    <a:lnTo>
                      <a:pt x="87" y="70"/>
                    </a:lnTo>
                    <a:lnTo>
                      <a:pt x="86" y="72"/>
                    </a:lnTo>
                    <a:lnTo>
                      <a:pt x="84" y="72"/>
                    </a:lnTo>
                    <a:lnTo>
                      <a:pt x="82" y="70"/>
                    </a:lnTo>
                    <a:lnTo>
                      <a:pt x="78" y="70"/>
                    </a:lnTo>
                    <a:lnTo>
                      <a:pt x="77" y="70"/>
                    </a:lnTo>
                    <a:lnTo>
                      <a:pt x="75" y="68"/>
                    </a:lnTo>
                    <a:lnTo>
                      <a:pt x="75" y="70"/>
                    </a:lnTo>
                    <a:lnTo>
                      <a:pt x="73" y="70"/>
                    </a:lnTo>
                    <a:lnTo>
                      <a:pt x="73" y="68"/>
                    </a:lnTo>
                    <a:lnTo>
                      <a:pt x="71" y="66"/>
                    </a:lnTo>
                    <a:lnTo>
                      <a:pt x="69" y="66"/>
                    </a:lnTo>
                    <a:lnTo>
                      <a:pt x="68" y="66"/>
                    </a:lnTo>
                    <a:lnTo>
                      <a:pt x="66" y="66"/>
                    </a:lnTo>
                    <a:lnTo>
                      <a:pt x="39" y="66"/>
                    </a:lnTo>
                    <a:lnTo>
                      <a:pt x="30" y="70"/>
                    </a:lnTo>
                    <a:lnTo>
                      <a:pt x="21" y="70"/>
                    </a:lnTo>
                    <a:lnTo>
                      <a:pt x="16" y="72"/>
                    </a:lnTo>
                    <a:lnTo>
                      <a:pt x="14" y="72"/>
                    </a:lnTo>
                    <a:lnTo>
                      <a:pt x="12" y="70"/>
                    </a:lnTo>
                    <a:lnTo>
                      <a:pt x="12" y="61"/>
                    </a:lnTo>
                    <a:lnTo>
                      <a:pt x="14" y="57"/>
                    </a:lnTo>
                    <a:lnTo>
                      <a:pt x="28" y="57"/>
                    </a:lnTo>
                    <a:lnTo>
                      <a:pt x="28" y="56"/>
                    </a:lnTo>
                    <a:lnTo>
                      <a:pt x="30" y="54"/>
                    </a:lnTo>
                    <a:lnTo>
                      <a:pt x="32" y="56"/>
                    </a:lnTo>
                    <a:lnTo>
                      <a:pt x="34" y="56"/>
                    </a:lnTo>
                    <a:lnTo>
                      <a:pt x="37" y="54"/>
                    </a:lnTo>
                    <a:lnTo>
                      <a:pt x="39" y="52"/>
                    </a:lnTo>
                    <a:lnTo>
                      <a:pt x="41" y="52"/>
                    </a:lnTo>
                    <a:lnTo>
                      <a:pt x="43" y="54"/>
                    </a:lnTo>
                    <a:lnTo>
                      <a:pt x="44" y="54"/>
                    </a:lnTo>
                    <a:lnTo>
                      <a:pt x="46" y="56"/>
                    </a:lnTo>
                    <a:lnTo>
                      <a:pt x="48" y="56"/>
                    </a:lnTo>
                    <a:lnTo>
                      <a:pt x="52" y="57"/>
                    </a:lnTo>
                    <a:lnTo>
                      <a:pt x="53" y="56"/>
                    </a:lnTo>
                    <a:lnTo>
                      <a:pt x="53" y="57"/>
                    </a:lnTo>
                    <a:lnTo>
                      <a:pt x="55" y="56"/>
                    </a:lnTo>
                    <a:lnTo>
                      <a:pt x="59" y="56"/>
                    </a:lnTo>
                    <a:lnTo>
                      <a:pt x="60" y="54"/>
                    </a:lnTo>
                    <a:lnTo>
                      <a:pt x="60" y="52"/>
                    </a:lnTo>
                    <a:lnTo>
                      <a:pt x="59" y="52"/>
                    </a:lnTo>
                    <a:lnTo>
                      <a:pt x="57" y="52"/>
                    </a:lnTo>
                    <a:lnTo>
                      <a:pt x="53" y="54"/>
                    </a:lnTo>
                    <a:lnTo>
                      <a:pt x="52" y="52"/>
                    </a:lnTo>
                    <a:lnTo>
                      <a:pt x="50" y="52"/>
                    </a:lnTo>
                    <a:lnTo>
                      <a:pt x="48" y="50"/>
                    </a:lnTo>
                    <a:lnTo>
                      <a:pt x="44" y="50"/>
                    </a:lnTo>
                    <a:lnTo>
                      <a:pt x="43" y="49"/>
                    </a:lnTo>
                    <a:lnTo>
                      <a:pt x="41" y="47"/>
                    </a:lnTo>
                    <a:lnTo>
                      <a:pt x="39" y="47"/>
                    </a:lnTo>
                    <a:lnTo>
                      <a:pt x="37" y="49"/>
                    </a:lnTo>
                    <a:lnTo>
                      <a:pt x="35" y="49"/>
                    </a:lnTo>
                    <a:lnTo>
                      <a:pt x="34" y="49"/>
                    </a:lnTo>
                    <a:lnTo>
                      <a:pt x="32" y="50"/>
                    </a:lnTo>
                    <a:lnTo>
                      <a:pt x="16" y="5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0" name="Freeform 4141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1" name="Freeform 4142"/>
              <p:cNvSpPr>
                <a:spLocks/>
              </p:cNvSpPr>
              <p:nvPr/>
            </p:nvSpPr>
            <p:spPr bwMode="auto">
              <a:xfrm>
                <a:off x="3179" y="2717"/>
                <a:ext cx="173" cy="173"/>
              </a:xfrm>
              <a:custGeom>
                <a:avLst/>
                <a:gdLst>
                  <a:gd name="T0" fmla="*/ 155 w 173"/>
                  <a:gd name="T1" fmla="*/ 59 h 173"/>
                  <a:gd name="T2" fmla="*/ 154 w 173"/>
                  <a:gd name="T3" fmla="*/ 91 h 173"/>
                  <a:gd name="T4" fmla="*/ 159 w 173"/>
                  <a:gd name="T5" fmla="*/ 98 h 173"/>
                  <a:gd name="T6" fmla="*/ 157 w 173"/>
                  <a:gd name="T7" fmla="*/ 102 h 173"/>
                  <a:gd name="T8" fmla="*/ 157 w 173"/>
                  <a:gd name="T9" fmla="*/ 111 h 173"/>
                  <a:gd name="T10" fmla="*/ 155 w 173"/>
                  <a:gd name="T11" fmla="*/ 116 h 173"/>
                  <a:gd name="T12" fmla="*/ 159 w 173"/>
                  <a:gd name="T13" fmla="*/ 125 h 173"/>
                  <a:gd name="T14" fmla="*/ 161 w 173"/>
                  <a:gd name="T15" fmla="*/ 134 h 173"/>
                  <a:gd name="T16" fmla="*/ 163 w 173"/>
                  <a:gd name="T17" fmla="*/ 139 h 173"/>
                  <a:gd name="T18" fmla="*/ 164 w 173"/>
                  <a:gd name="T19" fmla="*/ 143 h 173"/>
                  <a:gd name="T20" fmla="*/ 170 w 173"/>
                  <a:gd name="T21" fmla="*/ 150 h 173"/>
                  <a:gd name="T22" fmla="*/ 173 w 173"/>
                  <a:gd name="T23" fmla="*/ 152 h 173"/>
                  <a:gd name="T24" fmla="*/ 147 w 173"/>
                  <a:gd name="T25" fmla="*/ 168 h 173"/>
                  <a:gd name="T26" fmla="*/ 136 w 173"/>
                  <a:gd name="T27" fmla="*/ 166 h 173"/>
                  <a:gd name="T28" fmla="*/ 116 w 173"/>
                  <a:gd name="T29" fmla="*/ 170 h 173"/>
                  <a:gd name="T30" fmla="*/ 109 w 173"/>
                  <a:gd name="T31" fmla="*/ 173 h 173"/>
                  <a:gd name="T32" fmla="*/ 102 w 173"/>
                  <a:gd name="T33" fmla="*/ 170 h 173"/>
                  <a:gd name="T34" fmla="*/ 86 w 173"/>
                  <a:gd name="T35" fmla="*/ 172 h 173"/>
                  <a:gd name="T36" fmla="*/ 80 w 173"/>
                  <a:gd name="T37" fmla="*/ 164 h 173"/>
                  <a:gd name="T38" fmla="*/ 77 w 173"/>
                  <a:gd name="T39" fmla="*/ 143 h 173"/>
                  <a:gd name="T40" fmla="*/ 68 w 173"/>
                  <a:gd name="T41" fmla="*/ 141 h 173"/>
                  <a:gd name="T42" fmla="*/ 64 w 173"/>
                  <a:gd name="T43" fmla="*/ 138 h 173"/>
                  <a:gd name="T44" fmla="*/ 59 w 173"/>
                  <a:gd name="T45" fmla="*/ 138 h 173"/>
                  <a:gd name="T46" fmla="*/ 52 w 173"/>
                  <a:gd name="T47" fmla="*/ 134 h 173"/>
                  <a:gd name="T48" fmla="*/ 28 w 173"/>
                  <a:gd name="T49" fmla="*/ 123 h 173"/>
                  <a:gd name="T50" fmla="*/ 14 w 173"/>
                  <a:gd name="T51" fmla="*/ 104 h 173"/>
                  <a:gd name="T52" fmla="*/ 3 w 173"/>
                  <a:gd name="T53" fmla="*/ 87 h 173"/>
                  <a:gd name="T54" fmla="*/ 5 w 173"/>
                  <a:gd name="T55" fmla="*/ 80 h 173"/>
                  <a:gd name="T56" fmla="*/ 2 w 173"/>
                  <a:gd name="T57" fmla="*/ 66 h 173"/>
                  <a:gd name="T58" fmla="*/ 2 w 173"/>
                  <a:gd name="T59" fmla="*/ 55 h 173"/>
                  <a:gd name="T60" fmla="*/ 19 w 173"/>
                  <a:gd name="T61" fmla="*/ 34 h 173"/>
                  <a:gd name="T62" fmla="*/ 16 w 173"/>
                  <a:gd name="T63" fmla="*/ 30 h 173"/>
                  <a:gd name="T64" fmla="*/ 14 w 173"/>
                  <a:gd name="T65" fmla="*/ 25 h 173"/>
                  <a:gd name="T66" fmla="*/ 12 w 173"/>
                  <a:gd name="T67" fmla="*/ 2 h 173"/>
                  <a:gd name="T68" fmla="*/ 21 w 173"/>
                  <a:gd name="T69" fmla="*/ 0 h 173"/>
                  <a:gd name="T70" fmla="*/ 34 w 173"/>
                  <a:gd name="T71" fmla="*/ 25 h 173"/>
                  <a:gd name="T72" fmla="*/ 37 w 173"/>
                  <a:gd name="T73" fmla="*/ 28 h 173"/>
                  <a:gd name="T74" fmla="*/ 41 w 173"/>
                  <a:gd name="T75" fmla="*/ 23 h 173"/>
                  <a:gd name="T76" fmla="*/ 50 w 173"/>
                  <a:gd name="T77" fmla="*/ 25 h 173"/>
                  <a:gd name="T78" fmla="*/ 53 w 173"/>
                  <a:gd name="T79" fmla="*/ 30 h 173"/>
                  <a:gd name="T80" fmla="*/ 55 w 173"/>
                  <a:gd name="T81" fmla="*/ 25 h 173"/>
                  <a:gd name="T82" fmla="*/ 66 w 173"/>
                  <a:gd name="T83" fmla="*/ 21 h 173"/>
                  <a:gd name="T84" fmla="*/ 61 w 173"/>
                  <a:gd name="T85" fmla="*/ 19 h 173"/>
                  <a:gd name="T86" fmla="*/ 62 w 173"/>
                  <a:gd name="T87" fmla="*/ 16 h 173"/>
                  <a:gd name="T88" fmla="*/ 64 w 173"/>
                  <a:gd name="T89" fmla="*/ 14 h 173"/>
                  <a:gd name="T90" fmla="*/ 66 w 173"/>
                  <a:gd name="T91" fmla="*/ 9 h 173"/>
                  <a:gd name="T92" fmla="*/ 70 w 173"/>
                  <a:gd name="T93" fmla="*/ 7 h 173"/>
                  <a:gd name="T94" fmla="*/ 70 w 173"/>
                  <a:gd name="T95" fmla="*/ 2 h 1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73"/>
                  <a:gd name="T145" fmla="*/ 0 h 173"/>
                  <a:gd name="T146" fmla="*/ 173 w 173"/>
                  <a:gd name="T147" fmla="*/ 173 h 17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73" h="173">
                    <a:moveTo>
                      <a:pt x="129" y="34"/>
                    </a:moveTo>
                    <a:lnTo>
                      <a:pt x="132" y="46"/>
                    </a:lnTo>
                    <a:lnTo>
                      <a:pt x="155" y="59"/>
                    </a:lnTo>
                    <a:lnTo>
                      <a:pt x="148" y="82"/>
                    </a:lnTo>
                    <a:lnTo>
                      <a:pt x="148" y="87"/>
                    </a:lnTo>
                    <a:lnTo>
                      <a:pt x="154" y="91"/>
                    </a:lnTo>
                    <a:lnTo>
                      <a:pt x="155" y="93"/>
                    </a:lnTo>
                    <a:lnTo>
                      <a:pt x="157" y="95"/>
                    </a:lnTo>
                    <a:lnTo>
                      <a:pt x="159" y="98"/>
                    </a:lnTo>
                    <a:lnTo>
                      <a:pt x="159" y="100"/>
                    </a:lnTo>
                    <a:lnTo>
                      <a:pt x="157" y="102"/>
                    </a:lnTo>
                    <a:lnTo>
                      <a:pt x="155" y="109"/>
                    </a:lnTo>
                    <a:lnTo>
                      <a:pt x="157" y="109"/>
                    </a:lnTo>
                    <a:lnTo>
                      <a:pt x="157" y="111"/>
                    </a:lnTo>
                    <a:lnTo>
                      <a:pt x="157" y="113"/>
                    </a:lnTo>
                    <a:lnTo>
                      <a:pt x="157" y="116"/>
                    </a:lnTo>
                    <a:lnTo>
                      <a:pt x="155" y="116"/>
                    </a:lnTo>
                    <a:lnTo>
                      <a:pt x="155" y="118"/>
                    </a:lnTo>
                    <a:lnTo>
                      <a:pt x="157" y="125"/>
                    </a:lnTo>
                    <a:lnTo>
                      <a:pt x="159" y="125"/>
                    </a:lnTo>
                    <a:lnTo>
                      <a:pt x="159" y="127"/>
                    </a:lnTo>
                    <a:lnTo>
                      <a:pt x="157" y="127"/>
                    </a:lnTo>
                    <a:lnTo>
                      <a:pt x="161" y="134"/>
                    </a:lnTo>
                    <a:lnTo>
                      <a:pt x="161" y="136"/>
                    </a:lnTo>
                    <a:lnTo>
                      <a:pt x="161" y="138"/>
                    </a:lnTo>
                    <a:lnTo>
                      <a:pt x="163" y="139"/>
                    </a:lnTo>
                    <a:lnTo>
                      <a:pt x="163" y="141"/>
                    </a:lnTo>
                    <a:lnTo>
                      <a:pt x="163" y="143"/>
                    </a:lnTo>
                    <a:lnTo>
                      <a:pt x="164" y="143"/>
                    </a:lnTo>
                    <a:lnTo>
                      <a:pt x="164" y="145"/>
                    </a:lnTo>
                    <a:lnTo>
                      <a:pt x="168" y="147"/>
                    </a:lnTo>
                    <a:lnTo>
                      <a:pt x="170" y="150"/>
                    </a:lnTo>
                    <a:lnTo>
                      <a:pt x="172" y="150"/>
                    </a:lnTo>
                    <a:lnTo>
                      <a:pt x="173" y="152"/>
                    </a:lnTo>
                    <a:lnTo>
                      <a:pt x="173" y="154"/>
                    </a:lnTo>
                    <a:lnTo>
                      <a:pt x="164" y="161"/>
                    </a:lnTo>
                    <a:lnTo>
                      <a:pt x="147" y="168"/>
                    </a:lnTo>
                    <a:lnTo>
                      <a:pt x="143" y="168"/>
                    </a:lnTo>
                    <a:lnTo>
                      <a:pt x="139" y="166"/>
                    </a:lnTo>
                    <a:lnTo>
                      <a:pt x="136" y="166"/>
                    </a:lnTo>
                    <a:lnTo>
                      <a:pt x="132" y="166"/>
                    </a:lnTo>
                    <a:lnTo>
                      <a:pt x="129" y="170"/>
                    </a:lnTo>
                    <a:lnTo>
                      <a:pt x="116" y="170"/>
                    </a:lnTo>
                    <a:lnTo>
                      <a:pt x="113" y="173"/>
                    </a:lnTo>
                    <a:lnTo>
                      <a:pt x="111" y="173"/>
                    </a:lnTo>
                    <a:lnTo>
                      <a:pt x="109" y="173"/>
                    </a:lnTo>
                    <a:lnTo>
                      <a:pt x="107" y="173"/>
                    </a:lnTo>
                    <a:lnTo>
                      <a:pt x="104" y="170"/>
                    </a:lnTo>
                    <a:lnTo>
                      <a:pt x="102" y="170"/>
                    </a:lnTo>
                    <a:lnTo>
                      <a:pt x="100" y="170"/>
                    </a:lnTo>
                    <a:lnTo>
                      <a:pt x="98" y="172"/>
                    </a:lnTo>
                    <a:lnTo>
                      <a:pt x="86" y="172"/>
                    </a:lnTo>
                    <a:lnTo>
                      <a:pt x="86" y="170"/>
                    </a:lnTo>
                    <a:lnTo>
                      <a:pt x="84" y="168"/>
                    </a:lnTo>
                    <a:lnTo>
                      <a:pt x="80" y="164"/>
                    </a:lnTo>
                    <a:lnTo>
                      <a:pt x="80" y="163"/>
                    </a:lnTo>
                    <a:lnTo>
                      <a:pt x="80" y="157"/>
                    </a:lnTo>
                    <a:lnTo>
                      <a:pt x="77" y="143"/>
                    </a:lnTo>
                    <a:lnTo>
                      <a:pt x="73" y="139"/>
                    </a:lnTo>
                    <a:lnTo>
                      <a:pt x="70" y="139"/>
                    </a:lnTo>
                    <a:lnTo>
                      <a:pt x="68" y="141"/>
                    </a:lnTo>
                    <a:lnTo>
                      <a:pt x="66" y="139"/>
                    </a:lnTo>
                    <a:lnTo>
                      <a:pt x="66" y="138"/>
                    </a:lnTo>
                    <a:lnTo>
                      <a:pt x="64" y="138"/>
                    </a:lnTo>
                    <a:lnTo>
                      <a:pt x="61" y="139"/>
                    </a:lnTo>
                    <a:lnTo>
                      <a:pt x="59" y="138"/>
                    </a:lnTo>
                    <a:lnTo>
                      <a:pt x="57" y="138"/>
                    </a:lnTo>
                    <a:lnTo>
                      <a:pt x="53" y="136"/>
                    </a:lnTo>
                    <a:lnTo>
                      <a:pt x="52" y="134"/>
                    </a:lnTo>
                    <a:lnTo>
                      <a:pt x="34" y="129"/>
                    </a:lnTo>
                    <a:lnTo>
                      <a:pt x="28" y="123"/>
                    </a:lnTo>
                    <a:lnTo>
                      <a:pt x="25" y="121"/>
                    </a:lnTo>
                    <a:lnTo>
                      <a:pt x="23" y="121"/>
                    </a:lnTo>
                    <a:lnTo>
                      <a:pt x="14" y="104"/>
                    </a:lnTo>
                    <a:lnTo>
                      <a:pt x="14" y="96"/>
                    </a:lnTo>
                    <a:lnTo>
                      <a:pt x="9" y="91"/>
                    </a:lnTo>
                    <a:lnTo>
                      <a:pt x="3" y="87"/>
                    </a:lnTo>
                    <a:lnTo>
                      <a:pt x="2" y="84"/>
                    </a:lnTo>
                    <a:lnTo>
                      <a:pt x="3" y="82"/>
                    </a:lnTo>
                    <a:lnTo>
                      <a:pt x="5" y="80"/>
                    </a:lnTo>
                    <a:lnTo>
                      <a:pt x="3" y="73"/>
                    </a:lnTo>
                    <a:lnTo>
                      <a:pt x="3" y="68"/>
                    </a:lnTo>
                    <a:lnTo>
                      <a:pt x="2" y="66"/>
                    </a:lnTo>
                    <a:lnTo>
                      <a:pt x="0" y="66"/>
                    </a:lnTo>
                    <a:lnTo>
                      <a:pt x="0" y="55"/>
                    </a:lnTo>
                    <a:lnTo>
                      <a:pt x="2" y="55"/>
                    </a:lnTo>
                    <a:lnTo>
                      <a:pt x="9" y="53"/>
                    </a:lnTo>
                    <a:lnTo>
                      <a:pt x="19" y="36"/>
                    </a:lnTo>
                    <a:lnTo>
                      <a:pt x="19" y="34"/>
                    </a:lnTo>
                    <a:lnTo>
                      <a:pt x="18" y="32"/>
                    </a:lnTo>
                    <a:lnTo>
                      <a:pt x="18" y="30"/>
                    </a:lnTo>
                    <a:lnTo>
                      <a:pt x="16" y="30"/>
                    </a:lnTo>
                    <a:lnTo>
                      <a:pt x="14" y="28"/>
                    </a:lnTo>
                    <a:lnTo>
                      <a:pt x="14" y="27"/>
                    </a:lnTo>
                    <a:lnTo>
                      <a:pt x="14" y="25"/>
                    </a:lnTo>
                    <a:lnTo>
                      <a:pt x="19" y="19"/>
                    </a:lnTo>
                    <a:lnTo>
                      <a:pt x="19" y="16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6" y="2"/>
                    </a:lnTo>
                    <a:lnTo>
                      <a:pt x="34" y="18"/>
                    </a:lnTo>
                    <a:lnTo>
                      <a:pt x="34" y="25"/>
                    </a:lnTo>
                    <a:lnTo>
                      <a:pt x="34" y="27"/>
                    </a:lnTo>
                    <a:lnTo>
                      <a:pt x="36" y="30"/>
                    </a:lnTo>
                    <a:lnTo>
                      <a:pt x="37" y="28"/>
                    </a:lnTo>
                    <a:lnTo>
                      <a:pt x="39" y="27"/>
                    </a:lnTo>
                    <a:lnTo>
                      <a:pt x="41" y="27"/>
                    </a:lnTo>
                    <a:lnTo>
                      <a:pt x="41" y="23"/>
                    </a:lnTo>
                    <a:lnTo>
                      <a:pt x="43" y="21"/>
                    </a:lnTo>
                    <a:lnTo>
                      <a:pt x="48" y="27"/>
                    </a:lnTo>
                    <a:lnTo>
                      <a:pt x="50" y="25"/>
                    </a:lnTo>
                    <a:lnTo>
                      <a:pt x="52" y="27"/>
                    </a:lnTo>
                    <a:lnTo>
                      <a:pt x="52" y="32"/>
                    </a:lnTo>
                    <a:lnTo>
                      <a:pt x="53" y="30"/>
                    </a:lnTo>
                    <a:lnTo>
                      <a:pt x="53" y="28"/>
                    </a:lnTo>
                    <a:lnTo>
                      <a:pt x="53" y="25"/>
                    </a:lnTo>
                    <a:lnTo>
                      <a:pt x="55" y="25"/>
                    </a:lnTo>
                    <a:lnTo>
                      <a:pt x="61" y="25"/>
                    </a:lnTo>
                    <a:lnTo>
                      <a:pt x="62" y="23"/>
                    </a:lnTo>
                    <a:lnTo>
                      <a:pt x="66" y="21"/>
                    </a:lnTo>
                    <a:lnTo>
                      <a:pt x="66" y="19"/>
                    </a:lnTo>
                    <a:lnTo>
                      <a:pt x="61" y="19"/>
                    </a:lnTo>
                    <a:lnTo>
                      <a:pt x="59" y="18"/>
                    </a:lnTo>
                    <a:lnTo>
                      <a:pt x="62" y="16"/>
                    </a:lnTo>
                    <a:lnTo>
                      <a:pt x="61" y="14"/>
                    </a:lnTo>
                    <a:lnTo>
                      <a:pt x="62" y="14"/>
                    </a:lnTo>
                    <a:lnTo>
                      <a:pt x="64" y="14"/>
                    </a:lnTo>
                    <a:lnTo>
                      <a:pt x="64" y="12"/>
                    </a:lnTo>
                    <a:lnTo>
                      <a:pt x="66" y="10"/>
                    </a:lnTo>
                    <a:lnTo>
                      <a:pt x="66" y="9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70" y="7"/>
                    </a:lnTo>
                    <a:lnTo>
                      <a:pt x="70" y="5"/>
                    </a:lnTo>
                    <a:lnTo>
                      <a:pt x="70" y="3"/>
                    </a:lnTo>
                    <a:lnTo>
                      <a:pt x="70" y="2"/>
                    </a:lnTo>
                    <a:lnTo>
                      <a:pt x="73" y="0"/>
                    </a:lnTo>
                    <a:lnTo>
                      <a:pt x="129" y="34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2" name="Freeform 4143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3" name="Freeform 4144"/>
              <p:cNvSpPr>
                <a:spLocks/>
              </p:cNvSpPr>
              <p:nvPr/>
            </p:nvSpPr>
            <p:spPr bwMode="auto">
              <a:xfrm>
                <a:off x="2490" y="2541"/>
                <a:ext cx="48" cy="49"/>
              </a:xfrm>
              <a:custGeom>
                <a:avLst/>
                <a:gdLst>
                  <a:gd name="T0" fmla="*/ 1 w 48"/>
                  <a:gd name="T1" fmla="*/ 16 h 49"/>
                  <a:gd name="T2" fmla="*/ 5 w 48"/>
                  <a:gd name="T3" fmla="*/ 15 h 49"/>
                  <a:gd name="T4" fmla="*/ 9 w 48"/>
                  <a:gd name="T5" fmla="*/ 13 h 49"/>
                  <a:gd name="T6" fmla="*/ 9 w 48"/>
                  <a:gd name="T7" fmla="*/ 11 h 49"/>
                  <a:gd name="T8" fmla="*/ 14 w 48"/>
                  <a:gd name="T9" fmla="*/ 6 h 49"/>
                  <a:gd name="T10" fmla="*/ 14 w 48"/>
                  <a:gd name="T11" fmla="*/ 2 h 49"/>
                  <a:gd name="T12" fmla="*/ 18 w 48"/>
                  <a:gd name="T13" fmla="*/ 4 h 49"/>
                  <a:gd name="T14" fmla="*/ 21 w 48"/>
                  <a:gd name="T15" fmla="*/ 0 h 49"/>
                  <a:gd name="T16" fmla="*/ 34 w 48"/>
                  <a:gd name="T17" fmla="*/ 4 h 49"/>
                  <a:gd name="T18" fmla="*/ 37 w 48"/>
                  <a:gd name="T19" fmla="*/ 6 h 49"/>
                  <a:gd name="T20" fmla="*/ 39 w 48"/>
                  <a:gd name="T21" fmla="*/ 8 h 49"/>
                  <a:gd name="T22" fmla="*/ 39 w 48"/>
                  <a:gd name="T23" fmla="*/ 9 h 49"/>
                  <a:gd name="T24" fmla="*/ 41 w 48"/>
                  <a:gd name="T25" fmla="*/ 11 h 49"/>
                  <a:gd name="T26" fmla="*/ 43 w 48"/>
                  <a:gd name="T27" fmla="*/ 11 h 49"/>
                  <a:gd name="T28" fmla="*/ 43 w 48"/>
                  <a:gd name="T29" fmla="*/ 15 h 49"/>
                  <a:gd name="T30" fmla="*/ 43 w 48"/>
                  <a:gd name="T31" fmla="*/ 16 h 49"/>
                  <a:gd name="T32" fmla="*/ 44 w 48"/>
                  <a:gd name="T33" fmla="*/ 16 h 49"/>
                  <a:gd name="T34" fmla="*/ 44 w 48"/>
                  <a:gd name="T35" fmla="*/ 22 h 49"/>
                  <a:gd name="T36" fmla="*/ 43 w 48"/>
                  <a:gd name="T37" fmla="*/ 22 h 49"/>
                  <a:gd name="T38" fmla="*/ 41 w 48"/>
                  <a:gd name="T39" fmla="*/ 27 h 49"/>
                  <a:gd name="T40" fmla="*/ 46 w 48"/>
                  <a:gd name="T41" fmla="*/ 25 h 49"/>
                  <a:gd name="T42" fmla="*/ 48 w 48"/>
                  <a:gd name="T43" fmla="*/ 25 h 49"/>
                  <a:gd name="T44" fmla="*/ 48 w 48"/>
                  <a:gd name="T45" fmla="*/ 29 h 49"/>
                  <a:gd name="T46" fmla="*/ 46 w 48"/>
                  <a:gd name="T47" fmla="*/ 31 h 49"/>
                  <a:gd name="T48" fmla="*/ 43 w 48"/>
                  <a:gd name="T49" fmla="*/ 33 h 49"/>
                  <a:gd name="T50" fmla="*/ 43 w 48"/>
                  <a:gd name="T51" fmla="*/ 38 h 49"/>
                  <a:gd name="T52" fmla="*/ 41 w 48"/>
                  <a:gd name="T53" fmla="*/ 38 h 49"/>
                  <a:gd name="T54" fmla="*/ 37 w 48"/>
                  <a:gd name="T55" fmla="*/ 42 h 49"/>
                  <a:gd name="T56" fmla="*/ 32 w 48"/>
                  <a:gd name="T57" fmla="*/ 45 h 49"/>
                  <a:gd name="T58" fmla="*/ 32 w 48"/>
                  <a:gd name="T59" fmla="*/ 47 h 49"/>
                  <a:gd name="T60" fmla="*/ 32 w 48"/>
                  <a:gd name="T61" fmla="*/ 49 h 49"/>
                  <a:gd name="T62" fmla="*/ 30 w 48"/>
                  <a:gd name="T63" fmla="*/ 49 h 49"/>
                  <a:gd name="T64" fmla="*/ 14 w 48"/>
                  <a:gd name="T65" fmla="*/ 42 h 49"/>
                  <a:gd name="T66" fmla="*/ 7 w 48"/>
                  <a:gd name="T67" fmla="*/ 36 h 49"/>
                  <a:gd name="T68" fmla="*/ 7 w 48"/>
                  <a:gd name="T69" fmla="*/ 33 h 49"/>
                  <a:gd name="T70" fmla="*/ 5 w 48"/>
                  <a:gd name="T71" fmla="*/ 31 h 49"/>
                  <a:gd name="T72" fmla="*/ 1 w 48"/>
                  <a:gd name="T73" fmla="*/ 27 h 49"/>
                  <a:gd name="T74" fmla="*/ 1 w 48"/>
                  <a:gd name="T75" fmla="*/ 25 h 49"/>
                  <a:gd name="T76" fmla="*/ 3 w 48"/>
                  <a:gd name="T77" fmla="*/ 27 h 49"/>
                  <a:gd name="T78" fmla="*/ 3 w 48"/>
                  <a:gd name="T79" fmla="*/ 25 h 49"/>
                  <a:gd name="T80" fmla="*/ 1 w 48"/>
                  <a:gd name="T81" fmla="*/ 24 h 49"/>
                  <a:gd name="T82" fmla="*/ 1 w 48"/>
                  <a:gd name="T83" fmla="*/ 20 h 49"/>
                  <a:gd name="T84" fmla="*/ 0 w 48"/>
                  <a:gd name="T85" fmla="*/ 18 h 49"/>
                  <a:gd name="T86" fmla="*/ 0 w 48"/>
                  <a:gd name="T87" fmla="*/ 15 h 4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48"/>
                  <a:gd name="T133" fmla="*/ 0 h 49"/>
                  <a:gd name="T134" fmla="*/ 48 w 48"/>
                  <a:gd name="T135" fmla="*/ 49 h 4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48" h="49">
                    <a:moveTo>
                      <a:pt x="0" y="15"/>
                    </a:moveTo>
                    <a:lnTo>
                      <a:pt x="1" y="16"/>
                    </a:lnTo>
                    <a:lnTo>
                      <a:pt x="5" y="16"/>
                    </a:lnTo>
                    <a:lnTo>
                      <a:pt x="5" y="15"/>
                    </a:lnTo>
                    <a:lnTo>
                      <a:pt x="7" y="13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10" y="9"/>
                    </a:lnTo>
                    <a:lnTo>
                      <a:pt x="14" y="6"/>
                    </a:lnTo>
                    <a:lnTo>
                      <a:pt x="12" y="4"/>
                    </a:lnTo>
                    <a:lnTo>
                      <a:pt x="14" y="2"/>
                    </a:lnTo>
                    <a:lnTo>
                      <a:pt x="16" y="2"/>
                    </a:lnTo>
                    <a:lnTo>
                      <a:pt x="18" y="4"/>
                    </a:lnTo>
                    <a:lnTo>
                      <a:pt x="21" y="2"/>
                    </a:lnTo>
                    <a:lnTo>
                      <a:pt x="21" y="0"/>
                    </a:lnTo>
                    <a:lnTo>
                      <a:pt x="34" y="2"/>
                    </a:lnTo>
                    <a:lnTo>
                      <a:pt x="34" y="4"/>
                    </a:lnTo>
                    <a:lnTo>
                      <a:pt x="35" y="4"/>
                    </a:lnTo>
                    <a:lnTo>
                      <a:pt x="37" y="6"/>
                    </a:lnTo>
                    <a:lnTo>
                      <a:pt x="39" y="8"/>
                    </a:lnTo>
                    <a:lnTo>
                      <a:pt x="39" y="9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1"/>
                    </a:lnTo>
                    <a:lnTo>
                      <a:pt x="41" y="13"/>
                    </a:lnTo>
                    <a:lnTo>
                      <a:pt x="43" y="15"/>
                    </a:lnTo>
                    <a:lnTo>
                      <a:pt x="43" y="16"/>
                    </a:lnTo>
                    <a:lnTo>
                      <a:pt x="44" y="16"/>
                    </a:lnTo>
                    <a:lnTo>
                      <a:pt x="44" y="18"/>
                    </a:lnTo>
                    <a:lnTo>
                      <a:pt x="44" y="22"/>
                    </a:lnTo>
                    <a:lnTo>
                      <a:pt x="43" y="22"/>
                    </a:lnTo>
                    <a:lnTo>
                      <a:pt x="41" y="27"/>
                    </a:lnTo>
                    <a:lnTo>
                      <a:pt x="46" y="27"/>
                    </a:lnTo>
                    <a:lnTo>
                      <a:pt x="46" y="25"/>
                    </a:lnTo>
                    <a:lnTo>
                      <a:pt x="48" y="25"/>
                    </a:lnTo>
                    <a:lnTo>
                      <a:pt x="48" y="29"/>
                    </a:lnTo>
                    <a:lnTo>
                      <a:pt x="46" y="31"/>
                    </a:lnTo>
                    <a:lnTo>
                      <a:pt x="44" y="33"/>
                    </a:lnTo>
                    <a:lnTo>
                      <a:pt x="43" y="33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1" y="38"/>
                    </a:lnTo>
                    <a:lnTo>
                      <a:pt x="39" y="40"/>
                    </a:lnTo>
                    <a:lnTo>
                      <a:pt x="37" y="42"/>
                    </a:lnTo>
                    <a:lnTo>
                      <a:pt x="34" y="45"/>
                    </a:lnTo>
                    <a:lnTo>
                      <a:pt x="32" y="45"/>
                    </a:lnTo>
                    <a:lnTo>
                      <a:pt x="32" y="47"/>
                    </a:lnTo>
                    <a:lnTo>
                      <a:pt x="32" y="49"/>
                    </a:lnTo>
                    <a:lnTo>
                      <a:pt x="30" y="49"/>
                    </a:lnTo>
                    <a:lnTo>
                      <a:pt x="16" y="43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7" y="36"/>
                    </a:lnTo>
                    <a:lnTo>
                      <a:pt x="7" y="34"/>
                    </a:lnTo>
                    <a:lnTo>
                      <a:pt x="7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1" y="27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1" y="25"/>
                    </a:lnTo>
                    <a:lnTo>
                      <a:pt x="1" y="24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4" name="Freeform 4145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5" name="Freeform 4146"/>
              <p:cNvSpPr>
                <a:spLocks/>
              </p:cNvSpPr>
              <p:nvPr/>
            </p:nvSpPr>
            <p:spPr bwMode="auto">
              <a:xfrm>
                <a:off x="2567" y="2531"/>
                <a:ext cx="98" cy="102"/>
              </a:xfrm>
              <a:custGeom>
                <a:avLst/>
                <a:gdLst>
                  <a:gd name="T0" fmla="*/ 69 w 98"/>
                  <a:gd name="T1" fmla="*/ 89 h 102"/>
                  <a:gd name="T2" fmla="*/ 91 w 98"/>
                  <a:gd name="T3" fmla="*/ 89 h 102"/>
                  <a:gd name="T4" fmla="*/ 93 w 98"/>
                  <a:gd name="T5" fmla="*/ 80 h 102"/>
                  <a:gd name="T6" fmla="*/ 86 w 98"/>
                  <a:gd name="T7" fmla="*/ 60 h 102"/>
                  <a:gd name="T8" fmla="*/ 89 w 98"/>
                  <a:gd name="T9" fmla="*/ 50 h 102"/>
                  <a:gd name="T10" fmla="*/ 96 w 98"/>
                  <a:gd name="T11" fmla="*/ 41 h 102"/>
                  <a:gd name="T12" fmla="*/ 94 w 98"/>
                  <a:gd name="T13" fmla="*/ 25 h 102"/>
                  <a:gd name="T14" fmla="*/ 93 w 98"/>
                  <a:gd name="T15" fmla="*/ 21 h 102"/>
                  <a:gd name="T16" fmla="*/ 91 w 98"/>
                  <a:gd name="T17" fmla="*/ 19 h 102"/>
                  <a:gd name="T18" fmla="*/ 86 w 98"/>
                  <a:gd name="T19" fmla="*/ 12 h 102"/>
                  <a:gd name="T20" fmla="*/ 68 w 98"/>
                  <a:gd name="T21" fmla="*/ 14 h 102"/>
                  <a:gd name="T22" fmla="*/ 64 w 98"/>
                  <a:gd name="T23" fmla="*/ 14 h 102"/>
                  <a:gd name="T24" fmla="*/ 60 w 98"/>
                  <a:gd name="T25" fmla="*/ 16 h 102"/>
                  <a:gd name="T26" fmla="*/ 57 w 98"/>
                  <a:gd name="T27" fmla="*/ 12 h 102"/>
                  <a:gd name="T28" fmla="*/ 55 w 98"/>
                  <a:gd name="T29" fmla="*/ 9 h 102"/>
                  <a:gd name="T30" fmla="*/ 53 w 98"/>
                  <a:gd name="T31" fmla="*/ 5 h 102"/>
                  <a:gd name="T32" fmla="*/ 48 w 98"/>
                  <a:gd name="T33" fmla="*/ 3 h 102"/>
                  <a:gd name="T34" fmla="*/ 41 w 98"/>
                  <a:gd name="T35" fmla="*/ 5 h 102"/>
                  <a:gd name="T36" fmla="*/ 37 w 98"/>
                  <a:gd name="T37" fmla="*/ 3 h 102"/>
                  <a:gd name="T38" fmla="*/ 35 w 98"/>
                  <a:gd name="T39" fmla="*/ 0 h 102"/>
                  <a:gd name="T40" fmla="*/ 32 w 98"/>
                  <a:gd name="T41" fmla="*/ 1 h 102"/>
                  <a:gd name="T42" fmla="*/ 28 w 98"/>
                  <a:gd name="T43" fmla="*/ 3 h 102"/>
                  <a:gd name="T44" fmla="*/ 25 w 98"/>
                  <a:gd name="T45" fmla="*/ 5 h 102"/>
                  <a:gd name="T46" fmla="*/ 21 w 98"/>
                  <a:gd name="T47" fmla="*/ 7 h 102"/>
                  <a:gd name="T48" fmla="*/ 18 w 98"/>
                  <a:gd name="T49" fmla="*/ 7 h 102"/>
                  <a:gd name="T50" fmla="*/ 16 w 98"/>
                  <a:gd name="T51" fmla="*/ 3 h 102"/>
                  <a:gd name="T52" fmla="*/ 12 w 98"/>
                  <a:gd name="T53" fmla="*/ 5 h 102"/>
                  <a:gd name="T54" fmla="*/ 9 w 98"/>
                  <a:gd name="T55" fmla="*/ 9 h 102"/>
                  <a:gd name="T56" fmla="*/ 5 w 98"/>
                  <a:gd name="T57" fmla="*/ 19 h 102"/>
                  <a:gd name="T58" fmla="*/ 10 w 98"/>
                  <a:gd name="T59" fmla="*/ 25 h 102"/>
                  <a:gd name="T60" fmla="*/ 10 w 98"/>
                  <a:gd name="T61" fmla="*/ 26 h 102"/>
                  <a:gd name="T62" fmla="*/ 10 w 98"/>
                  <a:gd name="T63" fmla="*/ 32 h 102"/>
                  <a:gd name="T64" fmla="*/ 12 w 98"/>
                  <a:gd name="T65" fmla="*/ 37 h 102"/>
                  <a:gd name="T66" fmla="*/ 10 w 98"/>
                  <a:gd name="T67" fmla="*/ 37 h 102"/>
                  <a:gd name="T68" fmla="*/ 3 w 98"/>
                  <a:gd name="T69" fmla="*/ 37 h 102"/>
                  <a:gd name="T70" fmla="*/ 5 w 98"/>
                  <a:gd name="T71" fmla="*/ 41 h 102"/>
                  <a:gd name="T72" fmla="*/ 7 w 98"/>
                  <a:gd name="T73" fmla="*/ 41 h 102"/>
                  <a:gd name="T74" fmla="*/ 7 w 98"/>
                  <a:gd name="T75" fmla="*/ 48 h 102"/>
                  <a:gd name="T76" fmla="*/ 0 w 98"/>
                  <a:gd name="T77" fmla="*/ 52 h 102"/>
                  <a:gd name="T78" fmla="*/ 3 w 98"/>
                  <a:gd name="T79" fmla="*/ 57 h 102"/>
                  <a:gd name="T80" fmla="*/ 0 w 98"/>
                  <a:gd name="T81" fmla="*/ 68 h 102"/>
                  <a:gd name="T82" fmla="*/ 1 w 98"/>
                  <a:gd name="T83" fmla="*/ 68 h 102"/>
                  <a:gd name="T84" fmla="*/ 5 w 98"/>
                  <a:gd name="T85" fmla="*/ 69 h 102"/>
                  <a:gd name="T86" fmla="*/ 10 w 98"/>
                  <a:gd name="T87" fmla="*/ 73 h 102"/>
                  <a:gd name="T88" fmla="*/ 16 w 98"/>
                  <a:gd name="T89" fmla="*/ 78 h 102"/>
                  <a:gd name="T90" fmla="*/ 18 w 98"/>
                  <a:gd name="T91" fmla="*/ 82 h 102"/>
                  <a:gd name="T92" fmla="*/ 18 w 98"/>
                  <a:gd name="T93" fmla="*/ 86 h 102"/>
                  <a:gd name="T94" fmla="*/ 16 w 98"/>
                  <a:gd name="T95" fmla="*/ 91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98"/>
                  <a:gd name="T145" fmla="*/ 0 h 102"/>
                  <a:gd name="T146" fmla="*/ 98 w 98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98" h="102">
                    <a:moveTo>
                      <a:pt x="16" y="102"/>
                    </a:moveTo>
                    <a:lnTo>
                      <a:pt x="16" y="102"/>
                    </a:lnTo>
                    <a:lnTo>
                      <a:pt x="19" y="102"/>
                    </a:lnTo>
                    <a:lnTo>
                      <a:pt x="69" y="89"/>
                    </a:lnTo>
                    <a:lnTo>
                      <a:pt x="86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3" y="80"/>
                    </a:lnTo>
                    <a:lnTo>
                      <a:pt x="89" y="80"/>
                    </a:lnTo>
                    <a:lnTo>
                      <a:pt x="89" y="78"/>
                    </a:lnTo>
                    <a:lnTo>
                      <a:pt x="86" y="68"/>
                    </a:lnTo>
                    <a:lnTo>
                      <a:pt x="86" y="60"/>
                    </a:lnTo>
                    <a:lnTo>
                      <a:pt x="87" y="59"/>
                    </a:lnTo>
                    <a:lnTo>
                      <a:pt x="89" y="57"/>
                    </a:lnTo>
                    <a:lnTo>
                      <a:pt x="89" y="55"/>
                    </a:lnTo>
                    <a:lnTo>
                      <a:pt x="89" y="50"/>
                    </a:lnTo>
                    <a:lnTo>
                      <a:pt x="93" y="43"/>
                    </a:lnTo>
                    <a:lnTo>
                      <a:pt x="94" y="43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6" y="39"/>
                    </a:lnTo>
                    <a:lnTo>
                      <a:pt x="98" y="39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3" y="25"/>
                    </a:lnTo>
                    <a:lnTo>
                      <a:pt x="94" y="23"/>
                    </a:lnTo>
                    <a:lnTo>
                      <a:pt x="93" y="21"/>
                    </a:lnTo>
                    <a:lnTo>
                      <a:pt x="94" y="21"/>
                    </a:lnTo>
                    <a:lnTo>
                      <a:pt x="94" y="19"/>
                    </a:lnTo>
                    <a:lnTo>
                      <a:pt x="93" y="19"/>
                    </a:lnTo>
                    <a:lnTo>
                      <a:pt x="91" y="19"/>
                    </a:lnTo>
                    <a:lnTo>
                      <a:pt x="89" y="14"/>
                    </a:lnTo>
                    <a:lnTo>
                      <a:pt x="87" y="14"/>
                    </a:lnTo>
                    <a:lnTo>
                      <a:pt x="86" y="12"/>
                    </a:lnTo>
                    <a:lnTo>
                      <a:pt x="84" y="12"/>
                    </a:lnTo>
                    <a:lnTo>
                      <a:pt x="78" y="10"/>
                    </a:lnTo>
                    <a:lnTo>
                      <a:pt x="68" y="14"/>
                    </a:lnTo>
                    <a:lnTo>
                      <a:pt x="68" y="16"/>
                    </a:lnTo>
                    <a:lnTo>
                      <a:pt x="66" y="18"/>
                    </a:lnTo>
                    <a:lnTo>
                      <a:pt x="64" y="16"/>
                    </a:lnTo>
                    <a:lnTo>
                      <a:pt x="64" y="14"/>
                    </a:lnTo>
                    <a:lnTo>
                      <a:pt x="62" y="14"/>
                    </a:lnTo>
                    <a:lnTo>
                      <a:pt x="62" y="16"/>
                    </a:lnTo>
                    <a:lnTo>
                      <a:pt x="60" y="16"/>
                    </a:lnTo>
                    <a:lnTo>
                      <a:pt x="59" y="14"/>
                    </a:lnTo>
                    <a:lnTo>
                      <a:pt x="57" y="12"/>
                    </a:lnTo>
                    <a:lnTo>
                      <a:pt x="57" y="10"/>
                    </a:lnTo>
                    <a:lnTo>
                      <a:pt x="55" y="10"/>
                    </a:lnTo>
                    <a:lnTo>
                      <a:pt x="55" y="9"/>
                    </a:lnTo>
                    <a:lnTo>
                      <a:pt x="53" y="9"/>
                    </a:lnTo>
                    <a:lnTo>
                      <a:pt x="53" y="7"/>
                    </a:lnTo>
                    <a:lnTo>
                      <a:pt x="53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3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39" y="7"/>
                    </a:lnTo>
                    <a:lnTo>
                      <a:pt x="37" y="7"/>
                    </a:lnTo>
                    <a:lnTo>
                      <a:pt x="37" y="3"/>
                    </a:lnTo>
                    <a:lnTo>
                      <a:pt x="37" y="1"/>
                    </a:lnTo>
                    <a:lnTo>
                      <a:pt x="37" y="0"/>
                    </a:lnTo>
                    <a:lnTo>
                      <a:pt x="35" y="0"/>
                    </a:lnTo>
                    <a:lnTo>
                      <a:pt x="34" y="0"/>
                    </a:lnTo>
                    <a:lnTo>
                      <a:pt x="32" y="1"/>
                    </a:lnTo>
                    <a:lnTo>
                      <a:pt x="30" y="0"/>
                    </a:lnTo>
                    <a:lnTo>
                      <a:pt x="28" y="1"/>
                    </a:lnTo>
                    <a:lnTo>
                      <a:pt x="28" y="3"/>
                    </a:lnTo>
                    <a:lnTo>
                      <a:pt x="30" y="3"/>
                    </a:lnTo>
                    <a:lnTo>
                      <a:pt x="28" y="5"/>
                    </a:lnTo>
                    <a:lnTo>
                      <a:pt x="26" y="5"/>
                    </a:lnTo>
                    <a:lnTo>
                      <a:pt x="25" y="5"/>
                    </a:lnTo>
                    <a:lnTo>
                      <a:pt x="25" y="7"/>
                    </a:lnTo>
                    <a:lnTo>
                      <a:pt x="23" y="9"/>
                    </a:lnTo>
                    <a:lnTo>
                      <a:pt x="21" y="7"/>
                    </a:lnTo>
                    <a:lnTo>
                      <a:pt x="19" y="7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4" y="3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0" y="7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10"/>
                    </a:lnTo>
                    <a:lnTo>
                      <a:pt x="5" y="12"/>
                    </a:lnTo>
                    <a:lnTo>
                      <a:pt x="5" y="19"/>
                    </a:lnTo>
                    <a:lnTo>
                      <a:pt x="9" y="21"/>
                    </a:lnTo>
                    <a:lnTo>
                      <a:pt x="10" y="21"/>
                    </a:lnTo>
                    <a:lnTo>
                      <a:pt x="10" y="25"/>
                    </a:lnTo>
                    <a:lnTo>
                      <a:pt x="12" y="26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9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2" y="32"/>
                    </a:lnTo>
                    <a:lnTo>
                      <a:pt x="12" y="34"/>
                    </a:lnTo>
                    <a:lnTo>
                      <a:pt x="12" y="37"/>
                    </a:lnTo>
                    <a:lnTo>
                      <a:pt x="12" y="35"/>
                    </a:lnTo>
                    <a:lnTo>
                      <a:pt x="10" y="37"/>
                    </a:lnTo>
                    <a:lnTo>
                      <a:pt x="9" y="35"/>
                    </a:lnTo>
                    <a:lnTo>
                      <a:pt x="7" y="35"/>
                    </a:lnTo>
                    <a:lnTo>
                      <a:pt x="3" y="35"/>
                    </a:lnTo>
                    <a:lnTo>
                      <a:pt x="3" y="37"/>
                    </a:lnTo>
                    <a:lnTo>
                      <a:pt x="5" y="37"/>
                    </a:lnTo>
                    <a:lnTo>
                      <a:pt x="3" y="39"/>
                    </a:lnTo>
                    <a:lnTo>
                      <a:pt x="5" y="41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9" y="43"/>
                    </a:lnTo>
                    <a:lnTo>
                      <a:pt x="7" y="43"/>
                    </a:lnTo>
                    <a:lnTo>
                      <a:pt x="7" y="48"/>
                    </a:lnTo>
                    <a:lnTo>
                      <a:pt x="5" y="50"/>
                    </a:lnTo>
                    <a:lnTo>
                      <a:pt x="1" y="50"/>
                    </a:lnTo>
                    <a:lnTo>
                      <a:pt x="0" y="52"/>
                    </a:lnTo>
                    <a:lnTo>
                      <a:pt x="1" y="55"/>
                    </a:lnTo>
                    <a:lnTo>
                      <a:pt x="3" y="57"/>
                    </a:lnTo>
                    <a:lnTo>
                      <a:pt x="3" y="62"/>
                    </a:lnTo>
                    <a:lnTo>
                      <a:pt x="0" y="66"/>
                    </a:lnTo>
                    <a:lnTo>
                      <a:pt x="0" y="68"/>
                    </a:lnTo>
                    <a:lnTo>
                      <a:pt x="1" y="68"/>
                    </a:lnTo>
                    <a:lnTo>
                      <a:pt x="1" y="69"/>
                    </a:lnTo>
                    <a:lnTo>
                      <a:pt x="3" y="69"/>
                    </a:lnTo>
                    <a:lnTo>
                      <a:pt x="5" y="69"/>
                    </a:lnTo>
                    <a:lnTo>
                      <a:pt x="9" y="69"/>
                    </a:lnTo>
                    <a:lnTo>
                      <a:pt x="9" y="71"/>
                    </a:lnTo>
                    <a:lnTo>
                      <a:pt x="10" y="73"/>
                    </a:lnTo>
                    <a:lnTo>
                      <a:pt x="12" y="77"/>
                    </a:lnTo>
                    <a:lnTo>
                      <a:pt x="14" y="77"/>
                    </a:lnTo>
                    <a:lnTo>
                      <a:pt x="16" y="78"/>
                    </a:lnTo>
                    <a:lnTo>
                      <a:pt x="18" y="78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6" y="87"/>
                    </a:lnTo>
                    <a:lnTo>
                      <a:pt x="16" y="89"/>
                    </a:lnTo>
                    <a:lnTo>
                      <a:pt x="16" y="91"/>
                    </a:lnTo>
                    <a:lnTo>
                      <a:pt x="16" y="93"/>
                    </a:lnTo>
                    <a:lnTo>
                      <a:pt x="16" y="10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6" name="Freeform 4147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7" name="Freeform 4148"/>
              <p:cNvSpPr>
                <a:spLocks/>
              </p:cNvSpPr>
              <p:nvPr/>
            </p:nvSpPr>
            <p:spPr bwMode="auto">
              <a:xfrm>
                <a:off x="2699" y="2523"/>
                <a:ext cx="36" cy="83"/>
              </a:xfrm>
              <a:custGeom>
                <a:avLst/>
                <a:gdLst>
                  <a:gd name="T0" fmla="*/ 25 w 36"/>
                  <a:gd name="T1" fmla="*/ 83 h 83"/>
                  <a:gd name="T2" fmla="*/ 23 w 36"/>
                  <a:gd name="T3" fmla="*/ 83 h 83"/>
                  <a:gd name="T4" fmla="*/ 16 w 36"/>
                  <a:gd name="T5" fmla="*/ 74 h 83"/>
                  <a:gd name="T6" fmla="*/ 13 w 36"/>
                  <a:gd name="T7" fmla="*/ 27 h 83"/>
                  <a:gd name="T8" fmla="*/ 11 w 36"/>
                  <a:gd name="T9" fmla="*/ 27 h 83"/>
                  <a:gd name="T10" fmla="*/ 9 w 36"/>
                  <a:gd name="T11" fmla="*/ 17 h 83"/>
                  <a:gd name="T12" fmla="*/ 5 w 36"/>
                  <a:gd name="T13" fmla="*/ 9 h 83"/>
                  <a:gd name="T14" fmla="*/ 2 w 36"/>
                  <a:gd name="T15" fmla="*/ 9 h 83"/>
                  <a:gd name="T16" fmla="*/ 2 w 36"/>
                  <a:gd name="T17" fmla="*/ 8 h 83"/>
                  <a:gd name="T18" fmla="*/ 4 w 36"/>
                  <a:gd name="T19" fmla="*/ 6 h 83"/>
                  <a:gd name="T20" fmla="*/ 4 w 36"/>
                  <a:gd name="T21" fmla="*/ 4 h 83"/>
                  <a:gd name="T22" fmla="*/ 4 w 36"/>
                  <a:gd name="T23" fmla="*/ 2 h 83"/>
                  <a:gd name="T24" fmla="*/ 4 w 36"/>
                  <a:gd name="T25" fmla="*/ 2 h 83"/>
                  <a:gd name="T26" fmla="*/ 2 w 36"/>
                  <a:gd name="T27" fmla="*/ 2 h 83"/>
                  <a:gd name="T28" fmla="*/ 0 w 36"/>
                  <a:gd name="T29" fmla="*/ 0 h 83"/>
                  <a:gd name="T30" fmla="*/ 0 w 36"/>
                  <a:gd name="T31" fmla="*/ 0 h 83"/>
                  <a:gd name="T32" fmla="*/ 0 w 36"/>
                  <a:gd name="T33" fmla="*/ 0 h 83"/>
                  <a:gd name="T34" fmla="*/ 11 w 36"/>
                  <a:gd name="T35" fmla="*/ 2 h 83"/>
                  <a:gd name="T36" fmla="*/ 13 w 36"/>
                  <a:gd name="T37" fmla="*/ 4 h 83"/>
                  <a:gd name="T38" fmla="*/ 13 w 36"/>
                  <a:gd name="T39" fmla="*/ 4 h 83"/>
                  <a:gd name="T40" fmla="*/ 14 w 36"/>
                  <a:gd name="T41" fmla="*/ 2 h 83"/>
                  <a:gd name="T42" fmla="*/ 18 w 36"/>
                  <a:gd name="T43" fmla="*/ 2 h 83"/>
                  <a:gd name="T44" fmla="*/ 18 w 36"/>
                  <a:gd name="T45" fmla="*/ 2 h 83"/>
                  <a:gd name="T46" fmla="*/ 18 w 36"/>
                  <a:gd name="T47" fmla="*/ 4 h 83"/>
                  <a:gd name="T48" fmla="*/ 18 w 36"/>
                  <a:gd name="T49" fmla="*/ 6 h 83"/>
                  <a:gd name="T50" fmla="*/ 16 w 36"/>
                  <a:gd name="T51" fmla="*/ 8 h 83"/>
                  <a:gd name="T52" fmla="*/ 16 w 36"/>
                  <a:gd name="T53" fmla="*/ 11 h 83"/>
                  <a:gd name="T54" fmla="*/ 16 w 36"/>
                  <a:gd name="T55" fmla="*/ 13 h 83"/>
                  <a:gd name="T56" fmla="*/ 18 w 36"/>
                  <a:gd name="T57" fmla="*/ 15 h 83"/>
                  <a:gd name="T58" fmla="*/ 20 w 36"/>
                  <a:gd name="T59" fmla="*/ 15 h 83"/>
                  <a:gd name="T60" fmla="*/ 20 w 36"/>
                  <a:gd name="T61" fmla="*/ 15 h 83"/>
                  <a:gd name="T62" fmla="*/ 22 w 36"/>
                  <a:gd name="T63" fmla="*/ 17 h 83"/>
                  <a:gd name="T64" fmla="*/ 25 w 36"/>
                  <a:gd name="T65" fmla="*/ 20 h 83"/>
                  <a:gd name="T66" fmla="*/ 32 w 36"/>
                  <a:gd name="T67" fmla="*/ 77 h 83"/>
                  <a:gd name="T68" fmla="*/ 34 w 36"/>
                  <a:gd name="T69" fmla="*/ 79 h 83"/>
                  <a:gd name="T70" fmla="*/ 36 w 36"/>
                  <a:gd name="T71" fmla="*/ 79 h 83"/>
                  <a:gd name="T72" fmla="*/ 25 w 36"/>
                  <a:gd name="T73" fmla="*/ 83 h 8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36"/>
                  <a:gd name="T112" fmla="*/ 0 h 83"/>
                  <a:gd name="T113" fmla="*/ 36 w 36"/>
                  <a:gd name="T114" fmla="*/ 83 h 8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36" h="83">
                    <a:moveTo>
                      <a:pt x="25" y="83"/>
                    </a:moveTo>
                    <a:lnTo>
                      <a:pt x="23" y="83"/>
                    </a:lnTo>
                    <a:lnTo>
                      <a:pt x="16" y="74"/>
                    </a:lnTo>
                    <a:lnTo>
                      <a:pt x="13" y="27"/>
                    </a:lnTo>
                    <a:lnTo>
                      <a:pt x="11" y="27"/>
                    </a:lnTo>
                    <a:lnTo>
                      <a:pt x="9" y="17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2" y="8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4" y="2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2" y="17"/>
                    </a:lnTo>
                    <a:lnTo>
                      <a:pt x="25" y="20"/>
                    </a:lnTo>
                    <a:lnTo>
                      <a:pt x="32" y="77"/>
                    </a:lnTo>
                    <a:lnTo>
                      <a:pt x="34" y="79"/>
                    </a:lnTo>
                    <a:lnTo>
                      <a:pt x="36" y="79"/>
                    </a:lnTo>
                    <a:lnTo>
                      <a:pt x="25" y="8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8" name="Freeform 4149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9" name="Freeform 4150"/>
              <p:cNvSpPr>
                <a:spLocks/>
              </p:cNvSpPr>
              <p:nvPr/>
            </p:nvSpPr>
            <p:spPr bwMode="auto">
              <a:xfrm>
                <a:off x="3361" y="2511"/>
                <a:ext cx="165" cy="218"/>
              </a:xfrm>
              <a:custGeom>
                <a:avLst/>
                <a:gdLst>
                  <a:gd name="T0" fmla="*/ 9 w 165"/>
                  <a:gd name="T1" fmla="*/ 216 h 218"/>
                  <a:gd name="T2" fmla="*/ 0 w 165"/>
                  <a:gd name="T3" fmla="*/ 147 h 218"/>
                  <a:gd name="T4" fmla="*/ 13 w 165"/>
                  <a:gd name="T5" fmla="*/ 131 h 218"/>
                  <a:gd name="T6" fmla="*/ 15 w 165"/>
                  <a:gd name="T7" fmla="*/ 127 h 218"/>
                  <a:gd name="T8" fmla="*/ 38 w 165"/>
                  <a:gd name="T9" fmla="*/ 116 h 218"/>
                  <a:gd name="T10" fmla="*/ 65 w 165"/>
                  <a:gd name="T11" fmla="*/ 111 h 218"/>
                  <a:gd name="T12" fmla="*/ 113 w 165"/>
                  <a:gd name="T13" fmla="*/ 63 h 218"/>
                  <a:gd name="T14" fmla="*/ 49 w 165"/>
                  <a:gd name="T15" fmla="*/ 46 h 218"/>
                  <a:gd name="T16" fmla="*/ 41 w 165"/>
                  <a:gd name="T17" fmla="*/ 39 h 218"/>
                  <a:gd name="T18" fmla="*/ 36 w 165"/>
                  <a:gd name="T19" fmla="*/ 36 h 218"/>
                  <a:gd name="T20" fmla="*/ 33 w 165"/>
                  <a:gd name="T21" fmla="*/ 30 h 218"/>
                  <a:gd name="T22" fmla="*/ 31 w 165"/>
                  <a:gd name="T23" fmla="*/ 27 h 218"/>
                  <a:gd name="T24" fmla="*/ 34 w 165"/>
                  <a:gd name="T25" fmla="*/ 9 h 218"/>
                  <a:gd name="T26" fmla="*/ 36 w 165"/>
                  <a:gd name="T27" fmla="*/ 9 h 218"/>
                  <a:gd name="T28" fmla="*/ 49 w 165"/>
                  <a:gd name="T29" fmla="*/ 21 h 218"/>
                  <a:gd name="T30" fmla="*/ 56 w 165"/>
                  <a:gd name="T31" fmla="*/ 25 h 218"/>
                  <a:gd name="T32" fmla="*/ 74 w 165"/>
                  <a:gd name="T33" fmla="*/ 20 h 218"/>
                  <a:gd name="T34" fmla="*/ 75 w 165"/>
                  <a:gd name="T35" fmla="*/ 18 h 218"/>
                  <a:gd name="T36" fmla="*/ 77 w 165"/>
                  <a:gd name="T37" fmla="*/ 18 h 218"/>
                  <a:gd name="T38" fmla="*/ 79 w 165"/>
                  <a:gd name="T39" fmla="*/ 20 h 218"/>
                  <a:gd name="T40" fmla="*/ 84 w 165"/>
                  <a:gd name="T41" fmla="*/ 20 h 218"/>
                  <a:gd name="T42" fmla="*/ 93 w 165"/>
                  <a:gd name="T43" fmla="*/ 18 h 218"/>
                  <a:gd name="T44" fmla="*/ 99 w 165"/>
                  <a:gd name="T45" fmla="*/ 14 h 218"/>
                  <a:gd name="T46" fmla="*/ 106 w 165"/>
                  <a:gd name="T47" fmla="*/ 14 h 218"/>
                  <a:gd name="T48" fmla="*/ 120 w 165"/>
                  <a:gd name="T49" fmla="*/ 11 h 218"/>
                  <a:gd name="T50" fmla="*/ 131 w 165"/>
                  <a:gd name="T51" fmla="*/ 9 h 218"/>
                  <a:gd name="T52" fmla="*/ 135 w 165"/>
                  <a:gd name="T53" fmla="*/ 9 h 218"/>
                  <a:gd name="T54" fmla="*/ 151 w 165"/>
                  <a:gd name="T55" fmla="*/ 4 h 218"/>
                  <a:gd name="T56" fmla="*/ 154 w 165"/>
                  <a:gd name="T57" fmla="*/ 0 h 218"/>
                  <a:gd name="T58" fmla="*/ 160 w 165"/>
                  <a:gd name="T59" fmla="*/ 4 h 218"/>
                  <a:gd name="T60" fmla="*/ 163 w 165"/>
                  <a:gd name="T61" fmla="*/ 4 h 218"/>
                  <a:gd name="T62" fmla="*/ 163 w 165"/>
                  <a:gd name="T63" fmla="*/ 7 h 218"/>
                  <a:gd name="T64" fmla="*/ 160 w 165"/>
                  <a:gd name="T65" fmla="*/ 11 h 218"/>
                  <a:gd name="T66" fmla="*/ 161 w 165"/>
                  <a:gd name="T67" fmla="*/ 14 h 218"/>
                  <a:gd name="T68" fmla="*/ 161 w 165"/>
                  <a:gd name="T69" fmla="*/ 18 h 218"/>
                  <a:gd name="T70" fmla="*/ 161 w 165"/>
                  <a:gd name="T71" fmla="*/ 23 h 218"/>
                  <a:gd name="T72" fmla="*/ 160 w 165"/>
                  <a:gd name="T73" fmla="*/ 25 h 218"/>
                  <a:gd name="T74" fmla="*/ 161 w 165"/>
                  <a:gd name="T75" fmla="*/ 25 h 218"/>
                  <a:gd name="T76" fmla="*/ 161 w 165"/>
                  <a:gd name="T77" fmla="*/ 25 h 218"/>
                  <a:gd name="T78" fmla="*/ 165 w 165"/>
                  <a:gd name="T79" fmla="*/ 25 h 218"/>
                  <a:gd name="T80" fmla="*/ 163 w 165"/>
                  <a:gd name="T81" fmla="*/ 27 h 218"/>
                  <a:gd name="T82" fmla="*/ 161 w 165"/>
                  <a:gd name="T83" fmla="*/ 27 h 218"/>
                  <a:gd name="T84" fmla="*/ 158 w 165"/>
                  <a:gd name="T85" fmla="*/ 27 h 218"/>
                  <a:gd name="T86" fmla="*/ 156 w 165"/>
                  <a:gd name="T87" fmla="*/ 41 h 218"/>
                  <a:gd name="T88" fmla="*/ 154 w 165"/>
                  <a:gd name="T89" fmla="*/ 46 h 218"/>
                  <a:gd name="T90" fmla="*/ 145 w 165"/>
                  <a:gd name="T91" fmla="*/ 61 h 218"/>
                  <a:gd name="T92" fmla="*/ 140 w 165"/>
                  <a:gd name="T93" fmla="*/ 66 h 218"/>
                  <a:gd name="T94" fmla="*/ 126 w 165"/>
                  <a:gd name="T95" fmla="*/ 102 h 218"/>
                  <a:gd name="T96" fmla="*/ 122 w 165"/>
                  <a:gd name="T97" fmla="*/ 104 h 218"/>
                  <a:gd name="T98" fmla="*/ 120 w 165"/>
                  <a:gd name="T99" fmla="*/ 106 h 218"/>
                  <a:gd name="T100" fmla="*/ 113 w 165"/>
                  <a:gd name="T101" fmla="*/ 114 h 218"/>
                  <a:gd name="T102" fmla="*/ 106 w 165"/>
                  <a:gd name="T103" fmla="*/ 127 h 218"/>
                  <a:gd name="T104" fmla="*/ 86 w 165"/>
                  <a:gd name="T105" fmla="*/ 145 h 218"/>
                  <a:gd name="T106" fmla="*/ 81 w 165"/>
                  <a:gd name="T107" fmla="*/ 154 h 218"/>
                  <a:gd name="T108" fmla="*/ 67 w 165"/>
                  <a:gd name="T109" fmla="*/ 161 h 218"/>
                  <a:gd name="T110" fmla="*/ 31 w 165"/>
                  <a:gd name="T111" fmla="*/ 193 h 218"/>
                  <a:gd name="T112" fmla="*/ 25 w 165"/>
                  <a:gd name="T113" fmla="*/ 193 h 218"/>
                  <a:gd name="T114" fmla="*/ 25 w 165"/>
                  <a:gd name="T115" fmla="*/ 195 h 218"/>
                  <a:gd name="T116" fmla="*/ 25 w 165"/>
                  <a:gd name="T117" fmla="*/ 197 h 218"/>
                  <a:gd name="T118" fmla="*/ 24 w 165"/>
                  <a:gd name="T119" fmla="*/ 200 h 218"/>
                  <a:gd name="T120" fmla="*/ 9 w 165"/>
                  <a:gd name="T121" fmla="*/ 218 h 21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65"/>
                  <a:gd name="T184" fmla="*/ 0 h 218"/>
                  <a:gd name="T185" fmla="*/ 165 w 165"/>
                  <a:gd name="T186" fmla="*/ 218 h 218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65" h="218">
                    <a:moveTo>
                      <a:pt x="9" y="218"/>
                    </a:moveTo>
                    <a:lnTo>
                      <a:pt x="9" y="216"/>
                    </a:lnTo>
                    <a:lnTo>
                      <a:pt x="0" y="206"/>
                    </a:lnTo>
                    <a:lnTo>
                      <a:pt x="0" y="147"/>
                    </a:lnTo>
                    <a:lnTo>
                      <a:pt x="13" y="131"/>
                    </a:lnTo>
                    <a:lnTo>
                      <a:pt x="15" y="129"/>
                    </a:lnTo>
                    <a:lnTo>
                      <a:pt x="15" y="127"/>
                    </a:lnTo>
                    <a:lnTo>
                      <a:pt x="29" y="122"/>
                    </a:lnTo>
                    <a:lnTo>
                      <a:pt x="38" y="116"/>
                    </a:lnTo>
                    <a:lnTo>
                      <a:pt x="45" y="113"/>
                    </a:lnTo>
                    <a:lnTo>
                      <a:pt x="65" y="111"/>
                    </a:lnTo>
                    <a:lnTo>
                      <a:pt x="111" y="64"/>
                    </a:lnTo>
                    <a:lnTo>
                      <a:pt x="113" y="63"/>
                    </a:lnTo>
                    <a:lnTo>
                      <a:pt x="97" y="63"/>
                    </a:lnTo>
                    <a:lnTo>
                      <a:pt x="49" y="46"/>
                    </a:lnTo>
                    <a:lnTo>
                      <a:pt x="47" y="43"/>
                    </a:lnTo>
                    <a:lnTo>
                      <a:pt x="41" y="39"/>
                    </a:lnTo>
                    <a:lnTo>
                      <a:pt x="38" y="36"/>
                    </a:lnTo>
                    <a:lnTo>
                      <a:pt x="36" y="36"/>
                    </a:lnTo>
                    <a:lnTo>
                      <a:pt x="36" y="34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1" y="27"/>
                    </a:lnTo>
                    <a:lnTo>
                      <a:pt x="29" y="20"/>
                    </a:lnTo>
                    <a:lnTo>
                      <a:pt x="34" y="9"/>
                    </a:lnTo>
                    <a:lnTo>
                      <a:pt x="36" y="7"/>
                    </a:lnTo>
                    <a:lnTo>
                      <a:pt x="36" y="9"/>
                    </a:lnTo>
                    <a:lnTo>
                      <a:pt x="38" y="9"/>
                    </a:lnTo>
                    <a:lnTo>
                      <a:pt x="49" y="21"/>
                    </a:lnTo>
                    <a:lnTo>
                      <a:pt x="54" y="25"/>
                    </a:lnTo>
                    <a:lnTo>
                      <a:pt x="56" y="25"/>
                    </a:lnTo>
                    <a:lnTo>
                      <a:pt x="63" y="25"/>
                    </a:lnTo>
                    <a:lnTo>
                      <a:pt x="74" y="20"/>
                    </a:lnTo>
                    <a:lnTo>
                      <a:pt x="75" y="18"/>
                    </a:lnTo>
                    <a:lnTo>
                      <a:pt x="77" y="18"/>
                    </a:lnTo>
                    <a:lnTo>
                      <a:pt x="79" y="18"/>
                    </a:lnTo>
                    <a:lnTo>
                      <a:pt x="79" y="20"/>
                    </a:lnTo>
                    <a:lnTo>
                      <a:pt x="83" y="20"/>
                    </a:lnTo>
                    <a:lnTo>
                      <a:pt x="84" y="20"/>
                    </a:lnTo>
                    <a:lnTo>
                      <a:pt x="92" y="20"/>
                    </a:lnTo>
                    <a:lnTo>
                      <a:pt x="93" y="18"/>
                    </a:lnTo>
                    <a:lnTo>
                      <a:pt x="97" y="16"/>
                    </a:lnTo>
                    <a:lnTo>
                      <a:pt x="99" y="14"/>
                    </a:lnTo>
                    <a:lnTo>
                      <a:pt x="104" y="12"/>
                    </a:lnTo>
                    <a:lnTo>
                      <a:pt x="106" y="14"/>
                    </a:lnTo>
                    <a:lnTo>
                      <a:pt x="117" y="12"/>
                    </a:lnTo>
                    <a:lnTo>
                      <a:pt x="120" y="11"/>
                    </a:lnTo>
                    <a:lnTo>
                      <a:pt x="126" y="11"/>
                    </a:lnTo>
                    <a:lnTo>
                      <a:pt x="131" y="9"/>
                    </a:lnTo>
                    <a:lnTo>
                      <a:pt x="135" y="9"/>
                    </a:lnTo>
                    <a:lnTo>
                      <a:pt x="145" y="7"/>
                    </a:lnTo>
                    <a:lnTo>
                      <a:pt x="151" y="4"/>
                    </a:lnTo>
                    <a:lnTo>
                      <a:pt x="152" y="2"/>
                    </a:lnTo>
                    <a:lnTo>
                      <a:pt x="154" y="0"/>
                    </a:lnTo>
                    <a:lnTo>
                      <a:pt x="156" y="0"/>
                    </a:lnTo>
                    <a:lnTo>
                      <a:pt x="160" y="4"/>
                    </a:lnTo>
                    <a:lnTo>
                      <a:pt x="161" y="4"/>
                    </a:lnTo>
                    <a:lnTo>
                      <a:pt x="163" y="4"/>
                    </a:lnTo>
                    <a:lnTo>
                      <a:pt x="161" y="5"/>
                    </a:lnTo>
                    <a:lnTo>
                      <a:pt x="163" y="7"/>
                    </a:lnTo>
                    <a:lnTo>
                      <a:pt x="161" y="9"/>
                    </a:lnTo>
                    <a:lnTo>
                      <a:pt x="160" y="11"/>
                    </a:lnTo>
                    <a:lnTo>
                      <a:pt x="160" y="12"/>
                    </a:lnTo>
                    <a:lnTo>
                      <a:pt x="161" y="14"/>
                    </a:lnTo>
                    <a:lnTo>
                      <a:pt x="161" y="16"/>
                    </a:lnTo>
                    <a:lnTo>
                      <a:pt x="161" y="18"/>
                    </a:lnTo>
                    <a:lnTo>
                      <a:pt x="161" y="20"/>
                    </a:lnTo>
                    <a:lnTo>
                      <a:pt x="161" y="23"/>
                    </a:lnTo>
                    <a:lnTo>
                      <a:pt x="160" y="25"/>
                    </a:lnTo>
                    <a:lnTo>
                      <a:pt x="161" y="25"/>
                    </a:lnTo>
                    <a:lnTo>
                      <a:pt x="163" y="25"/>
                    </a:lnTo>
                    <a:lnTo>
                      <a:pt x="165" y="25"/>
                    </a:lnTo>
                    <a:lnTo>
                      <a:pt x="165" y="27"/>
                    </a:lnTo>
                    <a:lnTo>
                      <a:pt x="163" y="27"/>
                    </a:lnTo>
                    <a:lnTo>
                      <a:pt x="161" y="27"/>
                    </a:lnTo>
                    <a:lnTo>
                      <a:pt x="160" y="27"/>
                    </a:lnTo>
                    <a:lnTo>
                      <a:pt x="158" y="27"/>
                    </a:lnTo>
                    <a:lnTo>
                      <a:pt x="158" y="29"/>
                    </a:lnTo>
                    <a:lnTo>
                      <a:pt x="156" y="41"/>
                    </a:lnTo>
                    <a:lnTo>
                      <a:pt x="154" y="43"/>
                    </a:lnTo>
                    <a:lnTo>
                      <a:pt x="154" y="46"/>
                    </a:lnTo>
                    <a:lnTo>
                      <a:pt x="152" y="48"/>
                    </a:lnTo>
                    <a:lnTo>
                      <a:pt x="145" y="61"/>
                    </a:lnTo>
                    <a:lnTo>
                      <a:pt x="142" y="63"/>
                    </a:lnTo>
                    <a:lnTo>
                      <a:pt x="140" y="66"/>
                    </a:lnTo>
                    <a:lnTo>
                      <a:pt x="140" y="70"/>
                    </a:lnTo>
                    <a:lnTo>
                      <a:pt x="126" y="102"/>
                    </a:lnTo>
                    <a:lnTo>
                      <a:pt x="124" y="104"/>
                    </a:lnTo>
                    <a:lnTo>
                      <a:pt x="122" y="104"/>
                    </a:lnTo>
                    <a:lnTo>
                      <a:pt x="122" y="106"/>
                    </a:lnTo>
                    <a:lnTo>
                      <a:pt x="120" y="106"/>
                    </a:lnTo>
                    <a:lnTo>
                      <a:pt x="115" y="111"/>
                    </a:lnTo>
                    <a:lnTo>
                      <a:pt x="113" y="114"/>
                    </a:lnTo>
                    <a:lnTo>
                      <a:pt x="106" y="127"/>
                    </a:lnTo>
                    <a:lnTo>
                      <a:pt x="86" y="145"/>
                    </a:lnTo>
                    <a:lnTo>
                      <a:pt x="81" y="154"/>
                    </a:lnTo>
                    <a:lnTo>
                      <a:pt x="74" y="159"/>
                    </a:lnTo>
                    <a:lnTo>
                      <a:pt x="67" y="161"/>
                    </a:lnTo>
                    <a:lnTo>
                      <a:pt x="65" y="161"/>
                    </a:lnTo>
                    <a:lnTo>
                      <a:pt x="31" y="193"/>
                    </a:lnTo>
                    <a:lnTo>
                      <a:pt x="27" y="195"/>
                    </a:lnTo>
                    <a:lnTo>
                      <a:pt x="25" y="193"/>
                    </a:lnTo>
                    <a:lnTo>
                      <a:pt x="25" y="195"/>
                    </a:lnTo>
                    <a:lnTo>
                      <a:pt x="25" y="197"/>
                    </a:lnTo>
                    <a:lnTo>
                      <a:pt x="24" y="199"/>
                    </a:lnTo>
                    <a:lnTo>
                      <a:pt x="24" y="200"/>
                    </a:lnTo>
                    <a:lnTo>
                      <a:pt x="9" y="216"/>
                    </a:lnTo>
                    <a:lnTo>
                      <a:pt x="9" y="2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0" name="Freeform 4151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1" name="Freeform 4152"/>
              <p:cNvSpPr>
                <a:spLocks/>
              </p:cNvSpPr>
              <p:nvPr/>
            </p:nvSpPr>
            <p:spPr bwMode="auto">
              <a:xfrm>
                <a:off x="3105" y="2953"/>
                <a:ext cx="127" cy="120"/>
              </a:xfrm>
              <a:custGeom>
                <a:avLst/>
                <a:gdLst>
                  <a:gd name="T0" fmla="*/ 59 w 127"/>
                  <a:gd name="T1" fmla="*/ 18 h 120"/>
                  <a:gd name="T2" fmla="*/ 59 w 127"/>
                  <a:gd name="T3" fmla="*/ 20 h 120"/>
                  <a:gd name="T4" fmla="*/ 58 w 127"/>
                  <a:gd name="T5" fmla="*/ 21 h 120"/>
                  <a:gd name="T6" fmla="*/ 54 w 127"/>
                  <a:gd name="T7" fmla="*/ 20 h 120"/>
                  <a:gd name="T8" fmla="*/ 52 w 127"/>
                  <a:gd name="T9" fmla="*/ 21 h 120"/>
                  <a:gd name="T10" fmla="*/ 50 w 127"/>
                  <a:gd name="T11" fmla="*/ 21 h 120"/>
                  <a:gd name="T12" fmla="*/ 49 w 127"/>
                  <a:gd name="T13" fmla="*/ 21 h 120"/>
                  <a:gd name="T14" fmla="*/ 47 w 127"/>
                  <a:gd name="T15" fmla="*/ 23 h 120"/>
                  <a:gd name="T16" fmla="*/ 47 w 127"/>
                  <a:gd name="T17" fmla="*/ 25 h 120"/>
                  <a:gd name="T18" fmla="*/ 47 w 127"/>
                  <a:gd name="T19" fmla="*/ 27 h 120"/>
                  <a:gd name="T20" fmla="*/ 43 w 127"/>
                  <a:gd name="T21" fmla="*/ 27 h 120"/>
                  <a:gd name="T22" fmla="*/ 42 w 127"/>
                  <a:gd name="T23" fmla="*/ 29 h 120"/>
                  <a:gd name="T24" fmla="*/ 40 w 127"/>
                  <a:gd name="T25" fmla="*/ 30 h 120"/>
                  <a:gd name="T26" fmla="*/ 36 w 127"/>
                  <a:gd name="T27" fmla="*/ 32 h 120"/>
                  <a:gd name="T28" fmla="*/ 34 w 127"/>
                  <a:gd name="T29" fmla="*/ 34 h 120"/>
                  <a:gd name="T30" fmla="*/ 31 w 127"/>
                  <a:gd name="T31" fmla="*/ 38 h 120"/>
                  <a:gd name="T32" fmla="*/ 29 w 127"/>
                  <a:gd name="T33" fmla="*/ 41 h 120"/>
                  <a:gd name="T34" fmla="*/ 24 w 127"/>
                  <a:gd name="T35" fmla="*/ 41 h 120"/>
                  <a:gd name="T36" fmla="*/ 22 w 127"/>
                  <a:gd name="T37" fmla="*/ 39 h 120"/>
                  <a:gd name="T38" fmla="*/ 18 w 127"/>
                  <a:gd name="T39" fmla="*/ 39 h 120"/>
                  <a:gd name="T40" fmla="*/ 13 w 127"/>
                  <a:gd name="T41" fmla="*/ 39 h 120"/>
                  <a:gd name="T42" fmla="*/ 4 w 127"/>
                  <a:gd name="T43" fmla="*/ 39 h 120"/>
                  <a:gd name="T44" fmla="*/ 0 w 127"/>
                  <a:gd name="T45" fmla="*/ 38 h 120"/>
                  <a:gd name="T46" fmla="*/ 6 w 127"/>
                  <a:gd name="T47" fmla="*/ 48 h 120"/>
                  <a:gd name="T48" fmla="*/ 9 w 127"/>
                  <a:gd name="T49" fmla="*/ 54 h 120"/>
                  <a:gd name="T50" fmla="*/ 29 w 127"/>
                  <a:gd name="T51" fmla="*/ 75 h 120"/>
                  <a:gd name="T52" fmla="*/ 34 w 127"/>
                  <a:gd name="T53" fmla="*/ 81 h 120"/>
                  <a:gd name="T54" fmla="*/ 42 w 127"/>
                  <a:gd name="T55" fmla="*/ 86 h 120"/>
                  <a:gd name="T56" fmla="*/ 45 w 127"/>
                  <a:gd name="T57" fmla="*/ 100 h 120"/>
                  <a:gd name="T58" fmla="*/ 58 w 127"/>
                  <a:gd name="T59" fmla="*/ 106 h 120"/>
                  <a:gd name="T60" fmla="*/ 72 w 127"/>
                  <a:gd name="T61" fmla="*/ 109 h 120"/>
                  <a:gd name="T62" fmla="*/ 92 w 127"/>
                  <a:gd name="T63" fmla="*/ 113 h 120"/>
                  <a:gd name="T64" fmla="*/ 102 w 127"/>
                  <a:gd name="T65" fmla="*/ 118 h 120"/>
                  <a:gd name="T66" fmla="*/ 104 w 127"/>
                  <a:gd name="T67" fmla="*/ 120 h 120"/>
                  <a:gd name="T68" fmla="*/ 104 w 127"/>
                  <a:gd name="T69" fmla="*/ 115 h 120"/>
                  <a:gd name="T70" fmla="*/ 106 w 127"/>
                  <a:gd name="T71" fmla="*/ 109 h 120"/>
                  <a:gd name="T72" fmla="*/ 124 w 127"/>
                  <a:gd name="T73" fmla="*/ 75 h 120"/>
                  <a:gd name="T74" fmla="*/ 126 w 127"/>
                  <a:gd name="T75" fmla="*/ 52 h 120"/>
                  <a:gd name="T76" fmla="*/ 124 w 127"/>
                  <a:gd name="T77" fmla="*/ 18 h 120"/>
                  <a:gd name="T78" fmla="*/ 95 w 127"/>
                  <a:gd name="T79" fmla="*/ 7 h 120"/>
                  <a:gd name="T80" fmla="*/ 83 w 127"/>
                  <a:gd name="T81" fmla="*/ 2 h 120"/>
                  <a:gd name="T82" fmla="*/ 81 w 127"/>
                  <a:gd name="T83" fmla="*/ 2 h 120"/>
                  <a:gd name="T84" fmla="*/ 77 w 127"/>
                  <a:gd name="T85" fmla="*/ 2 h 120"/>
                  <a:gd name="T86" fmla="*/ 74 w 127"/>
                  <a:gd name="T87" fmla="*/ 0 h 120"/>
                  <a:gd name="T88" fmla="*/ 65 w 127"/>
                  <a:gd name="T89" fmla="*/ 4 h 120"/>
                  <a:gd name="T90" fmla="*/ 59 w 127"/>
                  <a:gd name="T91" fmla="*/ 7 h 120"/>
                  <a:gd name="T92" fmla="*/ 58 w 127"/>
                  <a:gd name="T93" fmla="*/ 16 h 120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7"/>
                  <a:gd name="T142" fmla="*/ 0 h 120"/>
                  <a:gd name="T143" fmla="*/ 127 w 127"/>
                  <a:gd name="T144" fmla="*/ 120 h 120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7" h="120">
                    <a:moveTo>
                      <a:pt x="58" y="16"/>
                    </a:moveTo>
                    <a:lnTo>
                      <a:pt x="59" y="18"/>
                    </a:lnTo>
                    <a:lnTo>
                      <a:pt x="61" y="20"/>
                    </a:lnTo>
                    <a:lnTo>
                      <a:pt x="59" y="20"/>
                    </a:lnTo>
                    <a:lnTo>
                      <a:pt x="58" y="21"/>
                    </a:lnTo>
                    <a:lnTo>
                      <a:pt x="54" y="20"/>
                    </a:lnTo>
                    <a:lnTo>
                      <a:pt x="52" y="21"/>
                    </a:lnTo>
                    <a:lnTo>
                      <a:pt x="50" y="21"/>
                    </a:lnTo>
                    <a:lnTo>
                      <a:pt x="49" y="21"/>
                    </a:lnTo>
                    <a:lnTo>
                      <a:pt x="47" y="23"/>
                    </a:lnTo>
                    <a:lnTo>
                      <a:pt x="47" y="25"/>
                    </a:lnTo>
                    <a:lnTo>
                      <a:pt x="47" y="27"/>
                    </a:lnTo>
                    <a:lnTo>
                      <a:pt x="45" y="25"/>
                    </a:lnTo>
                    <a:lnTo>
                      <a:pt x="43" y="27"/>
                    </a:lnTo>
                    <a:lnTo>
                      <a:pt x="42" y="27"/>
                    </a:lnTo>
                    <a:lnTo>
                      <a:pt x="42" y="29"/>
                    </a:lnTo>
                    <a:lnTo>
                      <a:pt x="40" y="29"/>
                    </a:lnTo>
                    <a:lnTo>
                      <a:pt x="40" y="30"/>
                    </a:lnTo>
                    <a:lnTo>
                      <a:pt x="38" y="32"/>
                    </a:lnTo>
                    <a:lnTo>
                      <a:pt x="36" y="32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4" y="38"/>
                    </a:lnTo>
                    <a:lnTo>
                      <a:pt x="31" y="38"/>
                    </a:lnTo>
                    <a:lnTo>
                      <a:pt x="29" y="41"/>
                    </a:lnTo>
                    <a:lnTo>
                      <a:pt x="27" y="41"/>
                    </a:lnTo>
                    <a:lnTo>
                      <a:pt x="24" y="41"/>
                    </a:lnTo>
                    <a:lnTo>
                      <a:pt x="22" y="39"/>
                    </a:lnTo>
                    <a:lnTo>
                      <a:pt x="18" y="39"/>
                    </a:lnTo>
                    <a:lnTo>
                      <a:pt x="13" y="39"/>
                    </a:lnTo>
                    <a:lnTo>
                      <a:pt x="9" y="38"/>
                    </a:lnTo>
                    <a:lnTo>
                      <a:pt x="4" y="39"/>
                    </a:lnTo>
                    <a:lnTo>
                      <a:pt x="2" y="38"/>
                    </a:lnTo>
                    <a:lnTo>
                      <a:pt x="0" y="38"/>
                    </a:lnTo>
                    <a:lnTo>
                      <a:pt x="0" y="39"/>
                    </a:lnTo>
                    <a:lnTo>
                      <a:pt x="6" y="48"/>
                    </a:lnTo>
                    <a:lnTo>
                      <a:pt x="9" y="52"/>
                    </a:lnTo>
                    <a:lnTo>
                      <a:pt x="9" y="54"/>
                    </a:lnTo>
                    <a:lnTo>
                      <a:pt x="24" y="73"/>
                    </a:lnTo>
                    <a:lnTo>
                      <a:pt x="29" y="75"/>
                    </a:lnTo>
                    <a:lnTo>
                      <a:pt x="33" y="77"/>
                    </a:lnTo>
                    <a:lnTo>
                      <a:pt x="34" y="81"/>
                    </a:lnTo>
                    <a:lnTo>
                      <a:pt x="40" y="82"/>
                    </a:lnTo>
                    <a:lnTo>
                      <a:pt x="42" y="86"/>
                    </a:lnTo>
                    <a:lnTo>
                      <a:pt x="43" y="97"/>
                    </a:lnTo>
                    <a:lnTo>
                      <a:pt x="45" y="100"/>
                    </a:lnTo>
                    <a:lnTo>
                      <a:pt x="50" y="106"/>
                    </a:lnTo>
                    <a:lnTo>
                      <a:pt x="58" y="106"/>
                    </a:lnTo>
                    <a:lnTo>
                      <a:pt x="68" y="111"/>
                    </a:lnTo>
                    <a:lnTo>
                      <a:pt x="72" y="109"/>
                    </a:lnTo>
                    <a:lnTo>
                      <a:pt x="81" y="113"/>
                    </a:lnTo>
                    <a:lnTo>
                      <a:pt x="92" y="113"/>
                    </a:lnTo>
                    <a:lnTo>
                      <a:pt x="97" y="115"/>
                    </a:lnTo>
                    <a:lnTo>
                      <a:pt x="102" y="118"/>
                    </a:lnTo>
                    <a:lnTo>
                      <a:pt x="102" y="120"/>
                    </a:lnTo>
                    <a:lnTo>
                      <a:pt x="104" y="120"/>
                    </a:lnTo>
                    <a:lnTo>
                      <a:pt x="104" y="115"/>
                    </a:lnTo>
                    <a:lnTo>
                      <a:pt x="104" y="111"/>
                    </a:lnTo>
                    <a:lnTo>
                      <a:pt x="106" y="109"/>
                    </a:lnTo>
                    <a:lnTo>
                      <a:pt x="111" y="104"/>
                    </a:lnTo>
                    <a:lnTo>
                      <a:pt x="124" y="75"/>
                    </a:lnTo>
                    <a:lnTo>
                      <a:pt x="122" y="57"/>
                    </a:lnTo>
                    <a:lnTo>
                      <a:pt x="126" y="52"/>
                    </a:lnTo>
                    <a:lnTo>
                      <a:pt x="127" y="32"/>
                    </a:lnTo>
                    <a:lnTo>
                      <a:pt x="124" y="18"/>
                    </a:lnTo>
                    <a:lnTo>
                      <a:pt x="122" y="16"/>
                    </a:lnTo>
                    <a:lnTo>
                      <a:pt x="95" y="7"/>
                    </a:lnTo>
                    <a:lnTo>
                      <a:pt x="83" y="7"/>
                    </a:lnTo>
                    <a:lnTo>
                      <a:pt x="83" y="2"/>
                    </a:lnTo>
                    <a:lnTo>
                      <a:pt x="81" y="2"/>
                    </a:lnTo>
                    <a:lnTo>
                      <a:pt x="79" y="2"/>
                    </a:lnTo>
                    <a:lnTo>
                      <a:pt x="77" y="2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2"/>
                    </a:lnTo>
                    <a:lnTo>
                      <a:pt x="65" y="4"/>
                    </a:lnTo>
                    <a:lnTo>
                      <a:pt x="61" y="5"/>
                    </a:lnTo>
                    <a:lnTo>
                      <a:pt x="59" y="7"/>
                    </a:lnTo>
                    <a:lnTo>
                      <a:pt x="58" y="7"/>
                    </a:lnTo>
                    <a:lnTo>
                      <a:pt x="58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2" name="Freeform 4153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3" name="Freeform 4154"/>
              <p:cNvSpPr>
                <a:spLocks/>
              </p:cNvSpPr>
              <p:nvPr/>
            </p:nvSpPr>
            <p:spPr bwMode="auto">
              <a:xfrm>
                <a:off x="3053" y="2325"/>
                <a:ext cx="267" cy="320"/>
              </a:xfrm>
              <a:custGeom>
                <a:avLst/>
                <a:gdLst>
                  <a:gd name="T0" fmla="*/ 18 w 267"/>
                  <a:gd name="T1" fmla="*/ 123 h 320"/>
                  <a:gd name="T2" fmla="*/ 8 w 267"/>
                  <a:gd name="T3" fmla="*/ 143 h 320"/>
                  <a:gd name="T4" fmla="*/ 8 w 267"/>
                  <a:gd name="T5" fmla="*/ 152 h 320"/>
                  <a:gd name="T6" fmla="*/ 4 w 267"/>
                  <a:gd name="T7" fmla="*/ 161 h 320"/>
                  <a:gd name="T8" fmla="*/ 2 w 267"/>
                  <a:gd name="T9" fmla="*/ 173 h 320"/>
                  <a:gd name="T10" fmla="*/ 13 w 267"/>
                  <a:gd name="T11" fmla="*/ 191 h 320"/>
                  <a:gd name="T12" fmla="*/ 17 w 267"/>
                  <a:gd name="T13" fmla="*/ 193 h 320"/>
                  <a:gd name="T14" fmla="*/ 27 w 267"/>
                  <a:gd name="T15" fmla="*/ 216 h 320"/>
                  <a:gd name="T16" fmla="*/ 27 w 267"/>
                  <a:gd name="T17" fmla="*/ 234 h 320"/>
                  <a:gd name="T18" fmla="*/ 38 w 267"/>
                  <a:gd name="T19" fmla="*/ 243 h 320"/>
                  <a:gd name="T20" fmla="*/ 54 w 267"/>
                  <a:gd name="T21" fmla="*/ 249 h 320"/>
                  <a:gd name="T22" fmla="*/ 56 w 267"/>
                  <a:gd name="T23" fmla="*/ 256 h 320"/>
                  <a:gd name="T24" fmla="*/ 72 w 267"/>
                  <a:gd name="T25" fmla="*/ 268 h 320"/>
                  <a:gd name="T26" fmla="*/ 77 w 267"/>
                  <a:gd name="T27" fmla="*/ 281 h 320"/>
                  <a:gd name="T28" fmla="*/ 90 w 267"/>
                  <a:gd name="T29" fmla="*/ 290 h 320"/>
                  <a:gd name="T30" fmla="*/ 97 w 267"/>
                  <a:gd name="T31" fmla="*/ 300 h 320"/>
                  <a:gd name="T32" fmla="*/ 110 w 267"/>
                  <a:gd name="T33" fmla="*/ 308 h 320"/>
                  <a:gd name="T34" fmla="*/ 122 w 267"/>
                  <a:gd name="T35" fmla="*/ 306 h 320"/>
                  <a:gd name="T36" fmla="*/ 145 w 267"/>
                  <a:gd name="T37" fmla="*/ 318 h 320"/>
                  <a:gd name="T38" fmla="*/ 156 w 267"/>
                  <a:gd name="T39" fmla="*/ 318 h 320"/>
                  <a:gd name="T40" fmla="*/ 163 w 267"/>
                  <a:gd name="T41" fmla="*/ 320 h 320"/>
                  <a:gd name="T42" fmla="*/ 196 w 267"/>
                  <a:gd name="T43" fmla="*/ 311 h 320"/>
                  <a:gd name="T44" fmla="*/ 203 w 267"/>
                  <a:gd name="T45" fmla="*/ 304 h 320"/>
                  <a:gd name="T46" fmla="*/ 222 w 267"/>
                  <a:gd name="T47" fmla="*/ 292 h 320"/>
                  <a:gd name="T48" fmla="*/ 206 w 267"/>
                  <a:gd name="T49" fmla="*/ 270 h 320"/>
                  <a:gd name="T50" fmla="*/ 196 w 267"/>
                  <a:gd name="T51" fmla="*/ 259 h 320"/>
                  <a:gd name="T52" fmla="*/ 188 w 267"/>
                  <a:gd name="T53" fmla="*/ 254 h 320"/>
                  <a:gd name="T54" fmla="*/ 181 w 267"/>
                  <a:gd name="T55" fmla="*/ 252 h 320"/>
                  <a:gd name="T56" fmla="*/ 183 w 267"/>
                  <a:gd name="T57" fmla="*/ 247 h 320"/>
                  <a:gd name="T58" fmla="*/ 192 w 267"/>
                  <a:gd name="T59" fmla="*/ 243 h 320"/>
                  <a:gd name="T60" fmla="*/ 199 w 267"/>
                  <a:gd name="T61" fmla="*/ 209 h 320"/>
                  <a:gd name="T62" fmla="*/ 204 w 267"/>
                  <a:gd name="T63" fmla="*/ 202 h 320"/>
                  <a:gd name="T64" fmla="*/ 212 w 267"/>
                  <a:gd name="T65" fmla="*/ 190 h 320"/>
                  <a:gd name="T66" fmla="*/ 230 w 267"/>
                  <a:gd name="T67" fmla="*/ 170 h 320"/>
                  <a:gd name="T68" fmla="*/ 244 w 267"/>
                  <a:gd name="T69" fmla="*/ 100 h 320"/>
                  <a:gd name="T70" fmla="*/ 251 w 267"/>
                  <a:gd name="T71" fmla="*/ 96 h 320"/>
                  <a:gd name="T72" fmla="*/ 265 w 267"/>
                  <a:gd name="T73" fmla="*/ 82 h 320"/>
                  <a:gd name="T74" fmla="*/ 262 w 267"/>
                  <a:gd name="T75" fmla="*/ 82 h 320"/>
                  <a:gd name="T76" fmla="*/ 251 w 267"/>
                  <a:gd name="T77" fmla="*/ 73 h 320"/>
                  <a:gd name="T78" fmla="*/ 246 w 267"/>
                  <a:gd name="T79" fmla="*/ 34 h 320"/>
                  <a:gd name="T80" fmla="*/ 240 w 267"/>
                  <a:gd name="T81" fmla="*/ 18 h 320"/>
                  <a:gd name="T82" fmla="*/ 231 w 267"/>
                  <a:gd name="T83" fmla="*/ 7 h 320"/>
                  <a:gd name="T84" fmla="*/ 213 w 267"/>
                  <a:gd name="T85" fmla="*/ 5 h 320"/>
                  <a:gd name="T86" fmla="*/ 197 w 267"/>
                  <a:gd name="T87" fmla="*/ 14 h 320"/>
                  <a:gd name="T88" fmla="*/ 181 w 267"/>
                  <a:gd name="T89" fmla="*/ 18 h 320"/>
                  <a:gd name="T90" fmla="*/ 154 w 267"/>
                  <a:gd name="T91" fmla="*/ 14 h 320"/>
                  <a:gd name="T92" fmla="*/ 151 w 267"/>
                  <a:gd name="T93" fmla="*/ 18 h 320"/>
                  <a:gd name="T94" fmla="*/ 36 w 267"/>
                  <a:gd name="T95" fmla="*/ 50 h 32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67"/>
                  <a:gd name="T145" fmla="*/ 0 h 320"/>
                  <a:gd name="T146" fmla="*/ 267 w 267"/>
                  <a:gd name="T147" fmla="*/ 320 h 32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67" h="320">
                    <a:moveTo>
                      <a:pt x="36" y="61"/>
                    </a:moveTo>
                    <a:lnTo>
                      <a:pt x="34" y="123"/>
                    </a:lnTo>
                    <a:lnTo>
                      <a:pt x="18" y="123"/>
                    </a:lnTo>
                    <a:lnTo>
                      <a:pt x="18" y="125"/>
                    </a:lnTo>
                    <a:lnTo>
                      <a:pt x="17" y="130"/>
                    </a:lnTo>
                    <a:lnTo>
                      <a:pt x="8" y="143"/>
                    </a:lnTo>
                    <a:lnTo>
                      <a:pt x="8" y="150"/>
                    </a:lnTo>
                    <a:lnTo>
                      <a:pt x="8" y="152"/>
                    </a:lnTo>
                    <a:lnTo>
                      <a:pt x="6" y="152"/>
                    </a:lnTo>
                    <a:lnTo>
                      <a:pt x="4" y="154"/>
                    </a:lnTo>
                    <a:lnTo>
                      <a:pt x="4" y="161"/>
                    </a:lnTo>
                    <a:lnTo>
                      <a:pt x="2" y="166"/>
                    </a:lnTo>
                    <a:lnTo>
                      <a:pt x="0" y="173"/>
                    </a:lnTo>
                    <a:lnTo>
                      <a:pt x="2" y="173"/>
                    </a:lnTo>
                    <a:lnTo>
                      <a:pt x="8" y="172"/>
                    </a:lnTo>
                    <a:lnTo>
                      <a:pt x="8" y="177"/>
                    </a:lnTo>
                    <a:lnTo>
                      <a:pt x="13" y="191"/>
                    </a:lnTo>
                    <a:lnTo>
                      <a:pt x="15" y="193"/>
                    </a:lnTo>
                    <a:lnTo>
                      <a:pt x="17" y="193"/>
                    </a:lnTo>
                    <a:lnTo>
                      <a:pt x="17" y="198"/>
                    </a:lnTo>
                    <a:lnTo>
                      <a:pt x="15" y="200"/>
                    </a:lnTo>
                    <a:lnTo>
                      <a:pt x="27" y="216"/>
                    </a:lnTo>
                    <a:lnTo>
                      <a:pt x="29" y="220"/>
                    </a:lnTo>
                    <a:lnTo>
                      <a:pt x="26" y="231"/>
                    </a:lnTo>
                    <a:lnTo>
                      <a:pt x="27" y="234"/>
                    </a:lnTo>
                    <a:lnTo>
                      <a:pt x="29" y="238"/>
                    </a:lnTo>
                    <a:lnTo>
                      <a:pt x="36" y="238"/>
                    </a:lnTo>
                    <a:lnTo>
                      <a:pt x="38" y="243"/>
                    </a:lnTo>
                    <a:lnTo>
                      <a:pt x="42" y="245"/>
                    </a:lnTo>
                    <a:lnTo>
                      <a:pt x="49" y="245"/>
                    </a:lnTo>
                    <a:lnTo>
                      <a:pt x="54" y="249"/>
                    </a:lnTo>
                    <a:lnTo>
                      <a:pt x="54" y="250"/>
                    </a:lnTo>
                    <a:lnTo>
                      <a:pt x="54" y="252"/>
                    </a:lnTo>
                    <a:lnTo>
                      <a:pt x="56" y="256"/>
                    </a:lnTo>
                    <a:lnTo>
                      <a:pt x="67" y="263"/>
                    </a:lnTo>
                    <a:lnTo>
                      <a:pt x="68" y="266"/>
                    </a:lnTo>
                    <a:lnTo>
                      <a:pt x="72" y="268"/>
                    </a:lnTo>
                    <a:lnTo>
                      <a:pt x="74" y="274"/>
                    </a:lnTo>
                    <a:lnTo>
                      <a:pt x="76" y="277"/>
                    </a:lnTo>
                    <a:lnTo>
                      <a:pt x="77" y="281"/>
                    </a:lnTo>
                    <a:lnTo>
                      <a:pt x="79" y="281"/>
                    </a:lnTo>
                    <a:lnTo>
                      <a:pt x="88" y="286"/>
                    </a:lnTo>
                    <a:lnTo>
                      <a:pt x="90" y="290"/>
                    </a:lnTo>
                    <a:lnTo>
                      <a:pt x="90" y="293"/>
                    </a:lnTo>
                    <a:lnTo>
                      <a:pt x="94" y="297"/>
                    </a:lnTo>
                    <a:lnTo>
                      <a:pt x="97" y="300"/>
                    </a:lnTo>
                    <a:lnTo>
                      <a:pt x="101" y="306"/>
                    </a:lnTo>
                    <a:lnTo>
                      <a:pt x="108" y="308"/>
                    </a:lnTo>
                    <a:lnTo>
                      <a:pt x="110" y="308"/>
                    </a:lnTo>
                    <a:lnTo>
                      <a:pt x="111" y="304"/>
                    </a:lnTo>
                    <a:lnTo>
                      <a:pt x="119" y="306"/>
                    </a:lnTo>
                    <a:lnTo>
                      <a:pt x="122" y="306"/>
                    </a:lnTo>
                    <a:lnTo>
                      <a:pt x="126" y="304"/>
                    </a:lnTo>
                    <a:lnTo>
                      <a:pt x="144" y="320"/>
                    </a:lnTo>
                    <a:lnTo>
                      <a:pt x="145" y="318"/>
                    </a:lnTo>
                    <a:lnTo>
                      <a:pt x="149" y="318"/>
                    </a:lnTo>
                    <a:lnTo>
                      <a:pt x="153" y="318"/>
                    </a:lnTo>
                    <a:lnTo>
                      <a:pt x="156" y="318"/>
                    </a:lnTo>
                    <a:lnTo>
                      <a:pt x="158" y="318"/>
                    </a:lnTo>
                    <a:lnTo>
                      <a:pt x="162" y="318"/>
                    </a:lnTo>
                    <a:lnTo>
                      <a:pt x="163" y="320"/>
                    </a:lnTo>
                    <a:lnTo>
                      <a:pt x="187" y="317"/>
                    </a:lnTo>
                    <a:lnTo>
                      <a:pt x="196" y="311"/>
                    </a:lnTo>
                    <a:lnTo>
                      <a:pt x="196" y="313"/>
                    </a:lnTo>
                    <a:lnTo>
                      <a:pt x="199" y="306"/>
                    </a:lnTo>
                    <a:lnTo>
                      <a:pt x="203" y="304"/>
                    </a:lnTo>
                    <a:lnTo>
                      <a:pt x="224" y="304"/>
                    </a:lnTo>
                    <a:lnTo>
                      <a:pt x="226" y="293"/>
                    </a:lnTo>
                    <a:lnTo>
                      <a:pt x="222" y="292"/>
                    </a:lnTo>
                    <a:lnTo>
                      <a:pt x="217" y="290"/>
                    </a:lnTo>
                    <a:lnTo>
                      <a:pt x="213" y="288"/>
                    </a:lnTo>
                    <a:lnTo>
                      <a:pt x="206" y="270"/>
                    </a:lnTo>
                    <a:lnTo>
                      <a:pt x="197" y="265"/>
                    </a:lnTo>
                    <a:lnTo>
                      <a:pt x="196" y="263"/>
                    </a:lnTo>
                    <a:lnTo>
                      <a:pt x="196" y="259"/>
                    </a:lnTo>
                    <a:lnTo>
                      <a:pt x="194" y="256"/>
                    </a:lnTo>
                    <a:lnTo>
                      <a:pt x="190" y="254"/>
                    </a:lnTo>
                    <a:lnTo>
                      <a:pt x="188" y="254"/>
                    </a:lnTo>
                    <a:lnTo>
                      <a:pt x="185" y="254"/>
                    </a:lnTo>
                    <a:lnTo>
                      <a:pt x="183" y="252"/>
                    </a:lnTo>
                    <a:lnTo>
                      <a:pt x="181" y="252"/>
                    </a:lnTo>
                    <a:lnTo>
                      <a:pt x="179" y="250"/>
                    </a:lnTo>
                    <a:lnTo>
                      <a:pt x="181" y="249"/>
                    </a:lnTo>
                    <a:lnTo>
                      <a:pt x="183" y="247"/>
                    </a:lnTo>
                    <a:lnTo>
                      <a:pt x="183" y="243"/>
                    </a:lnTo>
                    <a:lnTo>
                      <a:pt x="185" y="241"/>
                    </a:lnTo>
                    <a:lnTo>
                      <a:pt x="192" y="243"/>
                    </a:lnTo>
                    <a:lnTo>
                      <a:pt x="196" y="241"/>
                    </a:lnTo>
                    <a:lnTo>
                      <a:pt x="197" y="240"/>
                    </a:lnTo>
                    <a:lnTo>
                      <a:pt x="199" y="209"/>
                    </a:lnTo>
                    <a:lnTo>
                      <a:pt x="203" y="204"/>
                    </a:lnTo>
                    <a:lnTo>
                      <a:pt x="204" y="202"/>
                    </a:lnTo>
                    <a:lnTo>
                      <a:pt x="208" y="202"/>
                    </a:lnTo>
                    <a:lnTo>
                      <a:pt x="210" y="202"/>
                    </a:lnTo>
                    <a:lnTo>
                      <a:pt x="212" y="190"/>
                    </a:lnTo>
                    <a:lnTo>
                      <a:pt x="226" y="172"/>
                    </a:lnTo>
                    <a:lnTo>
                      <a:pt x="228" y="172"/>
                    </a:lnTo>
                    <a:lnTo>
                      <a:pt x="230" y="170"/>
                    </a:lnTo>
                    <a:lnTo>
                      <a:pt x="235" y="148"/>
                    </a:lnTo>
                    <a:lnTo>
                      <a:pt x="235" y="138"/>
                    </a:lnTo>
                    <a:lnTo>
                      <a:pt x="244" y="100"/>
                    </a:lnTo>
                    <a:lnTo>
                      <a:pt x="247" y="100"/>
                    </a:lnTo>
                    <a:lnTo>
                      <a:pt x="249" y="98"/>
                    </a:lnTo>
                    <a:lnTo>
                      <a:pt x="251" y="96"/>
                    </a:lnTo>
                    <a:lnTo>
                      <a:pt x="264" y="91"/>
                    </a:lnTo>
                    <a:lnTo>
                      <a:pt x="267" y="84"/>
                    </a:lnTo>
                    <a:lnTo>
                      <a:pt x="265" y="82"/>
                    </a:lnTo>
                    <a:lnTo>
                      <a:pt x="264" y="82"/>
                    </a:lnTo>
                    <a:lnTo>
                      <a:pt x="264" y="80"/>
                    </a:lnTo>
                    <a:lnTo>
                      <a:pt x="262" y="82"/>
                    </a:lnTo>
                    <a:lnTo>
                      <a:pt x="260" y="79"/>
                    </a:lnTo>
                    <a:lnTo>
                      <a:pt x="258" y="77"/>
                    </a:lnTo>
                    <a:lnTo>
                      <a:pt x="251" y="73"/>
                    </a:lnTo>
                    <a:lnTo>
                      <a:pt x="249" y="70"/>
                    </a:lnTo>
                    <a:lnTo>
                      <a:pt x="246" y="34"/>
                    </a:lnTo>
                    <a:lnTo>
                      <a:pt x="246" y="32"/>
                    </a:lnTo>
                    <a:lnTo>
                      <a:pt x="242" y="27"/>
                    </a:lnTo>
                    <a:lnTo>
                      <a:pt x="240" y="18"/>
                    </a:lnTo>
                    <a:lnTo>
                      <a:pt x="237" y="12"/>
                    </a:lnTo>
                    <a:lnTo>
                      <a:pt x="235" y="12"/>
                    </a:lnTo>
                    <a:lnTo>
                      <a:pt x="231" y="7"/>
                    </a:lnTo>
                    <a:lnTo>
                      <a:pt x="224" y="5"/>
                    </a:lnTo>
                    <a:lnTo>
                      <a:pt x="221" y="0"/>
                    </a:lnTo>
                    <a:lnTo>
                      <a:pt x="213" y="5"/>
                    </a:lnTo>
                    <a:lnTo>
                      <a:pt x="210" y="3"/>
                    </a:lnTo>
                    <a:lnTo>
                      <a:pt x="206" y="12"/>
                    </a:lnTo>
                    <a:lnTo>
                      <a:pt x="197" y="14"/>
                    </a:lnTo>
                    <a:lnTo>
                      <a:pt x="196" y="21"/>
                    </a:lnTo>
                    <a:lnTo>
                      <a:pt x="188" y="21"/>
                    </a:lnTo>
                    <a:lnTo>
                      <a:pt x="181" y="18"/>
                    </a:lnTo>
                    <a:lnTo>
                      <a:pt x="154" y="18"/>
                    </a:lnTo>
                    <a:lnTo>
                      <a:pt x="154" y="14"/>
                    </a:lnTo>
                    <a:lnTo>
                      <a:pt x="153" y="14"/>
                    </a:lnTo>
                    <a:lnTo>
                      <a:pt x="151" y="18"/>
                    </a:lnTo>
                    <a:lnTo>
                      <a:pt x="51" y="18"/>
                    </a:lnTo>
                    <a:lnTo>
                      <a:pt x="51" y="50"/>
                    </a:lnTo>
                    <a:lnTo>
                      <a:pt x="36" y="50"/>
                    </a:lnTo>
                    <a:lnTo>
                      <a:pt x="36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4" name="Freeform 4155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5" name="Freeform 4156"/>
              <p:cNvSpPr>
                <a:spLocks/>
              </p:cNvSpPr>
              <p:nvPr/>
            </p:nvSpPr>
            <p:spPr bwMode="auto">
              <a:xfrm>
                <a:off x="2704" y="2316"/>
                <a:ext cx="255" cy="199"/>
              </a:xfrm>
              <a:custGeom>
                <a:avLst/>
                <a:gdLst>
                  <a:gd name="T0" fmla="*/ 65 w 255"/>
                  <a:gd name="T1" fmla="*/ 127 h 199"/>
                  <a:gd name="T2" fmla="*/ 61 w 255"/>
                  <a:gd name="T3" fmla="*/ 129 h 199"/>
                  <a:gd name="T4" fmla="*/ 60 w 255"/>
                  <a:gd name="T5" fmla="*/ 132 h 199"/>
                  <a:gd name="T6" fmla="*/ 54 w 255"/>
                  <a:gd name="T7" fmla="*/ 136 h 199"/>
                  <a:gd name="T8" fmla="*/ 47 w 255"/>
                  <a:gd name="T9" fmla="*/ 138 h 199"/>
                  <a:gd name="T10" fmla="*/ 45 w 255"/>
                  <a:gd name="T11" fmla="*/ 138 h 199"/>
                  <a:gd name="T12" fmla="*/ 13 w 255"/>
                  <a:gd name="T13" fmla="*/ 145 h 199"/>
                  <a:gd name="T14" fmla="*/ 0 w 255"/>
                  <a:gd name="T15" fmla="*/ 145 h 199"/>
                  <a:gd name="T16" fmla="*/ 0 w 255"/>
                  <a:gd name="T17" fmla="*/ 152 h 199"/>
                  <a:gd name="T18" fmla="*/ 4 w 255"/>
                  <a:gd name="T19" fmla="*/ 156 h 199"/>
                  <a:gd name="T20" fmla="*/ 4 w 255"/>
                  <a:gd name="T21" fmla="*/ 159 h 199"/>
                  <a:gd name="T22" fmla="*/ 20 w 255"/>
                  <a:gd name="T23" fmla="*/ 181 h 199"/>
                  <a:gd name="T24" fmla="*/ 27 w 255"/>
                  <a:gd name="T25" fmla="*/ 184 h 199"/>
                  <a:gd name="T26" fmla="*/ 29 w 255"/>
                  <a:gd name="T27" fmla="*/ 182 h 199"/>
                  <a:gd name="T28" fmla="*/ 33 w 255"/>
                  <a:gd name="T29" fmla="*/ 182 h 199"/>
                  <a:gd name="T30" fmla="*/ 34 w 255"/>
                  <a:gd name="T31" fmla="*/ 186 h 199"/>
                  <a:gd name="T32" fmla="*/ 33 w 255"/>
                  <a:gd name="T33" fmla="*/ 188 h 199"/>
                  <a:gd name="T34" fmla="*/ 33 w 255"/>
                  <a:gd name="T35" fmla="*/ 190 h 199"/>
                  <a:gd name="T36" fmla="*/ 40 w 255"/>
                  <a:gd name="T37" fmla="*/ 193 h 199"/>
                  <a:gd name="T38" fmla="*/ 36 w 255"/>
                  <a:gd name="T39" fmla="*/ 190 h 199"/>
                  <a:gd name="T40" fmla="*/ 43 w 255"/>
                  <a:gd name="T41" fmla="*/ 188 h 199"/>
                  <a:gd name="T42" fmla="*/ 56 w 255"/>
                  <a:gd name="T43" fmla="*/ 186 h 199"/>
                  <a:gd name="T44" fmla="*/ 58 w 255"/>
                  <a:gd name="T45" fmla="*/ 182 h 199"/>
                  <a:gd name="T46" fmla="*/ 61 w 255"/>
                  <a:gd name="T47" fmla="*/ 181 h 199"/>
                  <a:gd name="T48" fmla="*/ 70 w 255"/>
                  <a:gd name="T49" fmla="*/ 166 h 199"/>
                  <a:gd name="T50" fmla="*/ 101 w 255"/>
                  <a:gd name="T51" fmla="*/ 170 h 199"/>
                  <a:gd name="T52" fmla="*/ 110 w 255"/>
                  <a:gd name="T53" fmla="*/ 177 h 199"/>
                  <a:gd name="T54" fmla="*/ 115 w 255"/>
                  <a:gd name="T55" fmla="*/ 175 h 199"/>
                  <a:gd name="T56" fmla="*/ 126 w 255"/>
                  <a:gd name="T57" fmla="*/ 172 h 199"/>
                  <a:gd name="T58" fmla="*/ 149 w 255"/>
                  <a:gd name="T59" fmla="*/ 181 h 199"/>
                  <a:gd name="T60" fmla="*/ 163 w 255"/>
                  <a:gd name="T61" fmla="*/ 172 h 199"/>
                  <a:gd name="T62" fmla="*/ 194 w 255"/>
                  <a:gd name="T63" fmla="*/ 173 h 199"/>
                  <a:gd name="T64" fmla="*/ 199 w 255"/>
                  <a:gd name="T65" fmla="*/ 173 h 199"/>
                  <a:gd name="T66" fmla="*/ 201 w 255"/>
                  <a:gd name="T67" fmla="*/ 170 h 199"/>
                  <a:gd name="T68" fmla="*/ 204 w 255"/>
                  <a:gd name="T69" fmla="*/ 168 h 199"/>
                  <a:gd name="T70" fmla="*/ 208 w 255"/>
                  <a:gd name="T71" fmla="*/ 165 h 199"/>
                  <a:gd name="T72" fmla="*/ 210 w 255"/>
                  <a:gd name="T73" fmla="*/ 165 h 199"/>
                  <a:gd name="T74" fmla="*/ 208 w 255"/>
                  <a:gd name="T75" fmla="*/ 161 h 199"/>
                  <a:gd name="T76" fmla="*/ 208 w 255"/>
                  <a:gd name="T77" fmla="*/ 157 h 199"/>
                  <a:gd name="T78" fmla="*/ 212 w 255"/>
                  <a:gd name="T79" fmla="*/ 156 h 199"/>
                  <a:gd name="T80" fmla="*/ 213 w 255"/>
                  <a:gd name="T81" fmla="*/ 152 h 199"/>
                  <a:gd name="T82" fmla="*/ 217 w 255"/>
                  <a:gd name="T83" fmla="*/ 150 h 199"/>
                  <a:gd name="T84" fmla="*/ 219 w 255"/>
                  <a:gd name="T85" fmla="*/ 147 h 199"/>
                  <a:gd name="T86" fmla="*/ 246 w 255"/>
                  <a:gd name="T87" fmla="*/ 113 h 199"/>
                  <a:gd name="T88" fmla="*/ 255 w 255"/>
                  <a:gd name="T89" fmla="*/ 54 h 199"/>
                  <a:gd name="T90" fmla="*/ 244 w 255"/>
                  <a:gd name="T91" fmla="*/ 45 h 199"/>
                  <a:gd name="T92" fmla="*/ 242 w 255"/>
                  <a:gd name="T93" fmla="*/ 37 h 199"/>
                  <a:gd name="T94" fmla="*/ 240 w 255"/>
                  <a:gd name="T95" fmla="*/ 9 h 199"/>
                  <a:gd name="T96" fmla="*/ 231 w 255"/>
                  <a:gd name="T97" fmla="*/ 7 h 199"/>
                  <a:gd name="T98" fmla="*/ 226 w 255"/>
                  <a:gd name="T99" fmla="*/ 3 h 199"/>
                  <a:gd name="T100" fmla="*/ 188 w 255"/>
                  <a:gd name="T101" fmla="*/ 0 h 199"/>
                  <a:gd name="T102" fmla="*/ 65 w 255"/>
                  <a:gd name="T103" fmla="*/ 75 h 199"/>
                  <a:gd name="T104" fmla="*/ 65 w 255"/>
                  <a:gd name="T105" fmla="*/ 75 h 19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55"/>
                  <a:gd name="T160" fmla="*/ 0 h 199"/>
                  <a:gd name="T161" fmla="*/ 255 w 255"/>
                  <a:gd name="T162" fmla="*/ 199 h 199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55" h="199">
                    <a:moveTo>
                      <a:pt x="65" y="79"/>
                    </a:moveTo>
                    <a:lnTo>
                      <a:pt x="65" y="127"/>
                    </a:lnTo>
                    <a:lnTo>
                      <a:pt x="63" y="127"/>
                    </a:lnTo>
                    <a:lnTo>
                      <a:pt x="61" y="129"/>
                    </a:lnTo>
                    <a:lnTo>
                      <a:pt x="60" y="131"/>
                    </a:lnTo>
                    <a:lnTo>
                      <a:pt x="60" y="132"/>
                    </a:lnTo>
                    <a:lnTo>
                      <a:pt x="56" y="134"/>
                    </a:lnTo>
                    <a:lnTo>
                      <a:pt x="54" y="136"/>
                    </a:lnTo>
                    <a:lnTo>
                      <a:pt x="54" y="138"/>
                    </a:lnTo>
                    <a:lnTo>
                      <a:pt x="47" y="138"/>
                    </a:lnTo>
                    <a:lnTo>
                      <a:pt x="47" y="139"/>
                    </a:lnTo>
                    <a:lnTo>
                      <a:pt x="45" y="138"/>
                    </a:lnTo>
                    <a:lnTo>
                      <a:pt x="20" y="139"/>
                    </a:lnTo>
                    <a:lnTo>
                      <a:pt x="13" y="145"/>
                    </a:lnTo>
                    <a:lnTo>
                      <a:pt x="2" y="145"/>
                    </a:lnTo>
                    <a:lnTo>
                      <a:pt x="0" y="145"/>
                    </a:lnTo>
                    <a:lnTo>
                      <a:pt x="0" y="148"/>
                    </a:lnTo>
                    <a:lnTo>
                      <a:pt x="0" y="152"/>
                    </a:lnTo>
                    <a:lnTo>
                      <a:pt x="4" y="156"/>
                    </a:lnTo>
                    <a:lnTo>
                      <a:pt x="4" y="159"/>
                    </a:lnTo>
                    <a:lnTo>
                      <a:pt x="4" y="161"/>
                    </a:lnTo>
                    <a:lnTo>
                      <a:pt x="20" y="181"/>
                    </a:lnTo>
                    <a:lnTo>
                      <a:pt x="25" y="184"/>
                    </a:lnTo>
                    <a:lnTo>
                      <a:pt x="27" y="184"/>
                    </a:lnTo>
                    <a:lnTo>
                      <a:pt x="29" y="182"/>
                    </a:lnTo>
                    <a:lnTo>
                      <a:pt x="31" y="181"/>
                    </a:lnTo>
                    <a:lnTo>
                      <a:pt x="33" y="182"/>
                    </a:lnTo>
                    <a:lnTo>
                      <a:pt x="34" y="186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3" y="190"/>
                    </a:lnTo>
                    <a:lnTo>
                      <a:pt x="36" y="195"/>
                    </a:lnTo>
                    <a:lnTo>
                      <a:pt x="40" y="193"/>
                    </a:lnTo>
                    <a:lnTo>
                      <a:pt x="38" y="191"/>
                    </a:lnTo>
                    <a:lnTo>
                      <a:pt x="36" y="190"/>
                    </a:lnTo>
                    <a:lnTo>
                      <a:pt x="42" y="188"/>
                    </a:lnTo>
                    <a:lnTo>
                      <a:pt x="43" y="188"/>
                    </a:lnTo>
                    <a:lnTo>
                      <a:pt x="56" y="199"/>
                    </a:lnTo>
                    <a:lnTo>
                      <a:pt x="56" y="186"/>
                    </a:lnTo>
                    <a:lnTo>
                      <a:pt x="58" y="184"/>
                    </a:lnTo>
                    <a:lnTo>
                      <a:pt x="58" y="182"/>
                    </a:lnTo>
                    <a:lnTo>
                      <a:pt x="60" y="182"/>
                    </a:lnTo>
                    <a:lnTo>
                      <a:pt x="61" y="181"/>
                    </a:lnTo>
                    <a:lnTo>
                      <a:pt x="65" y="170"/>
                    </a:lnTo>
                    <a:lnTo>
                      <a:pt x="70" y="166"/>
                    </a:lnTo>
                    <a:lnTo>
                      <a:pt x="90" y="165"/>
                    </a:lnTo>
                    <a:lnTo>
                      <a:pt x="101" y="170"/>
                    </a:lnTo>
                    <a:lnTo>
                      <a:pt x="110" y="177"/>
                    </a:lnTo>
                    <a:lnTo>
                      <a:pt x="113" y="177"/>
                    </a:lnTo>
                    <a:lnTo>
                      <a:pt x="115" y="175"/>
                    </a:lnTo>
                    <a:lnTo>
                      <a:pt x="122" y="172"/>
                    </a:lnTo>
                    <a:lnTo>
                      <a:pt x="126" y="172"/>
                    </a:lnTo>
                    <a:lnTo>
                      <a:pt x="138" y="179"/>
                    </a:lnTo>
                    <a:lnTo>
                      <a:pt x="149" y="181"/>
                    </a:lnTo>
                    <a:lnTo>
                      <a:pt x="153" y="181"/>
                    </a:lnTo>
                    <a:lnTo>
                      <a:pt x="163" y="172"/>
                    </a:lnTo>
                    <a:lnTo>
                      <a:pt x="185" y="170"/>
                    </a:lnTo>
                    <a:lnTo>
                      <a:pt x="194" y="173"/>
                    </a:lnTo>
                    <a:lnTo>
                      <a:pt x="197" y="173"/>
                    </a:lnTo>
                    <a:lnTo>
                      <a:pt x="199" y="173"/>
                    </a:lnTo>
                    <a:lnTo>
                      <a:pt x="201" y="170"/>
                    </a:lnTo>
                    <a:lnTo>
                      <a:pt x="203" y="168"/>
                    </a:lnTo>
                    <a:lnTo>
                      <a:pt x="204" y="168"/>
                    </a:lnTo>
                    <a:lnTo>
                      <a:pt x="208" y="168"/>
                    </a:lnTo>
                    <a:lnTo>
                      <a:pt x="208" y="165"/>
                    </a:lnTo>
                    <a:lnTo>
                      <a:pt x="210" y="165"/>
                    </a:lnTo>
                    <a:lnTo>
                      <a:pt x="208" y="163"/>
                    </a:lnTo>
                    <a:lnTo>
                      <a:pt x="208" y="161"/>
                    </a:lnTo>
                    <a:lnTo>
                      <a:pt x="208" y="159"/>
                    </a:lnTo>
                    <a:lnTo>
                      <a:pt x="208" y="157"/>
                    </a:lnTo>
                    <a:lnTo>
                      <a:pt x="210" y="156"/>
                    </a:lnTo>
                    <a:lnTo>
                      <a:pt x="212" y="156"/>
                    </a:lnTo>
                    <a:lnTo>
                      <a:pt x="213" y="156"/>
                    </a:lnTo>
                    <a:lnTo>
                      <a:pt x="213" y="152"/>
                    </a:lnTo>
                    <a:lnTo>
                      <a:pt x="213" y="150"/>
                    </a:lnTo>
                    <a:lnTo>
                      <a:pt x="217" y="150"/>
                    </a:lnTo>
                    <a:lnTo>
                      <a:pt x="217" y="147"/>
                    </a:lnTo>
                    <a:lnTo>
                      <a:pt x="219" y="147"/>
                    </a:lnTo>
                    <a:lnTo>
                      <a:pt x="219" y="143"/>
                    </a:lnTo>
                    <a:lnTo>
                      <a:pt x="246" y="113"/>
                    </a:lnTo>
                    <a:lnTo>
                      <a:pt x="251" y="61"/>
                    </a:lnTo>
                    <a:lnTo>
                      <a:pt x="255" y="54"/>
                    </a:lnTo>
                    <a:lnTo>
                      <a:pt x="246" y="48"/>
                    </a:lnTo>
                    <a:lnTo>
                      <a:pt x="244" y="45"/>
                    </a:lnTo>
                    <a:lnTo>
                      <a:pt x="242" y="39"/>
                    </a:lnTo>
                    <a:lnTo>
                      <a:pt x="242" y="37"/>
                    </a:lnTo>
                    <a:lnTo>
                      <a:pt x="240" y="34"/>
                    </a:lnTo>
                    <a:lnTo>
                      <a:pt x="240" y="9"/>
                    </a:lnTo>
                    <a:lnTo>
                      <a:pt x="235" y="11"/>
                    </a:lnTo>
                    <a:lnTo>
                      <a:pt x="231" y="7"/>
                    </a:lnTo>
                    <a:lnTo>
                      <a:pt x="228" y="3"/>
                    </a:lnTo>
                    <a:lnTo>
                      <a:pt x="226" y="3"/>
                    </a:lnTo>
                    <a:lnTo>
                      <a:pt x="224" y="2"/>
                    </a:lnTo>
                    <a:lnTo>
                      <a:pt x="188" y="0"/>
                    </a:lnTo>
                    <a:lnTo>
                      <a:pt x="90" y="68"/>
                    </a:lnTo>
                    <a:lnTo>
                      <a:pt x="65" y="75"/>
                    </a:lnTo>
                    <a:lnTo>
                      <a:pt x="65" y="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6" name="Freeform 4157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7" name="Freeform 4158"/>
              <p:cNvSpPr>
                <a:spLocks/>
              </p:cNvSpPr>
              <p:nvPr/>
            </p:nvSpPr>
            <p:spPr bwMode="auto">
              <a:xfrm>
                <a:off x="3585" y="3042"/>
                <a:ext cx="11" cy="9"/>
              </a:xfrm>
              <a:custGeom>
                <a:avLst/>
                <a:gdLst>
                  <a:gd name="T0" fmla="*/ 2 w 11"/>
                  <a:gd name="T1" fmla="*/ 2 h 9"/>
                  <a:gd name="T2" fmla="*/ 0 w 11"/>
                  <a:gd name="T3" fmla="*/ 2 h 9"/>
                  <a:gd name="T4" fmla="*/ 7 w 11"/>
                  <a:gd name="T5" fmla="*/ 0 h 9"/>
                  <a:gd name="T6" fmla="*/ 9 w 11"/>
                  <a:gd name="T7" fmla="*/ 2 h 9"/>
                  <a:gd name="T8" fmla="*/ 11 w 11"/>
                  <a:gd name="T9" fmla="*/ 6 h 9"/>
                  <a:gd name="T10" fmla="*/ 11 w 11"/>
                  <a:gd name="T11" fmla="*/ 9 h 9"/>
                  <a:gd name="T12" fmla="*/ 7 w 11"/>
                  <a:gd name="T13" fmla="*/ 9 h 9"/>
                  <a:gd name="T14" fmla="*/ 5 w 11"/>
                  <a:gd name="T15" fmla="*/ 8 h 9"/>
                  <a:gd name="T16" fmla="*/ 4 w 11"/>
                  <a:gd name="T17" fmla="*/ 6 h 9"/>
                  <a:gd name="T18" fmla="*/ 2 w 11"/>
                  <a:gd name="T19" fmla="*/ 2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9"/>
                  <a:gd name="T32" fmla="*/ 11 w 11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9">
                    <a:moveTo>
                      <a:pt x="2" y="2"/>
                    </a:moveTo>
                    <a:lnTo>
                      <a:pt x="0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9"/>
                    </a:lnTo>
                    <a:lnTo>
                      <a:pt x="5" y="8"/>
                    </a:lnTo>
                    <a:lnTo>
                      <a:pt x="4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8" name="Freeform 4159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9" name="Freeform 4160"/>
              <p:cNvSpPr>
                <a:spLocks/>
              </p:cNvSpPr>
              <p:nvPr/>
            </p:nvSpPr>
            <p:spPr bwMode="auto">
              <a:xfrm>
                <a:off x="2837" y="2497"/>
                <a:ext cx="123" cy="180"/>
              </a:xfrm>
              <a:custGeom>
                <a:avLst/>
                <a:gdLst>
                  <a:gd name="T0" fmla="*/ 21 w 123"/>
                  <a:gd name="T1" fmla="*/ 171 h 180"/>
                  <a:gd name="T2" fmla="*/ 25 w 123"/>
                  <a:gd name="T3" fmla="*/ 154 h 180"/>
                  <a:gd name="T4" fmla="*/ 20 w 123"/>
                  <a:gd name="T5" fmla="*/ 148 h 180"/>
                  <a:gd name="T6" fmla="*/ 20 w 123"/>
                  <a:gd name="T7" fmla="*/ 146 h 180"/>
                  <a:gd name="T8" fmla="*/ 21 w 123"/>
                  <a:gd name="T9" fmla="*/ 145 h 180"/>
                  <a:gd name="T10" fmla="*/ 20 w 123"/>
                  <a:gd name="T11" fmla="*/ 141 h 180"/>
                  <a:gd name="T12" fmla="*/ 18 w 123"/>
                  <a:gd name="T13" fmla="*/ 143 h 180"/>
                  <a:gd name="T14" fmla="*/ 11 w 123"/>
                  <a:gd name="T15" fmla="*/ 139 h 180"/>
                  <a:gd name="T16" fmla="*/ 3 w 123"/>
                  <a:gd name="T17" fmla="*/ 132 h 180"/>
                  <a:gd name="T18" fmla="*/ 2 w 123"/>
                  <a:gd name="T19" fmla="*/ 132 h 180"/>
                  <a:gd name="T20" fmla="*/ 0 w 123"/>
                  <a:gd name="T21" fmla="*/ 130 h 180"/>
                  <a:gd name="T22" fmla="*/ 3 w 123"/>
                  <a:gd name="T23" fmla="*/ 127 h 180"/>
                  <a:gd name="T24" fmla="*/ 7 w 123"/>
                  <a:gd name="T25" fmla="*/ 112 h 180"/>
                  <a:gd name="T26" fmla="*/ 18 w 123"/>
                  <a:gd name="T27" fmla="*/ 100 h 180"/>
                  <a:gd name="T28" fmla="*/ 34 w 123"/>
                  <a:gd name="T29" fmla="*/ 94 h 180"/>
                  <a:gd name="T30" fmla="*/ 39 w 123"/>
                  <a:gd name="T31" fmla="*/ 98 h 180"/>
                  <a:gd name="T32" fmla="*/ 39 w 123"/>
                  <a:gd name="T33" fmla="*/ 100 h 180"/>
                  <a:gd name="T34" fmla="*/ 46 w 123"/>
                  <a:gd name="T35" fmla="*/ 102 h 180"/>
                  <a:gd name="T36" fmla="*/ 63 w 123"/>
                  <a:gd name="T37" fmla="*/ 69 h 180"/>
                  <a:gd name="T38" fmla="*/ 70 w 123"/>
                  <a:gd name="T39" fmla="*/ 64 h 180"/>
                  <a:gd name="T40" fmla="*/ 84 w 123"/>
                  <a:gd name="T41" fmla="*/ 25 h 180"/>
                  <a:gd name="T42" fmla="*/ 91 w 123"/>
                  <a:gd name="T43" fmla="*/ 21 h 180"/>
                  <a:gd name="T44" fmla="*/ 97 w 123"/>
                  <a:gd name="T45" fmla="*/ 9 h 180"/>
                  <a:gd name="T46" fmla="*/ 95 w 123"/>
                  <a:gd name="T47" fmla="*/ 7 h 180"/>
                  <a:gd name="T48" fmla="*/ 91 w 123"/>
                  <a:gd name="T49" fmla="*/ 3 h 180"/>
                  <a:gd name="T50" fmla="*/ 95 w 123"/>
                  <a:gd name="T51" fmla="*/ 0 h 180"/>
                  <a:gd name="T52" fmla="*/ 100 w 123"/>
                  <a:gd name="T53" fmla="*/ 1 h 180"/>
                  <a:gd name="T54" fmla="*/ 105 w 123"/>
                  <a:gd name="T55" fmla="*/ 14 h 180"/>
                  <a:gd name="T56" fmla="*/ 111 w 123"/>
                  <a:gd name="T57" fmla="*/ 41 h 180"/>
                  <a:gd name="T58" fmla="*/ 111 w 123"/>
                  <a:gd name="T59" fmla="*/ 46 h 180"/>
                  <a:gd name="T60" fmla="*/ 100 w 123"/>
                  <a:gd name="T61" fmla="*/ 44 h 180"/>
                  <a:gd name="T62" fmla="*/ 93 w 123"/>
                  <a:gd name="T63" fmla="*/ 46 h 180"/>
                  <a:gd name="T64" fmla="*/ 91 w 123"/>
                  <a:gd name="T65" fmla="*/ 52 h 180"/>
                  <a:gd name="T66" fmla="*/ 95 w 123"/>
                  <a:gd name="T67" fmla="*/ 60 h 180"/>
                  <a:gd name="T68" fmla="*/ 104 w 123"/>
                  <a:gd name="T69" fmla="*/ 64 h 180"/>
                  <a:gd name="T70" fmla="*/ 111 w 123"/>
                  <a:gd name="T71" fmla="*/ 86 h 180"/>
                  <a:gd name="T72" fmla="*/ 98 w 123"/>
                  <a:gd name="T73" fmla="*/ 111 h 180"/>
                  <a:gd name="T74" fmla="*/ 98 w 123"/>
                  <a:gd name="T75" fmla="*/ 120 h 180"/>
                  <a:gd name="T76" fmla="*/ 114 w 123"/>
                  <a:gd name="T77" fmla="*/ 154 h 180"/>
                  <a:gd name="T78" fmla="*/ 123 w 123"/>
                  <a:gd name="T79" fmla="*/ 161 h 180"/>
                  <a:gd name="T80" fmla="*/ 123 w 123"/>
                  <a:gd name="T81" fmla="*/ 175 h 180"/>
                  <a:gd name="T82" fmla="*/ 122 w 123"/>
                  <a:gd name="T83" fmla="*/ 180 h 180"/>
                  <a:gd name="T84" fmla="*/ 111 w 123"/>
                  <a:gd name="T85" fmla="*/ 175 h 180"/>
                  <a:gd name="T86" fmla="*/ 100 w 123"/>
                  <a:gd name="T87" fmla="*/ 171 h 18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23"/>
                  <a:gd name="T133" fmla="*/ 0 h 180"/>
                  <a:gd name="T134" fmla="*/ 123 w 123"/>
                  <a:gd name="T135" fmla="*/ 180 h 18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23" h="180">
                    <a:moveTo>
                      <a:pt x="79" y="171"/>
                    </a:moveTo>
                    <a:lnTo>
                      <a:pt x="21" y="171"/>
                    </a:lnTo>
                    <a:lnTo>
                      <a:pt x="23" y="155"/>
                    </a:lnTo>
                    <a:lnTo>
                      <a:pt x="25" y="154"/>
                    </a:lnTo>
                    <a:lnTo>
                      <a:pt x="21" y="150"/>
                    </a:lnTo>
                    <a:lnTo>
                      <a:pt x="20" y="148"/>
                    </a:lnTo>
                    <a:lnTo>
                      <a:pt x="20" y="146"/>
                    </a:lnTo>
                    <a:lnTo>
                      <a:pt x="20" y="145"/>
                    </a:lnTo>
                    <a:lnTo>
                      <a:pt x="21" y="145"/>
                    </a:lnTo>
                    <a:lnTo>
                      <a:pt x="20" y="141"/>
                    </a:lnTo>
                    <a:lnTo>
                      <a:pt x="18" y="141"/>
                    </a:lnTo>
                    <a:lnTo>
                      <a:pt x="18" y="143"/>
                    </a:lnTo>
                    <a:lnTo>
                      <a:pt x="16" y="143"/>
                    </a:lnTo>
                    <a:lnTo>
                      <a:pt x="11" y="139"/>
                    </a:lnTo>
                    <a:lnTo>
                      <a:pt x="7" y="132"/>
                    </a:lnTo>
                    <a:lnTo>
                      <a:pt x="3" y="132"/>
                    </a:lnTo>
                    <a:lnTo>
                      <a:pt x="3" y="134"/>
                    </a:lnTo>
                    <a:lnTo>
                      <a:pt x="2" y="132"/>
                    </a:lnTo>
                    <a:lnTo>
                      <a:pt x="2" y="130"/>
                    </a:lnTo>
                    <a:lnTo>
                      <a:pt x="0" y="130"/>
                    </a:lnTo>
                    <a:lnTo>
                      <a:pt x="2" y="128"/>
                    </a:lnTo>
                    <a:lnTo>
                      <a:pt x="3" y="127"/>
                    </a:lnTo>
                    <a:lnTo>
                      <a:pt x="5" y="121"/>
                    </a:lnTo>
                    <a:lnTo>
                      <a:pt x="7" y="112"/>
                    </a:lnTo>
                    <a:lnTo>
                      <a:pt x="14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34" y="94"/>
                    </a:lnTo>
                    <a:lnTo>
                      <a:pt x="37" y="98"/>
                    </a:lnTo>
                    <a:lnTo>
                      <a:pt x="39" y="98"/>
                    </a:lnTo>
                    <a:lnTo>
                      <a:pt x="39" y="100"/>
                    </a:lnTo>
                    <a:lnTo>
                      <a:pt x="43" y="102"/>
                    </a:lnTo>
                    <a:lnTo>
                      <a:pt x="46" y="102"/>
                    </a:lnTo>
                    <a:lnTo>
                      <a:pt x="48" y="102"/>
                    </a:lnTo>
                    <a:lnTo>
                      <a:pt x="63" y="69"/>
                    </a:lnTo>
                    <a:lnTo>
                      <a:pt x="66" y="66"/>
                    </a:lnTo>
                    <a:lnTo>
                      <a:pt x="70" y="64"/>
                    </a:lnTo>
                    <a:lnTo>
                      <a:pt x="80" y="32"/>
                    </a:lnTo>
                    <a:lnTo>
                      <a:pt x="84" y="25"/>
                    </a:lnTo>
                    <a:lnTo>
                      <a:pt x="91" y="23"/>
                    </a:lnTo>
                    <a:lnTo>
                      <a:pt x="91" y="21"/>
                    </a:lnTo>
                    <a:lnTo>
                      <a:pt x="97" y="18"/>
                    </a:lnTo>
                    <a:lnTo>
                      <a:pt x="97" y="9"/>
                    </a:lnTo>
                    <a:lnTo>
                      <a:pt x="97" y="7"/>
                    </a:lnTo>
                    <a:lnTo>
                      <a:pt x="95" y="7"/>
                    </a:lnTo>
                    <a:lnTo>
                      <a:pt x="91" y="5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5" y="0"/>
                    </a:lnTo>
                    <a:lnTo>
                      <a:pt x="100" y="0"/>
                    </a:lnTo>
                    <a:lnTo>
                      <a:pt x="100" y="1"/>
                    </a:lnTo>
                    <a:lnTo>
                      <a:pt x="102" y="9"/>
                    </a:lnTo>
                    <a:lnTo>
                      <a:pt x="105" y="14"/>
                    </a:lnTo>
                    <a:lnTo>
                      <a:pt x="104" y="28"/>
                    </a:lnTo>
                    <a:lnTo>
                      <a:pt x="111" y="41"/>
                    </a:lnTo>
                    <a:lnTo>
                      <a:pt x="111" y="44"/>
                    </a:lnTo>
                    <a:lnTo>
                      <a:pt x="111" y="46"/>
                    </a:lnTo>
                    <a:lnTo>
                      <a:pt x="109" y="46"/>
                    </a:lnTo>
                    <a:lnTo>
                      <a:pt x="100" y="44"/>
                    </a:lnTo>
                    <a:lnTo>
                      <a:pt x="95" y="46"/>
                    </a:lnTo>
                    <a:lnTo>
                      <a:pt x="93" y="46"/>
                    </a:lnTo>
                    <a:lnTo>
                      <a:pt x="91" y="48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5" y="60"/>
                    </a:lnTo>
                    <a:lnTo>
                      <a:pt x="97" y="62"/>
                    </a:lnTo>
                    <a:lnTo>
                      <a:pt x="104" y="64"/>
                    </a:lnTo>
                    <a:lnTo>
                      <a:pt x="111" y="86"/>
                    </a:lnTo>
                    <a:lnTo>
                      <a:pt x="113" y="87"/>
                    </a:lnTo>
                    <a:lnTo>
                      <a:pt x="98" y="111"/>
                    </a:lnTo>
                    <a:lnTo>
                      <a:pt x="98" y="114"/>
                    </a:lnTo>
                    <a:lnTo>
                      <a:pt x="98" y="120"/>
                    </a:lnTo>
                    <a:lnTo>
                      <a:pt x="98" y="128"/>
                    </a:lnTo>
                    <a:lnTo>
                      <a:pt x="114" y="154"/>
                    </a:lnTo>
                    <a:lnTo>
                      <a:pt x="122" y="161"/>
                    </a:lnTo>
                    <a:lnTo>
                      <a:pt x="123" y="161"/>
                    </a:lnTo>
                    <a:lnTo>
                      <a:pt x="123" y="162"/>
                    </a:lnTo>
                    <a:lnTo>
                      <a:pt x="123" y="175"/>
                    </a:lnTo>
                    <a:lnTo>
                      <a:pt x="123" y="179"/>
                    </a:lnTo>
                    <a:lnTo>
                      <a:pt x="122" y="180"/>
                    </a:lnTo>
                    <a:lnTo>
                      <a:pt x="114" y="173"/>
                    </a:lnTo>
                    <a:lnTo>
                      <a:pt x="111" y="175"/>
                    </a:lnTo>
                    <a:lnTo>
                      <a:pt x="104" y="173"/>
                    </a:lnTo>
                    <a:lnTo>
                      <a:pt x="100" y="171"/>
                    </a:lnTo>
                    <a:lnTo>
                      <a:pt x="79" y="17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0" name="Freeform 4161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1" name="Freeform 4162"/>
              <p:cNvSpPr>
                <a:spLocks/>
              </p:cNvSpPr>
              <p:nvPr/>
            </p:nvSpPr>
            <p:spPr bwMode="auto">
              <a:xfrm>
                <a:off x="2889" y="2796"/>
                <a:ext cx="202" cy="198"/>
              </a:xfrm>
              <a:custGeom>
                <a:avLst/>
                <a:gdLst>
                  <a:gd name="T0" fmla="*/ 2 w 202"/>
                  <a:gd name="T1" fmla="*/ 164 h 198"/>
                  <a:gd name="T2" fmla="*/ 12 w 202"/>
                  <a:gd name="T3" fmla="*/ 130 h 198"/>
                  <a:gd name="T4" fmla="*/ 12 w 202"/>
                  <a:gd name="T5" fmla="*/ 127 h 198"/>
                  <a:gd name="T6" fmla="*/ 14 w 202"/>
                  <a:gd name="T7" fmla="*/ 121 h 198"/>
                  <a:gd name="T8" fmla="*/ 19 w 202"/>
                  <a:gd name="T9" fmla="*/ 112 h 198"/>
                  <a:gd name="T10" fmla="*/ 30 w 202"/>
                  <a:gd name="T11" fmla="*/ 103 h 198"/>
                  <a:gd name="T12" fmla="*/ 36 w 202"/>
                  <a:gd name="T13" fmla="*/ 82 h 198"/>
                  <a:gd name="T14" fmla="*/ 30 w 202"/>
                  <a:gd name="T15" fmla="*/ 73 h 198"/>
                  <a:gd name="T16" fmla="*/ 27 w 202"/>
                  <a:gd name="T17" fmla="*/ 68 h 198"/>
                  <a:gd name="T18" fmla="*/ 23 w 202"/>
                  <a:gd name="T19" fmla="*/ 51 h 198"/>
                  <a:gd name="T20" fmla="*/ 27 w 202"/>
                  <a:gd name="T21" fmla="*/ 42 h 198"/>
                  <a:gd name="T22" fmla="*/ 23 w 202"/>
                  <a:gd name="T23" fmla="*/ 35 h 198"/>
                  <a:gd name="T24" fmla="*/ 11 w 202"/>
                  <a:gd name="T25" fmla="*/ 7 h 198"/>
                  <a:gd name="T26" fmla="*/ 11 w 202"/>
                  <a:gd name="T27" fmla="*/ 5 h 198"/>
                  <a:gd name="T28" fmla="*/ 45 w 202"/>
                  <a:gd name="T29" fmla="*/ 0 h 198"/>
                  <a:gd name="T30" fmla="*/ 75 w 202"/>
                  <a:gd name="T31" fmla="*/ 0 h 198"/>
                  <a:gd name="T32" fmla="*/ 77 w 202"/>
                  <a:gd name="T33" fmla="*/ 1 h 198"/>
                  <a:gd name="T34" fmla="*/ 79 w 202"/>
                  <a:gd name="T35" fmla="*/ 1 h 198"/>
                  <a:gd name="T36" fmla="*/ 95 w 202"/>
                  <a:gd name="T37" fmla="*/ 35 h 198"/>
                  <a:gd name="T38" fmla="*/ 102 w 202"/>
                  <a:gd name="T39" fmla="*/ 35 h 198"/>
                  <a:gd name="T40" fmla="*/ 123 w 202"/>
                  <a:gd name="T41" fmla="*/ 34 h 198"/>
                  <a:gd name="T42" fmla="*/ 125 w 202"/>
                  <a:gd name="T43" fmla="*/ 26 h 198"/>
                  <a:gd name="T44" fmla="*/ 139 w 202"/>
                  <a:gd name="T45" fmla="*/ 17 h 198"/>
                  <a:gd name="T46" fmla="*/ 147 w 202"/>
                  <a:gd name="T47" fmla="*/ 16 h 198"/>
                  <a:gd name="T48" fmla="*/ 161 w 202"/>
                  <a:gd name="T49" fmla="*/ 23 h 198"/>
                  <a:gd name="T50" fmla="*/ 164 w 202"/>
                  <a:gd name="T51" fmla="*/ 50 h 198"/>
                  <a:gd name="T52" fmla="*/ 164 w 202"/>
                  <a:gd name="T53" fmla="*/ 60 h 198"/>
                  <a:gd name="T54" fmla="*/ 170 w 202"/>
                  <a:gd name="T55" fmla="*/ 78 h 198"/>
                  <a:gd name="T56" fmla="*/ 166 w 202"/>
                  <a:gd name="T57" fmla="*/ 84 h 198"/>
                  <a:gd name="T58" fmla="*/ 166 w 202"/>
                  <a:gd name="T59" fmla="*/ 85 h 198"/>
                  <a:gd name="T60" fmla="*/ 170 w 202"/>
                  <a:gd name="T61" fmla="*/ 87 h 198"/>
                  <a:gd name="T62" fmla="*/ 172 w 202"/>
                  <a:gd name="T63" fmla="*/ 87 h 198"/>
                  <a:gd name="T64" fmla="*/ 175 w 202"/>
                  <a:gd name="T65" fmla="*/ 82 h 198"/>
                  <a:gd name="T66" fmla="*/ 193 w 202"/>
                  <a:gd name="T67" fmla="*/ 82 h 198"/>
                  <a:gd name="T68" fmla="*/ 197 w 202"/>
                  <a:gd name="T69" fmla="*/ 82 h 198"/>
                  <a:gd name="T70" fmla="*/ 198 w 202"/>
                  <a:gd name="T71" fmla="*/ 80 h 198"/>
                  <a:gd name="T72" fmla="*/ 200 w 202"/>
                  <a:gd name="T73" fmla="*/ 82 h 198"/>
                  <a:gd name="T74" fmla="*/ 200 w 202"/>
                  <a:gd name="T75" fmla="*/ 84 h 198"/>
                  <a:gd name="T76" fmla="*/ 197 w 202"/>
                  <a:gd name="T77" fmla="*/ 112 h 198"/>
                  <a:gd name="T78" fmla="*/ 198 w 202"/>
                  <a:gd name="T79" fmla="*/ 114 h 198"/>
                  <a:gd name="T80" fmla="*/ 166 w 202"/>
                  <a:gd name="T81" fmla="*/ 114 h 198"/>
                  <a:gd name="T82" fmla="*/ 170 w 202"/>
                  <a:gd name="T83" fmla="*/ 177 h 198"/>
                  <a:gd name="T84" fmla="*/ 182 w 202"/>
                  <a:gd name="T85" fmla="*/ 187 h 198"/>
                  <a:gd name="T86" fmla="*/ 186 w 202"/>
                  <a:gd name="T87" fmla="*/ 191 h 198"/>
                  <a:gd name="T88" fmla="*/ 157 w 202"/>
                  <a:gd name="T89" fmla="*/ 198 h 198"/>
                  <a:gd name="T90" fmla="*/ 114 w 202"/>
                  <a:gd name="T91" fmla="*/ 193 h 198"/>
                  <a:gd name="T92" fmla="*/ 107 w 202"/>
                  <a:gd name="T93" fmla="*/ 187 h 198"/>
                  <a:gd name="T94" fmla="*/ 32 w 202"/>
                  <a:gd name="T95" fmla="*/ 184 h 198"/>
                  <a:gd name="T96" fmla="*/ 27 w 202"/>
                  <a:gd name="T97" fmla="*/ 180 h 198"/>
                  <a:gd name="T98" fmla="*/ 14 w 202"/>
                  <a:gd name="T99" fmla="*/ 180 h 198"/>
                  <a:gd name="T100" fmla="*/ 11 w 202"/>
                  <a:gd name="T101" fmla="*/ 184 h 198"/>
                  <a:gd name="T102" fmla="*/ 0 w 202"/>
                  <a:gd name="T103" fmla="*/ 187 h 198"/>
                  <a:gd name="T104" fmla="*/ 2 w 202"/>
                  <a:gd name="T105" fmla="*/ 177 h 1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2"/>
                  <a:gd name="T160" fmla="*/ 0 h 198"/>
                  <a:gd name="T161" fmla="*/ 202 w 202"/>
                  <a:gd name="T162" fmla="*/ 198 h 1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2" h="198">
                    <a:moveTo>
                      <a:pt x="2" y="173"/>
                    </a:moveTo>
                    <a:lnTo>
                      <a:pt x="2" y="164"/>
                    </a:lnTo>
                    <a:lnTo>
                      <a:pt x="3" y="161"/>
                    </a:lnTo>
                    <a:lnTo>
                      <a:pt x="12" y="130"/>
                    </a:lnTo>
                    <a:lnTo>
                      <a:pt x="12" y="128"/>
                    </a:lnTo>
                    <a:lnTo>
                      <a:pt x="12" y="127"/>
                    </a:lnTo>
                    <a:lnTo>
                      <a:pt x="14" y="125"/>
                    </a:lnTo>
                    <a:lnTo>
                      <a:pt x="14" y="121"/>
                    </a:lnTo>
                    <a:lnTo>
                      <a:pt x="19" y="116"/>
                    </a:lnTo>
                    <a:lnTo>
                      <a:pt x="19" y="112"/>
                    </a:lnTo>
                    <a:lnTo>
                      <a:pt x="25" y="110"/>
                    </a:lnTo>
                    <a:lnTo>
                      <a:pt x="30" y="103"/>
                    </a:lnTo>
                    <a:lnTo>
                      <a:pt x="34" y="84"/>
                    </a:lnTo>
                    <a:lnTo>
                      <a:pt x="36" y="82"/>
                    </a:lnTo>
                    <a:lnTo>
                      <a:pt x="34" y="76"/>
                    </a:lnTo>
                    <a:lnTo>
                      <a:pt x="30" y="73"/>
                    </a:lnTo>
                    <a:lnTo>
                      <a:pt x="28" y="69"/>
                    </a:lnTo>
                    <a:lnTo>
                      <a:pt x="27" y="68"/>
                    </a:lnTo>
                    <a:lnTo>
                      <a:pt x="23" y="53"/>
                    </a:lnTo>
                    <a:lnTo>
                      <a:pt x="23" y="51"/>
                    </a:lnTo>
                    <a:lnTo>
                      <a:pt x="27" y="48"/>
                    </a:lnTo>
                    <a:lnTo>
                      <a:pt x="27" y="42"/>
                    </a:lnTo>
                    <a:lnTo>
                      <a:pt x="25" y="39"/>
                    </a:lnTo>
                    <a:lnTo>
                      <a:pt x="23" y="35"/>
                    </a:lnTo>
                    <a:lnTo>
                      <a:pt x="19" y="19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27" y="0"/>
                    </a:lnTo>
                    <a:lnTo>
                      <a:pt x="45" y="0"/>
                    </a:lnTo>
                    <a:lnTo>
                      <a:pt x="46" y="0"/>
                    </a:lnTo>
                    <a:lnTo>
                      <a:pt x="75" y="0"/>
                    </a:lnTo>
                    <a:lnTo>
                      <a:pt x="77" y="1"/>
                    </a:lnTo>
                    <a:lnTo>
                      <a:pt x="79" y="1"/>
                    </a:lnTo>
                    <a:lnTo>
                      <a:pt x="86" y="23"/>
                    </a:lnTo>
                    <a:lnTo>
                      <a:pt x="95" y="35"/>
                    </a:lnTo>
                    <a:lnTo>
                      <a:pt x="98" y="35"/>
                    </a:lnTo>
                    <a:lnTo>
                      <a:pt x="102" y="35"/>
                    </a:lnTo>
                    <a:lnTo>
                      <a:pt x="113" y="34"/>
                    </a:lnTo>
                    <a:lnTo>
                      <a:pt x="123" y="34"/>
                    </a:lnTo>
                    <a:lnTo>
                      <a:pt x="125" y="28"/>
                    </a:lnTo>
                    <a:lnTo>
                      <a:pt x="125" y="26"/>
                    </a:lnTo>
                    <a:lnTo>
                      <a:pt x="127" y="17"/>
                    </a:lnTo>
                    <a:lnTo>
                      <a:pt x="139" y="17"/>
                    </a:lnTo>
                    <a:lnTo>
                      <a:pt x="139" y="16"/>
                    </a:lnTo>
                    <a:lnTo>
                      <a:pt x="147" y="16"/>
                    </a:lnTo>
                    <a:lnTo>
                      <a:pt x="147" y="23"/>
                    </a:lnTo>
                    <a:lnTo>
                      <a:pt x="161" y="23"/>
                    </a:lnTo>
                    <a:lnTo>
                      <a:pt x="163" y="26"/>
                    </a:lnTo>
                    <a:lnTo>
                      <a:pt x="164" y="50"/>
                    </a:lnTo>
                    <a:lnTo>
                      <a:pt x="164" y="53"/>
                    </a:lnTo>
                    <a:lnTo>
                      <a:pt x="164" y="60"/>
                    </a:lnTo>
                    <a:lnTo>
                      <a:pt x="170" y="75"/>
                    </a:lnTo>
                    <a:lnTo>
                      <a:pt x="170" y="78"/>
                    </a:lnTo>
                    <a:lnTo>
                      <a:pt x="166" y="84"/>
                    </a:lnTo>
                    <a:lnTo>
                      <a:pt x="166" y="85"/>
                    </a:lnTo>
                    <a:lnTo>
                      <a:pt x="168" y="85"/>
                    </a:lnTo>
                    <a:lnTo>
                      <a:pt x="170" y="87"/>
                    </a:lnTo>
                    <a:lnTo>
                      <a:pt x="172" y="87"/>
                    </a:lnTo>
                    <a:lnTo>
                      <a:pt x="173" y="84"/>
                    </a:lnTo>
                    <a:lnTo>
                      <a:pt x="175" y="82"/>
                    </a:lnTo>
                    <a:lnTo>
                      <a:pt x="190" y="82"/>
                    </a:lnTo>
                    <a:lnTo>
                      <a:pt x="193" y="82"/>
                    </a:lnTo>
                    <a:lnTo>
                      <a:pt x="195" y="82"/>
                    </a:lnTo>
                    <a:lnTo>
                      <a:pt x="197" y="82"/>
                    </a:lnTo>
                    <a:lnTo>
                      <a:pt x="198" y="80"/>
                    </a:lnTo>
                    <a:lnTo>
                      <a:pt x="200" y="80"/>
                    </a:lnTo>
                    <a:lnTo>
                      <a:pt x="200" y="82"/>
                    </a:lnTo>
                    <a:lnTo>
                      <a:pt x="200" y="84"/>
                    </a:lnTo>
                    <a:lnTo>
                      <a:pt x="200" y="85"/>
                    </a:lnTo>
                    <a:lnTo>
                      <a:pt x="197" y="112"/>
                    </a:lnTo>
                    <a:lnTo>
                      <a:pt x="198" y="112"/>
                    </a:lnTo>
                    <a:lnTo>
                      <a:pt x="198" y="114"/>
                    </a:lnTo>
                    <a:lnTo>
                      <a:pt x="202" y="114"/>
                    </a:lnTo>
                    <a:lnTo>
                      <a:pt x="166" y="114"/>
                    </a:lnTo>
                    <a:lnTo>
                      <a:pt x="166" y="175"/>
                    </a:lnTo>
                    <a:lnTo>
                      <a:pt x="170" y="177"/>
                    </a:lnTo>
                    <a:lnTo>
                      <a:pt x="170" y="178"/>
                    </a:lnTo>
                    <a:lnTo>
                      <a:pt x="182" y="187"/>
                    </a:lnTo>
                    <a:lnTo>
                      <a:pt x="184" y="189"/>
                    </a:lnTo>
                    <a:lnTo>
                      <a:pt x="186" y="191"/>
                    </a:lnTo>
                    <a:lnTo>
                      <a:pt x="157" y="198"/>
                    </a:lnTo>
                    <a:lnTo>
                      <a:pt x="114" y="193"/>
                    </a:lnTo>
                    <a:lnTo>
                      <a:pt x="113" y="189"/>
                    </a:lnTo>
                    <a:lnTo>
                      <a:pt x="107" y="187"/>
                    </a:lnTo>
                    <a:lnTo>
                      <a:pt x="36" y="187"/>
                    </a:lnTo>
                    <a:lnTo>
                      <a:pt x="32" y="184"/>
                    </a:lnTo>
                    <a:lnTo>
                      <a:pt x="28" y="182"/>
                    </a:lnTo>
                    <a:lnTo>
                      <a:pt x="27" y="180"/>
                    </a:lnTo>
                    <a:lnTo>
                      <a:pt x="18" y="178"/>
                    </a:lnTo>
                    <a:lnTo>
                      <a:pt x="14" y="180"/>
                    </a:lnTo>
                    <a:lnTo>
                      <a:pt x="12" y="184"/>
                    </a:lnTo>
                    <a:lnTo>
                      <a:pt x="11" y="184"/>
                    </a:lnTo>
                    <a:lnTo>
                      <a:pt x="7" y="182"/>
                    </a:lnTo>
                    <a:lnTo>
                      <a:pt x="0" y="187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2" y="17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2" name="Freeform 4163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3" name="Freeform 4164"/>
              <p:cNvSpPr>
                <a:spLocks/>
              </p:cNvSpPr>
              <p:nvPr/>
            </p:nvSpPr>
            <p:spPr bwMode="auto">
              <a:xfrm>
                <a:off x="2894" y="2772"/>
                <a:ext cx="16" cy="24"/>
              </a:xfrm>
              <a:custGeom>
                <a:avLst/>
                <a:gdLst>
                  <a:gd name="T0" fmla="*/ 16 w 16"/>
                  <a:gd name="T1" fmla="*/ 6 h 24"/>
                  <a:gd name="T2" fmla="*/ 16 w 16"/>
                  <a:gd name="T3" fmla="*/ 2 h 24"/>
                  <a:gd name="T4" fmla="*/ 13 w 16"/>
                  <a:gd name="T5" fmla="*/ 0 h 24"/>
                  <a:gd name="T6" fmla="*/ 9 w 16"/>
                  <a:gd name="T7" fmla="*/ 2 h 24"/>
                  <a:gd name="T8" fmla="*/ 7 w 16"/>
                  <a:gd name="T9" fmla="*/ 7 h 24"/>
                  <a:gd name="T10" fmla="*/ 0 w 16"/>
                  <a:gd name="T11" fmla="*/ 11 h 24"/>
                  <a:gd name="T12" fmla="*/ 2 w 16"/>
                  <a:gd name="T13" fmla="*/ 13 h 24"/>
                  <a:gd name="T14" fmla="*/ 4 w 16"/>
                  <a:gd name="T15" fmla="*/ 22 h 24"/>
                  <a:gd name="T16" fmla="*/ 6 w 16"/>
                  <a:gd name="T17" fmla="*/ 24 h 24"/>
                  <a:gd name="T18" fmla="*/ 9 w 16"/>
                  <a:gd name="T19" fmla="*/ 22 h 24"/>
                  <a:gd name="T20" fmla="*/ 11 w 16"/>
                  <a:gd name="T21" fmla="*/ 9 h 24"/>
                  <a:gd name="T22" fmla="*/ 16 w 16"/>
                  <a:gd name="T23" fmla="*/ 6 h 24"/>
                  <a:gd name="T24" fmla="*/ 16 w 16"/>
                  <a:gd name="T25" fmla="*/ 6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24"/>
                  <a:gd name="T41" fmla="*/ 16 w 16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24">
                    <a:moveTo>
                      <a:pt x="16" y="6"/>
                    </a:moveTo>
                    <a:lnTo>
                      <a:pt x="16" y="2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7" y="7"/>
                    </a:lnTo>
                    <a:lnTo>
                      <a:pt x="0" y="11"/>
                    </a:lnTo>
                    <a:lnTo>
                      <a:pt x="2" y="13"/>
                    </a:lnTo>
                    <a:lnTo>
                      <a:pt x="4" y="22"/>
                    </a:lnTo>
                    <a:lnTo>
                      <a:pt x="6" y="24"/>
                    </a:lnTo>
                    <a:lnTo>
                      <a:pt x="9" y="22"/>
                    </a:lnTo>
                    <a:lnTo>
                      <a:pt x="11" y="9"/>
                    </a:lnTo>
                    <a:lnTo>
                      <a:pt x="1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4" name="Freeform 4165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5" name="Freeform 4166"/>
              <p:cNvSpPr>
                <a:spLocks/>
              </p:cNvSpPr>
              <p:nvPr/>
            </p:nvSpPr>
            <p:spPr bwMode="auto">
              <a:xfrm>
                <a:off x="2966" y="3062"/>
                <a:ext cx="263" cy="233"/>
              </a:xfrm>
              <a:custGeom>
                <a:avLst/>
                <a:gdLst>
                  <a:gd name="T0" fmla="*/ 55 w 263"/>
                  <a:gd name="T1" fmla="*/ 115 h 233"/>
                  <a:gd name="T2" fmla="*/ 41 w 263"/>
                  <a:gd name="T3" fmla="*/ 124 h 233"/>
                  <a:gd name="T4" fmla="*/ 25 w 263"/>
                  <a:gd name="T5" fmla="*/ 124 h 233"/>
                  <a:gd name="T6" fmla="*/ 18 w 263"/>
                  <a:gd name="T7" fmla="*/ 120 h 233"/>
                  <a:gd name="T8" fmla="*/ 10 w 263"/>
                  <a:gd name="T9" fmla="*/ 111 h 233"/>
                  <a:gd name="T10" fmla="*/ 3 w 263"/>
                  <a:gd name="T11" fmla="*/ 116 h 233"/>
                  <a:gd name="T12" fmla="*/ 0 w 263"/>
                  <a:gd name="T13" fmla="*/ 118 h 233"/>
                  <a:gd name="T14" fmla="*/ 2 w 263"/>
                  <a:gd name="T15" fmla="*/ 120 h 233"/>
                  <a:gd name="T16" fmla="*/ 28 w 263"/>
                  <a:gd name="T17" fmla="*/ 179 h 233"/>
                  <a:gd name="T18" fmla="*/ 27 w 263"/>
                  <a:gd name="T19" fmla="*/ 195 h 233"/>
                  <a:gd name="T20" fmla="*/ 23 w 263"/>
                  <a:gd name="T21" fmla="*/ 195 h 233"/>
                  <a:gd name="T22" fmla="*/ 23 w 263"/>
                  <a:gd name="T23" fmla="*/ 199 h 233"/>
                  <a:gd name="T24" fmla="*/ 25 w 263"/>
                  <a:gd name="T25" fmla="*/ 202 h 233"/>
                  <a:gd name="T26" fmla="*/ 27 w 263"/>
                  <a:gd name="T27" fmla="*/ 206 h 233"/>
                  <a:gd name="T28" fmla="*/ 32 w 263"/>
                  <a:gd name="T29" fmla="*/ 213 h 233"/>
                  <a:gd name="T30" fmla="*/ 30 w 263"/>
                  <a:gd name="T31" fmla="*/ 217 h 233"/>
                  <a:gd name="T32" fmla="*/ 32 w 263"/>
                  <a:gd name="T33" fmla="*/ 226 h 233"/>
                  <a:gd name="T34" fmla="*/ 32 w 263"/>
                  <a:gd name="T35" fmla="*/ 220 h 233"/>
                  <a:gd name="T36" fmla="*/ 37 w 263"/>
                  <a:gd name="T37" fmla="*/ 220 h 233"/>
                  <a:gd name="T38" fmla="*/ 37 w 263"/>
                  <a:gd name="T39" fmla="*/ 226 h 233"/>
                  <a:gd name="T40" fmla="*/ 44 w 263"/>
                  <a:gd name="T41" fmla="*/ 226 h 233"/>
                  <a:gd name="T42" fmla="*/ 46 w 263"/>
                  <a:gd name="T43" fmla="*/ 229 h 233"/>
                  <a:gd name="T44" fmla="*/ 52 w 263"/>
                  <a:gd name="T45" fmla="*/ 231 h 233"/>
                  <a:gd name="T46" fmla="*/ 57 w 263"/>
                  <a:gd name="T47" fmla="*/ 233 h 233"/>
                  <a:gd name="T48" fmla="*/ 62 w 263"/>
                  <a:gd name="T49" fmla="*/ 227 h 233"/>
                  <a:gd name="T50" fmla="*/ 70 w 263"/>
                  <a:gd name="T51" fmla="*/ 226 h 233"/>
                  <a:gd name="T52" fmla="*/ 77 w 263"/>
                  <a:gd name="T53" fmla="*/ 226 h 233"/>
                  <a:gd name="T54" fmla="*/ 84 w 263"/>
                  <a:gd name="T55" fmla="*/ 226 h 233"/>
                  <a:gd name="T56" fmla="*/ 87 w 263"/>
                  <a:gd name="T57" fmla="*/ 224 h 233"/>
                  <a:gd name="T58" fmla="*/ 93 w 263"/>
                  <a:gd name="T59" fmla="*/ 218 h 233"/>
                  <a:gd name="T60" fmla="*/ 107 w 263"/>
                  <a:gd name="T61" fmla="*/ 220 h 233"/>
                  <a:gd name="T62" fmla="*/ 113 w 263"/>
                  <a:gd name="T63" fmla="*/ 218 h 233"/>
                  <a:gd name="T64" fmla="*/ 134 w 263"/>
                  <a:gd name="T65" fmla="*/ 222 h 233"/>
                  <a:gd name="T66" fmla="*/ 141 w 263"/>
                  <a:gd name="T67" fmla="*/ 218 h 233"/>
                  <a:gd name="T68" fmla="*/ 148 w 263"/>
                  <a:gd name="T69" fmla="*/ 217 h 233"/>
                  <a:gd name="T70" fmla="*/ 150 w 263"/>
                  <a:gd name="T71" fmla="*/ 213 h 233"/>
                  <a:gd name="T72" fmla="*/ 245 w 263"/>
                  <a:gd name="T73" fmla="*/ 124 h 233"/>
                  <a:gd name="T74" fmla="*/ 254 w 263"/>
                  <a:gd name="T75" fmla="*/ 118 h 233"/>
                  <a:gd name="T76" fmla="*/ 263 w 263"/>
                  <a:gd name="T77" fmla="*/ 82 h 233"/>
                  <a:gd name="T78" fmla="*/ 249 w 263"/>
                  <a:gd name="T79" fmla="*/ 84 h 233"/>
                  <a:gd name="T80" fmla="*/ 245 w 263"/>
                  <a:gd name="T81" fmla="*/ 91 h 233"/>
                  <a:gd name="T82" fmla="*/ 231 w 263"/>
                  <a:gd name="T83" fmla="*/ 81 h 233"/>
                  <a:gd name="T84" fmla="*/ 241 w 263"/>
                  <a:gd name="T85" fmla="*/ 65 h 233"/>
                  <a:gd name="T86" fmla="*/ 250 w 263"/>
                  <a:gd name="T87" fmla="*/ 66 h 233"/>
                  <a:gd name="T88" fmla="*/ 241 w 263"/>
                  <a:gd name="T89" fmla="*/ 11 h 233"/>
                  <a:gd name="T90" fmla="*/ 236 w 263"/>
                  <a:gd name="T91" fmla="*/ 6 h 233"/>
                  <a:gd name="T92" fmla="*/ 223 w 263"/>
                  <a:gd name="T93" fmla="*/ 4 h 233"/>
                  <a:gd name="T94" fmla="*/ 207 w 263"/>
                  <a:gd name="T95" fmla="*/ 2 h 233"/>
                  <a:gd name="T96" fmla="*/ 188 w 263"/>
                  <a:gd name="T97" fmla="*/ 13 h 233"/>
                  <a:gd name="T98" fmla="*/ 163 w 263"/>
                  <a:gd name="T99" fmla="*/ 38 h 233"/>
                  <a:gd name="T100" fmla="*/ 152 w 263"/>
                  <a:gd name="T101" fmla="*/ 48 h 233"/>
                  <a:gd name="T102" fmla="*/ 145 w 263"/>
                  <a:gd name="T103" fmla="*/ 61 h 233"/>
                  <a:gd name="T104" fmla="*/ 129 w 263"/>
                  <a:gd name="T105" fmla="*/ 65 h 233"/>
                  <a:gd name="T106" fmla="*/ 114 w 263"/>
                  <a:gd name="T107" fmla="*/ 57 h 233"/>
                  <a:gd name="T108" fmla="*/ 100 w 263"/>
                  <a:gd name="T109" fmla="*/ 74 h 233"/>
                  <a:gd name="T110" fmla="*/ 91 w 263"/>
                  <a:gd name="T111" fmla="*/ 81 h 233"/>
                  <a:gd name="T112" fmla="*/ 70 w 263"/>
                  <a:gd name="T113" fmla="*/ 82 h 233"/>
                  <a:gd name="T114" fmla="*/ 71 w 263"/>
                  <a:gd name="T115" fmla="*/ 70 h 233"/>
                  <a:gd name="T116" fmla="*/ 57 w 263"/>
                  <a:gd name="T117" fmla="*/ 47 h 2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63"/>
                  <a:gd name="T178" fmla="*/ 0 h 233"/>
                  <a:gd name="T179" fmla="*/ 263 w 263"/>
                  <a:gd name="T180" fmla="*/ 233 h 23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63" h="233">
                    <a:moveTo>
                      <a:pt x="55" y="47"/>
                    </a:moveTo>
                    <a:lnTo>
                      <a:pt x="55" y="115"/>
                    </a:lnTo>
                    <a:lnTo>
                      <a:pt x="50" y="116"/>
                    </a:lnTo>
                    <a:lnTo>
                      <a:pt x="41" y="124"/>
                    </a:lnTo>
                    <a:lnTo>
                      <a:pt x="30" y="124"/>
                    </a:lnTo>
                    <a:lnTo>
                      <a:pt x="25" y="124"/>
                    </a:lnTo>
                    <a:lnTo>
                      <a:pt x="21" y="124"/>
                    </a:lnTo>
                    <a:lnTo>
                      <a:pt x="18" y="120"/>
                    </a:lnTo>
                    <a:lnTo>
                      <a:pt x="18" y="116"/>
                    </a:lnTo>
                    <a:lnTo>
                      <a:pt x="10" y="111"/>
                    </a:lnTo>
                    <a:lnTo>
                      <a:pt x="7" y="111"/>
                    </a:lnTo>
                    <a:lnTo>
                      <a:pt x="3" y="116"/>
                    </a:lnTo>
                    <a:lnTo>
                      <a:pt x="2" y="118"/>
                    </a:lnTo>
                    <a:lnTo>
                      <a:pt x="0" y="118"/>
                    </a:lnTo>
                    <a:lnTo>
                      <a:pt x="2" y="118"/>
                    </a:lnTo>
                    <a:lnTo>
                      <a:pt x="2" y="120"/>
                    </a:lnTo>
                    <a:lnTo>
                      <a:pt x="5" y="125"/>
                    </a:lnTo>
                    <a:lnTo>
                      <a:pt x="28" y="179"/>
                    </a:lnTo>
                    <a:lnTo>
                      <a:pt x="30" y="190"/>
                    </a:lnTo>
                    <a:lnTo>
                      <a:pt x="27" y="195"/>
                    </a:lnTo>
                    <a:lnTo>
                      <a:pt x="23" y="193"/>
                    </a:lnTo>
                    <a:lnTo>
                      <a:pt x="23" y="195"/>
                    </a:lnTo>
                    <a:lnTo>
                      <a:pt x="23" y="199"/>
                    </a:lnTo>
                    <a:lnTo>
                      <a:pt x="25" y="201"/>
                    </a:lnTo>
                    <a:lnTo>
                      <a:pt x="25" y="202"/>
                    </a:lnTo>
                    <a:lnTo>
                      <a:pt x="27" y="206"/>
                    </a:lnTo>
                    <a:lnTo>
                      <a:pt x="28" y="206"/>
                    </a:lnTo>
                    <a:lnTo>
                      <a:pt x="32" y="213"/>
                    </a:lnTo>
                    <a:lnTo>
                      <a:pt x="32" y="215"/>
                    </a:lnTo>
                    <a:lnTo>
                      <a:pt x="30" y="217"/>
                    </a:lnTo>
                    <a:lnTo>
                      <a:pt x="30" y="222"/>
                    </a:lnTo>
                    <a:lnTo>
                      <a:pt x="32" y="226"/>
                    </a:lnTo>
                    <a:lnTo>
                      <a:pt x="32" y="220"/>
                    </a:lnTo>
                    <a:lnTo>
                      <a:pt x="34" y="220"/>
                    </a:lnTo>
                    <a:lnTo>
                      <a:pt x="37" y="220"/>
                    </a:lnTo>
                    <a:lnTo>
                      <a:pt x="37" y="224"/>
                    </a:lnTo>
                    <a:lnTo>
                      <a:pt x="37" y="226"/>
                    </a:lnTo>
                    <a:lnTo>
                      <a:pt x="39" y="226"/>
                    </a:lnTo>
                    <a:lnTo>
                      <a:pt x="44" y="226"/>
                    </a:lnTo>
                    <a:lnTo>
                      <a:pt x="46" y="227"/>
                    </a:lnTo>
                    <a:lnTo>
                      <a:pt x="46" y="229"/>
                    </a:lnTo>
                    <a:lnTo>
                      <a:pt x="50" y="231"/>
                    </a:lnTo>
                    <a:lnTo>
                      <a:pt x="52" y="231"/>
                    </a:lnTo>
                    <a:lnTo>
                      <a:pt x="53" y="233"/>
                    </a:lnTo>
                    <a:lnTo>
                      <a:pt x="57" y="233"/>
                    </a:lnTo>
                    <a:lnTo>
                      <a:pt x="61" y="231"/>
                    </a:lnTo>
                    <a:lnTo>
                      <a:pt x="62" y="227"/>
                    </a:lnTo>
                    <a:lnTo>
                      <a:pt x="68" y="227"/>
                    </a:lnTo>
                    <a:lnTo>
                      <a:pt x="70" y="226"/>
                    </a:lnTo>
                    <a:lnTo>
                      <a:pt x="71" y="226"/>
                    </a:lnTo>
                    <a:lnTo>
                      <a:pt x="77" y="226"/>
                    </a:lnTo>
                    <a:lnTo>
                      <a:pt x="79" y="226"/>
                    </a:lnTo>
                    <a:lnTo>
                      <a:pt x="84" y="226"/>
                    </a:lnTo>
                    <a:lnTo>
                      <a:pt x="86" y="226"/>
                    </a:lnTo>
                    <a:lnTo>
                      <a:pt x="87" y="224"/>
                    </a:lnTo>
                    <a:lnTo>
                      <a:pt x="91" y="220"/>
                    </a:lnTo>
                    <a:lnTo>
                      <a:pt x="93" y="218"/>
                    </a:lnTo>
                    <a:lnTo>
                      <a:pt x="100" y="218"/>
                    </a:lnTo>
                    <a:lnTo>
                      <a:pt x="107" y="220"/>
                    </a:lnTo>
                    <a:lnTo>
                      <a:pt x="109" y="220"/>
                    </a:lnTo>
                    <a:lnTo>
                      <a:pt x="113" y="218"/>
                    </a:lnTo>
                    <a:lnTo>
                      <a:pt x="116" y="218"/>
                    </a:lnTo>
                    <a:lnTo>
                      <a:pt x="134" y="222"/>
                    </a:lnTo>
                    <a:lnTo>
                      <a:pt x="138" y="218"/>
                    </a:lnTo>
                    <a:lnTo>
                      <a:pt x="141" y="218"/>
                    </a:lnTo>
                    <a:lnTo>
                      <a:pt x="148" y="220"/>
                    </a:lnTo>
                    <a:lnTo>
                      <a:pt x="148" y="217"/>
                    </a:lnTo>
                    <a:lnTo>
                      <a:pt x="148" y="215"/>
                    </a:lnTo>
                    <a:lnTo>
                      <a:pt x="150" y="213"/>
                    </a:lnTo>
                    <a:lnTo>
                      <a:pt x="166" y="213"/>
                    </a:lnTo>
                    <a:lnTo>
                      <a:pt x="245" y="124"/>
                    </a:lnTo>
                    <a:lnTo>
                      <a:pt x="249" y="122"/>
                    </a:lnTo>
                    <a:lnTo>
                      <a:pt x="254" y="118"/>
                    </a:lnTo>
                    <a:lnTo>
                      <a:pt x="256" y="115"/>
                    </a:lnTo>
                    <a:lnTo>
                      <a:pt x="263" y="82"/>
                    </a:lnTo>
                    <a:lnTo>
                      <a:pt x="250" y="82"/>
                    </a:lnTo>
                    <a:lnTo>
                      <a:pt x="249" y="84"/>
                    </a:lnTo>
                    <a:lnTo>
                      <a:pt x="247" y="88"/>
                    </a:lnTo>
                    <a:lnTo>
                      <a:pt x="245" y="91"/>
                    </a:lnTo>
                    <a:lnTo>
                      <a:pt x="234" y="90"/>
                    </a:lnTo>
                    <a:lnTo>
                      <a:pt x="231" y="81"/>
                    </a:lnTo>
                    <a:lnTo>
                      <a:pt x="236" y="66"/>
                    </a:lnTo>
                    <a:lnTo>
                      <a:pt x="241" y="65"/>
                    </a:lnTo>
                    <a:lnTo>
                      <a:pt x="247" y="68"/>
                    </a:lnTo>
                    <a:lnTo>
                      <a:pt x="250" y="66"/>
                    </a:lnTo>
                    <a:lnTo>
                      <a:pt x="243" y="11"/>
                    </a:lnTo>
                    <a:lnTo>
                      <a:pt x="241" y="11"/>
                    </a:lnTo>
                    <a:lnTo>
                      <a:pt x="241" y="9"/>
                    </a:lnTo>
                    <a:lnTo>
                      <a:pt x="236" y="6"/>
                    </a:lnTo>
                    <a:lnTo>
                      <a:pt x="231" y="4"/>
                    </a:lnTo>
                    <a:lnTo>
                      <a:pt x="223" y="4"/>
                    </a:lnTo>
                    <a:lnTo>
                      <a:pt x="211" y="0"/>
                    </a:lnTo>
                    <a:lnTo>
                      <a:pt x="207" y="2"/>
                    </a:lnTo>
                    <a:lnTo>
                      <a:pt x="206" y="2"/>
                    </a:lnTo>
                    <a:lnTo>
                      <a:pt x="188" y="13"/>
                    </a:lnTo>
                    <a:lnTo>
                      <a:pt x="172" y="27"/>
                    </a:lnTo>
                    <a:lnTo>
                      <a:pt x="163" y="38"/>
                    </a:lnTo>
                    <a:lnTo>
                      <a:pt x="155" y="43"/>
                    </a:lnTo>
                    <a:lnTo>
                      <a:pt x="152" y="48"/>
                    </a:lnTo>
                    <a:lnTo>
                      <a:pt x="147" y="59"/>
                    </a:lnTo>
                    <a:lnTo>
                      <a:pt x="145" y="61"/>
                    </a:lnTo>
                    <a:lnTo>
                      <a:pt x="132" y="65"/>
                    </a:lnTo>
                    <a:lnTo>
                      <a:pt x="129" y="65"/>
                    </a:lnTo>
                    <a:lnTo>
                      <a:pt x="118" y="59"/>
                    </a:lnTo>
                    <a:lnTo>
                      <a:pt x="114" y="57"/>
                    </a:lnTo>
                    <a:lnTo>
                      <a:pt x="111" y="59"/>
                    </a:lnTo>
                    <a:lnTo>
                      <a:pt x="100" y="74"/>
                    </a:lnTo>
                    <a:lnTo>
                      <a:pt x="96" y="75"/>
                    </a:lnTo>
                    <a:lnTo>
                      <a:pt x="91" y="81"/>
                    </a:lnTo>
                    <a:lnTo>
                      <a:pt x="82" y="84"/>
                    </a:lnTo>
                    <a:lnTo>
                      <a:pt x="70" y="82"/>
                    </a:lnTo>
                    <a:lnTo>
                      <a:pt x="68" y="79"/>
                    </a:lnTo>
                    <a:lnTo>
                      <a:pt x="71" y="70"/>
                    </a:lnTo>
                    <a:lnTo>
                      <a:pt x="70" y="63"/>
                    </a:lnTo>
                    <a:lnTo>
                      <a:pt x="57" y="47"/>
                    </a:lnTo>
                    <a:lnTo>
                      <a:pt x="55" y="4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6" name="Freeform 4167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7" name="Freeform 4168"/>
              <p:cNvSpPr>
                <a:spLocks/>
              </p:cNvSpPr>
              <p:nvPr/>
            </p:nvSpPr>
            <p:spPr bwMode="auto">
              <a:xfrm>
                <a:off x="3395" y="2898"/>
                <a:ext cx="113" cy="227"/>
              </a:xfrm>
              <a:custGeom>
                <a:avLst/>
                <a:gdLst>
                  <a:gd name="T0" fmla="*/ 20 w 113"/>
                  <a:gd name="T1" fmla="*/ 66 h 227"/>
                  <a:gd name="T2" fmla="*/ 27 w 113"/>
                  <a:gd name="T3" fmla="*/ 66 h 227"/>
                  <a:gd name="T4" fmla="*/ 31 w 113"/>
                  <a:gd name="T5" fmla="*/ 62 h 227"/>
                  <a:gd name="T6" fmla="*/ 33 w 113"/>
                  <a:gd name="T7" fmla="*/ 64 h 227"/>
                  <a:gd name="T8" fmla="*/ 36 w 113"/>
                  <a:gd name="T9" fmla="*/ 64 h 227"/>
                  <a:gd name="T10" fmla="*/ 38 w 113"/>
                  <a:gd name="T11" fmla="*/ 60 h 227"/>
                  <a:gd name="T12" fmla="*/ 41 w 113"/>
                  <a:gd name="T13" fmla="*/ 60 h 227"/>
                  <a:gd name="T14" fmla="*/ 47 w 113"/>
                  <a:gd name="T15" fmla="*/ 59 h 227"/>
                  <a:gd name="T16" fmla="*/ 49 w 113"/>
                  <a:gd name="T17" fmla="*/ 64 h 227"/>
                  <a:gd name="T18" fmla="*/ 54 w 113"/>
                  <a:gd name="T19" fmla="*/ 64 h 227"/>
                  <a:gd name="T20" fmla="*/ 50 w 113"/>
                  <a:gd name="T21" fmla="*/ 59 h 227"/>
                  <a:gd name="T22" fmla="*/ 54 w 113"/>
                  <a:gd name="T23" fmla="*/ 53 h 227"/>
                  <a:gd name="T24" fmla="*/ 59 w 113"/>
                  <a:gd name="T25" fmla="*/ 51 h 227"/>
                  <a:gd name="T26" fmla="*/ 61 w 113"/>
                  <a:gd name="T27" fmla="*/ 55 h 227"/>
                  <a:gd name="T28" fmla="*/ 61 w 113"/>
                  <a:gd name="T29" fmla="*/ 50 h 227"/>
                  <a:gd name="T30" fmla="*/ 65 w 113"/>
                  <a:gd name="T31" fmla="*/ 42 h 227"/>
                  <a:gd name="T32" fmla="*/ 67 w 113"/>
                  <a:gd name="T33" fmla="*/ 42 h 227"/>
                  <a:gd name="T34" fmla="*/ 72 w 113"/>
                  <a:gd name="T35" fmla="*/ 41 h 227"/>
                  <a:gd name="T36" fmla="*/ 75 w 113"/>
                  <a:gd name="T37" fmla="*/ 41 h 227"/>
                  <a:gd name="T38" fmla="*/ 72 w 113"/>
                  <a:gd name="T39" fmla="*/ 39 h 227"/>
                  <a:gd name="T40" fmla="*/ 74 w 113"/>
                  <a:gd name="T41" fmla="*/ 32 h 227"/>
                  <a:gd name="T42" fmla="*/ 75 w 113"/>
                  <a:gd name="T43" fmla="*/ 30 h 227"/>
                  <a:gd name="T44" fmla="*/ 74 w 113"/>
                  <a:gd name="T45" fmla="*/ 23 h 227"/>
                  <a:gd name="T46" fmla="*/ 79 w 113"/>
                  <a:gd name="T47" fmla="*/ 26 h 227"/>
                  <a:gd name="T48" fmla="*/ 83 w 113"/>
                  <a:gd name="T49" fmla="*/ 17 h 227"/>
                  <a:gd name="T50" fmla="*/ 88 w 113"/>
                  <a:gd name="T51" fmla="*/ 17 h 227"/>
                  <a:gd name="T52" fmla="*/ 88 w 113"/>
                  <a:gd name="T53" fmla="*/ 5 h 227"/>
                  <a:gd name="T54" fmla="*/ 92 w 113"/>
                  <a:gd name="T55" fmla="*/ 1 h 227"/>
                  <a:gd name="T56" fmla="*/ 102 w 113"/>
                  <a:gd name="T57" fmla="*/ 10 h 227"/>
                  <a:gd name="T58" fmla="*/ 111 w 113"/>
                  <a:gd name="T59" fmla="*/ 60 h 227"/>
                  <a:gd name="T60" fmla="*/ 106 w 113"/>
                  <a:gd name="T61" fmla="*/ 53 h 227"/>
                  <a:gd name="T62" fmla="*/ 102 w 113"/>
                  <a:gd name="T63" fmla="*/ 66 h 227"/>
                  <a:gd name="T64" fmla="*/ 104 w 113"/>
                  <a:gd name="T65" fmla="*/ 73 h 227"/>
                  <a:gd name="T66" fmla="*/ 93 w 113"/>
                  <a:gd name="T67" fmla="*/ 116 h 227"/>
                  <a:gd name="T68" fmla="*/ 61 w 113"/>
                  <a:gd name="T69" fmla="*/ 214 h 227"/>
                  <a:gd name="T70" fmla="*/ 56 w 113"/>
                  <a:gd name="T71" fmla="*/ 220 h 227"/>
                  <a:gd name="T72" fmla="*/ 43 w 113"/>
                  <a:gd name="T73" fmla="*/ 221 h 227"/>
                  <a:gd name="T74" fmla="*/ 31 w 113"/>
                  <a:gd name="T75" fmla="*/ 227 h 227"/>
                  <a:gd name="T76" fmla="*/ 9 w 113"/>
                  <a:gd name="T77" fmla="*/ 209 h 227"/>
                  <a:gd name="T78" fmla="*/ 7 w 113"/>
                  <a:gd name="T79" fmla="*/ 191 h 227"/>
                  <a:gd name="T80" fmla="*/ 2 w 113"/>
                  <a:gd name="T81" fmla="*/ 180 h 227"/>
                  <a:gd name="T82" fmla="*/ 0 w 113"/>
                  <a:gd name="T83" fmla="*/ 162 h 227"/>
                  <a:gd name="T84" fmla="*/ 7 w 113"/>
                  <a:gd name="T85" fmla="*/ 152 h 227"/>
                  <a:gd name="T86" fmla="*/ 18 w 113"/>
                  <a:gd name="T87" fmla="*/ 130 h 227"/>
                  <a:gd name="T88" fmla="*/ 20 w 113"/>
                  <a:gd name="T89" fmla="*/ 125 h 227"/>
                  <a:gd name="T90" fmla="*/ 15 w 113"/>
                  <a:gd name="T91" fmla="*/ 102 h 227"/>
                  <a:gd name="T92" fmla="*/ 11 w 113"/>
                  <a:gd name="T93" fmla="*/ 89 h 227"/>
                  <a:gd name="T94" fmla="*/ 18 w 113"/>
                  <a:gd name="T95" fmla="*/ 68 h 2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13"/>
                  <a:gd name="T145" fmla="*/ 0 h 227"/>
                  <a:gd name="T146" fmla="*/ 113 w 113"/>
                  <a:gd name="T147" fmla="*/ 227 h 2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13" h="227">
                    <a:moveTo>
                      <a:pt x="18" y="68"/>
                    </a:moveTo>
                    <a:lnTo>
                      <a:pt x="20" y="66"/>
                    </a:lnTo>
                    <a:lnTo>
                      <a:pt x="22" y="66"/>
                    </a:lnTo>
                    <a:lnTo>
                      <a:pt x="27" y="66"/>
                    </a:lnTo>
                    <a:lnTo>
                      <a:pt x="27" y="64"/>
                    </a:lnTo>
                    <a:lnTo>
                      <a:pt x="31" y="62"/>
                    </a:lnTo>
                    <a:lnTo>
                      <a:pt x="31" y="64"/>
                    </a:lnTo>
                    <a:lnTo>
                      <a:pt x="33" y="64"/>
                    </a:lnTo>
                    <a:lnTo>
                      <a:pt x="34" y="62"/>
                    </a:lnTo>
                    <a:lnTo>
                      <a:pt x="36" y="64"/>
                    </a:lnTo>
                    <a:lnTo>
                      <a:pt x="38" y="62"/>
                    </a:lnTo>
                    <a:lnTo>
                      <a:pt x="38" y="60"/>
                    </a:lnTo>
                    <a:lnTo>
                      <a:pt x="41" y="59"/>
                    </a:lnTo>
                    <a:lnTo>
                      <a:pt x="41" y="60"/>
                    </a:lnTo>
                    <a:lnTo>
                      <a:pt x="45" y="59"/>
                    </a:lnTo>
                    <a:lnTo>
                      <a:pt x="47" y="59"/>
                    </a:lnTo>
                    <a:lnTo>
                      <a:pt x="47" y="62"/>
                    </a:lnTo>
                    <a:lnTo>
                      <a:pt x="49" y="64"/>
                    </a:lnTo>
                    <a:lnTo>
                      <a:pt x="52" y="64"/>
                    </a:lnTo>
                    <a:lnTo>
                      <a:pt x="54" y="64"/>
                    </a:lnTo>
                    <a:lnTo>
                      <a:pt x="52" y="62"/>
                    </a:lnTo>
                    <a:lnTo>
                      <a:pt x="50" y="59"/>
                    </a:lnTo>
                    <a:lnTo>
                      <a:pt x="50" y="55"/>
                    </a:lnTo>
                    <a:lnTo>
                      <a:pt x="54" y="53"/>
                    </a:lnTo>
                    <a:lnTo>
                      <a:pt x="58" y="50"/>
                    </a:lnTo>
                    <a:lnTo>
                      <a:pt x="59" y="51"/>
                    </a:lnTo>
                    <a:lnTo>
                      <a:pt x="59" y="55"/>
                    </a:lnTo>
                    <a:lnTo>
                      <a:pt x="61" y="55"/>
                    </a:lnTo>
                    <a:lnTo>
                      <a:pt x="63" y="55"/>
                    </a:lnTo>
                    <a:lnTo>
                      <a:pt x="61" y="50"/>
                    </a:lnTo>
                    <a:lnTo>
                      <a:pt x="65" y="44"/>
                    </a:lnTo>
                    <a:lnTo>
                      <a:pt x="65" y="42"/>
                    </a:lnTo>
                    <a:lnTo>
                      <a:pt x="67" y="41"/>
                    </a:lnTo>
                    <a:lnTo>
                      <a:pt x="67" y="42"/>
                    </a:lnTo>
                    <a:lnTo>
                      <a:pt x="67" y="46"/>
                    </a:lnTo>
                    <a:lnTo>
                      <a:pt x="72" y="41"/>
                    </a:lnTo>
                    <a:lnTo>
                      <a:pt x="74" y="41"/>
                    </a:lnTo>
                    <a:lnTo>
                      <a:pt x="75" y="41"/>
                    </a:lnTo>
                    <a:lnTo>
                      <a:pt x="74" y="39"/>
                    </a:lnTo>
                    <a:lnTo>
                      <a:pt x="72" y="39"/>
                    </a:lnTo>
                    <a:lnTo>
                      <a:pt x="70" y="37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0"/>
                    </a:lnTo>
                    <a:lnTo>
                      <a:pt x="74" y="25"/>
                    </a:lnTo>
                    <a:lnTo>
                      <a:pt x="74" y="23"/>
                    </a:lnTo>
                    <a:lnTo>
                      <a:pt x="77" y="23"/>
                    </a:lnTo>
                    <a:lnTo>
                      <a:pt x="79" y="26"/>
                    </a:lnTo>
                    <a:lnTo>
                      <a:pt x="83" y="21"/>
                    </a:lnTo>
                    <a:lnTo>
                      <a:pt x="83" y="17"/>
                    </a:lnTo>
                    <a:lnTo>
                      <a:pt x="84" y="19"/>
                    </a:lnTo>
                    <a:lnTo>
                      <a:pt x="88" y="17"/>
                    </a:lnTo>
                    <a:lnTo>
                      <a:pt x="90" y="7"/>
                    </a:lnTo>
                    <a:lnTo>
                      <a:pt x="88" y="5"/>
                    </a:lnTo>
                    <a:lnTo>
                      <a:pt x="90" y="5"/>
                    </a:lnTo>
                    <a:lnTo>
                      <a:pt x="92" y="1"/>
                    </a:lnTo>
                    <a:lnTo>
                      <a:pt x="93" y="0"/>
                    </a:lnTo>
                    <a:lnTo>
                      <a:pt x="102" y="10"/>
                    </a:lnTo>
                    <a:lnTo>
                      <a:pt x="113" y="59"/>
                    </a:lnTo>
                    <a:lnTo>
                      <a:pt x="111" y="60"/>
                    </a:lnTo>
                    <a:lnTo>
                      <a:pt x="109" y="62"/>
                    </a:lnTo>
                    <a:lnTo>
                      <a:pt x="106" y="53"/>
                    </a:lnTo>
                    <a:lnTo>
                      <a:pt x="104" y="53"/>
                    </a:lnTo>
                    <a:lnTo>
                      <a:pt x="102" y="66"/>
                    </a:lnTo>
                    <a:lnTo>
                      <a:pt x="104" y="69"/>
                    </a:lnTo>
                    <a:lnTo>
                      <a:pt x="104" y="73"/>
                    </a:lnTo>
                    <a:lnTo>
                      <a:pt x="99" y="82"/>
                    </a:lnTo>
                    <a:lnTo>
                      <a:pt x="93" y="116"/>
                    </a:lnTo>
                    <a:lnTo>
                      <a:pt x="92" y="116"/>
                    </a:lnTo>
                    <a:lnTo>
                      <a:pt x="61" y="214"/>
                    </a:lnTo>
                    <a:lnTo>
                      <a:pt x="58" y="218"/>
                    </a:lnTo>
                    <a:lnTo>
                      <a:pt x="56" y="220"/>
                    </a:lnTo>
                    <a:lnTo>
                      <a:pt x="54" y="218"/>
                    </a:lnTo>
                    <a:lnTo>
                      <a:pt x="43" y="221"/>
                    </a:lnTo>
                    <a:lnTo>
                      <a:pt x="34" y="227"/>
                    </a:lnTo>
                    <a:lnTo>
                      <a:pt x="31" y="227"/>
                    </a:lnTo>
                    <a:lnTo>
                      <a:pt x="13" y="214"/>
                    </a:lnTo>
                    <a:lnTo>
                      <a:pt x="9" y="209"/>
                    </a:lnTo>
                    <a:lnTo>
                      <a:pt x="6" y="195"/>
                    </a:lnTo>
                    <a:lnTo>
                      <a:pt x="7" y="191"/>
                    </a:lnTo>
                    <a:lnTo>
                      <a:pt x="4" y="182"/>
                    </a:lnTo>
                    <a:lnTo>
                      <a:pt x="2" y="180"/>
                    </a:lnTo>
                    <a:lnTo>
                      <a:pt x="0" y="175"/>
                    </a:lnTo>
                    <a:lnTo>
                      <a:pt x="0" y="162"/>
                    </a:lnTo>
                    <a:lnTo>
                      <a:pt x="6" y="152"/>
                    </a:lnTo>
                    <a:lnTo>
                      <a:pt x="7" y="152"/>
                    </a:lnTo>
                    <a:lnTo>
                      <a:pt x="16" y="134"/>
                    </a:lnTo>
                    <a:lnTo>
                      <a:pt x="18" y="130"/>
                    </a:lnTo>
                    <a:lnTo>
                      <a:pt x="20" y="127"/>
                    </a:lnTo>
                    <a:lnTo>
                      <a:pt x="20" y="125"/>
                    </a:lnTo>
                    <a:lnTo>
                      <a:pt x="20" y="123"/>
                    </a:lnTo>
                    <a:lnTo>
                      <a:pt x="15" y="102"/>
                    </a:lnTo>
                    <a:lnTo>
                      <a:pt x="13" y="93"/>
                    </a:lnTo>
                    <a:lnTo>
                      <a:pt x="11" y="89"/>
                    </a:lnTo>
                    <a:lnTo>
                      <a:pt x="18" y="71"/>
                    </a:lnTo>
                    <a:lnTo>
                      <a:pt x="18" y="6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8" name="Freeform 4169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9" name="Freeform 4170"/>
              <p:cNvSpPr>
                <a:spLocks/>
              </p:cNvSpPr>
              <p:nvPr/>
            </p:nvSpPr>
            <p:spPr bwMode="auto">
              <a:xfrm>
                <a:off x="2620" y="2461"/>
                <a:ext cx="122" cy="89"/>
              </a:xfrm>
              <a:custGeom>
                <a:avLst/>
                <a:gdLst>
                  <a:gd name="T0" fmla="*/ 75 w 122"/>
                  <a:gd name="T1" fmla="*/ 0 h 89"/>
                  <a:gd name="T2" fmla="*/ 49 w 122"/>
                  <a:gd name="T3" fmla="*/ 18 h 89"/>
                  <a:gd name="T4" fmla="*/ 24 w 122"/>
                  <a:gd name="T5" fmla="*/ 27 h 89"/>
                  <a:gd name="T6" fmla="*/ 13 w 122"/>
                  <a:gd name="T7" fmla="*/ 46 h 89"/>
                  <a:gd name="T8" fmla="*/ 0 w 122"/>
                  <a:gd name="T9" fmla="*/ 64 h 89"/>
                  <a:gd name="T10" fmla="*/ 0 w 122"/>
                  <a:gd name="T11" fmla="*/ 75 h 89"/>
                  <a:gd name="T12" fmla="*/ 0 w 122"/>
                  <a:gd name="T13" fmla="*/ 77 h 89"/>
                  <a:gd name="T14" fmla="*/ 2 w 122"/>
                  <a:gd name="T15" fmla="*/ 79 h 89"/>
                  <a:gd name="T16" fmla="*/ 4 w 122"/>
                  <a:gd name="T17" fmla="*/ 80 h 89"/>
                  <a:gd name="T18" fmla="*/ 4 w 122"/>
                  <a:gd name="T19" fmla="*/ 82 h 89"/>
                  <a:gd name="T20" fmla="*/ 6 w 122"/>
                  <a:gd name="T21" fmla="*/ 84 h 89"/>
                  <a:gd name="T22" fmla="*/ 7 w 122"/>
                  <a:gd name="T23" fmla="*/ 86 h 89"/>
                  <a:gd name="T24" fmla="*/ 9 w 122"/>
                  <a:gd name="T25" fmla="*/ 86 h 89"/>
                  <a:gd name="T26" fmla="*/ 11 w 122"/>
                  <a:gd name="T27" fmla="*/ 84 h 89"/>
                  <a:gd name="T28" fmla="*/ 13 w 122"/>
                  <a:gd name="T29" fmla="*/ 88 h 89"/>
                  <a:gd name="T30" fmla="*/ 15 w 122"/>
                  <a:gd name="T31" fmla="*/ 84 h 89"/>
                  <a:gd name="T32" fmla="*/ 31 w 122"/>
                  <a:gd name="T33" fmla="*/ 82 h 89"/>
                  <a:gd name="T34" fmla="*/ 33 w 122"/>
                  <a:gd name="T35" fmla="*/ 82 h 89"/>
                  <a:gd name="T36" fmla="*/ 36 w 122"/>
                  <a:gd name="T37" fmla="*/ 84 h 89"/>
                  <a:gd name="T38" fmla="*/ 38 w 122"/>
                  <a:gd name="T39" fmla="*/ 89 h 89"/>
                  <a:gd name="T40" fmla="*/ 41 w 122"/>
                  <a:gd name="T41" fmla="*/ 89 h 89"/>
                  <a:gd name="T42" fmla="*/ 40 w 122"/>
                  <a:gd name="T43" fmla="*/ 82 h 89"/>
                  <a:gd name="T44" fmla="*/ 40 w 122"/>
                  <a:gd name="T45" fmla="*/ 75 h 89"/>
                  <a:gd name="T46" fmla="*/ 38 w 122"/>
                  <a:gd name="T47" fmla="*/ 73 h 89"/>
                  <a:gd name="T48" fmla="*/ 36 w 122"/>
                  <a:gd name="T49" fmla="*/ 70 h 89"/>
                  <a:gd name="T50" fmla="*/ 38 w 122"/>
                  <a:gd name="T51" fmla="*/ 64 h 89"/>
                  <a:gd name="T52" fmla="*/ 72 w 122"/>
                  <a:gd name="T53" fmla="*/ 66 h 89"/>
                  <a:gd name="T54" fmla="*/ 79 w 122"/>
                  <a:gd name="T55" fmla="*/ 62 h 89"/>
                  <a:gd name="T56" fmla="*/ 90 w 122"/>
                  <a:gd name="T57" fmla="*/ 64 h 89"/>
                  <a:gd name="T58" fmla="*/ 92 w 122"/>
                  <a:gd name="T59" fmla="*/ 66 h 89"/>
                  <a:gd name="T60" fmla="*/ 97 w 122"/>
                  <a:gd name="T61" fmla="*/ 64 h 89"/>
                  <a:gd name="T62" fmla="*/ 99 w 122"/>
                  <a:gd name="T63" fmla="*/ 64 h 89"/>
                  <a:gd name="T64" fmla="*/ 101 w 122"/>
                  <a:gd name="T65" fmla="*/ 61 h 89"/>
                  <a:gd name="T66" fmla="*/ 102 w 122"/>
                  <a:gd name="T67" fmla="*/ 61 h 89"/>
                  <a:gd name="T68" fmla="*/ 106 w 122"/>
                  <a:gd name="T69" fmla="*/ 57 h 89"/>
                  <a:gd name="T70" fmla="*/ 108 w 122"/>
                  <a:gd name="T71" fmla="*/ 57 h 89"/>
                  <a:gd name="T72" fmla="*/ 113 w 122"/>
                  <a:gd name="T73" fmla="*/ 57 h 89"/>
                  <a:gd name="T74" fmla="*/ 115 w 122"/>
                  <a:gd name="T75" fmla="*/ 57 h 89"/>
                  <a:gd name="T76" fmla="*/ 120 w 122"/>
                  <a:gd name="T77" fmla="*/ 54 h 89"/>
                  <a:gd name="T78" fmla="*/ 120 w 122"/>
                  <a:gd name="T79" fmla="*/ 52 h 89"/>
                  <a:gd name="T80" fmla="*/ 122 w 122"/>
                  <a:gd name="T81" fmla="*/ 50 h 89"/>
                  <a:gd name="T82" fmla="*/ 117 w 122"/>
                  <a:gd name="T83" fmla="*/ 45 h 89"/>
                  <a:gd name="T84" fmla="*/ 117 w 122"/>
                  <a:gd name="T85" fmla="*/ 43 h 89"/>
                  <a:gd name="T86" fmla="*/ 118 w 122"/>
                  <a:gd name="T87" fmla="*/ 41 h 89"/>
                  <a:gd name="T88" fmla="*/ 117 w 122"/>
                  <a:gd name="T89" fmla="*/ 37 h 89"/>
                  <a:gd name="T90" fmla="*/ 113 w 122"/>
                  <a:gd name="T91" fmla="*/ 37 h 89"/>
                  <a:gd name="T92" fmla="*/ 111 w 122"/>
                  <a:gd name="T93" fmla="*/ 39 h 89"/>
                  <a:gd name="T94" fmla="*/ 104 w 122"/>
                  <a:gd name="T95" fmla="*/ 36 h 89"/>
                  <a:gd name="T96" fmla="*/ 88 w 122"/>
                  <a:gd name="T97" fmla="*/ 14 h 89"/>
                  <a:gd name="T98" fmla="*/ 88 w 122"/>
                  <a:gd name="T99" fmla="*/ 11 h 89"/>
                  <a:gd name="T100" fmla="*/ 84 w 122"/>
                  <a:gd name="T101" fmla="*/ 7 h 89"/>
                  <a:gd name="T102" fmla="*/ 84 w 122"/>
                  <a:gd name="T103" fmla="*/ 0 h 89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22"/>
                  <a:gd name="T157" fmla="*/ 0 h 89"/>
                  <a:gd name="T158" fmla="*/ 122 w 122"/>
                  <a:gd name="T159" fmla="*/ 89 h 89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22" h="89">
                    <a:moveTo>
                      <a:pt x="86" y="0"/>
                    </a:moveTo>
                    <a:lnTo>
                      <a:pt x="75" y="0"/>
                    </a:lnTo>
                    <a:lnTo>
                      <a:pt x="52" y="14"/>
                    </a:lnTo>
                    <a:lnTo>
                      <a:pt x="49" y="18"/>
                    </a:lnTo>
                    <a:lnTo>
                      <a:pt x="43" y="23"/>
                    </a:lnTo>
                    <a:lnTo>
                      <a:pt x="24" y="27"/>
                    </a:lnTo>
                    <a:lnTo>
                      <a:pt x="20" y="28"/>
                    </a:lnTo>
                    <a:lnTo>
                      <a:pt x="13" y="46"/>
                    </a:lnTo>
                    <a:lnTo>
                      <a:pt x="4" y="54"/>
                    </a:lnTo>
                    <a:lnTo>
                      <a:pt x="0" y="64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2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6" y="84"/>
                    </a:lnTo>
                    <a:lnTo>
                      <a:pt x="7" y="86"/>
                    </a:lnTo>
                    <a:lnTo>
                      <a:pt x="9" y="86"/>
                    </a:lnTo>
                    <a:lnTo>
                      <a:pt x="9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3" y="88"/>
                    </a:lnTo>
                    <a:lnTo>
                      <a:pt x="15" y="86"/>
                    </a:lnTo>
                    <a:lnTo>
                      <a:pt x="15" y="84"/>
                    </a:lnTo>
                    <a:lnTo>
                      <a:pt x="25" y="80"/>
                    </a:lnTo>
                    <a:lnTo>
                      <a:pt x="31" y="82"/>
                    </a:lnTo>
                    <a:lnTo>
                      <a:pt x="33" y="82"/>
                    </a:lnTo>
                    <a:lnTo>
                      <a:pt x="34" y="84"/>
                    </a:lnTo>
                    <a:lnTo>
                      <a:pt x="36" y="84"/>
                    </a:lnTo>
                    <a:lnTo>
                      <a:pt x="38" y="89"/>
                    </a:lnTo>
                    <a:lnTo>
                      <a:pt x="40" y="89"/>
                    </a:lnTo>
                    <a:lnTo>
                      <a:pt x="41" y="89"/>
                    </a:lnTo>
                    <a:lnTo>
                      <a:pt x="40" y="86"/>
                    </a:lnTo>
                    <a:lnTo>
                      <a:pt x="40" y="82"/>
                    </a:lnTo>
                    <a:lnTo>
                      <a:pt x="38" y="79"/>
                    </a:lnTo>
                    <a:lnTo>
                      <a:pt x="40" y="75"/>
                    </a:lnTo>
                    <a:lnTo>
                      <a:pt x="38" y="75"/>
                    </a:lnTo>
                    <a:lnTo>
                      <a:pt x="38" y="73"/>
                    </a:lnTo>
                    <a:lnTo>
                      <a:pt x="38" y="71"/>
                    </a:lnTo>
                    <a:lnTo>
                      <a:pt x="36" y="70"/>
                    </a:lnTo>
                    <a:lnTo>
                      <a:pt x="36" y="68"/>
                    </a:lnTo>
                    <a:lnTo>
                      <a:pt x="38" y="64"/>
                    </a:lnTo>
                    <a:lnTo>
                      <a:pt x="70" y="66"/>
                    </a:lnTo>
                    <a:lnTo>
                      <a:pt x="72" y="66"/>
                    </a:lnTo>
                    <a:lnTo>
                      <a:pt x="75" y="62"/>
                    </a:lnTo>
                    <a:lnTo>
                      <a:pt x="79" y="62"/>
                    </a:lnTo>
                    <a:lnTo>
                      <a:pt x="90" y="64"/>
                    </a:lnTo>
                    <a:lnTo>
                      <a:pt x="92" y="66"/>
                    </a:lnTo>
                    <a:lnTo>
                      <a:pt x="93" y="64"/>
                    </a:lnTo>
                    <a:lnTo>
                      <a:pt x="97" y="64"/>
                    </a:lnTo>
                    <a:lnTo>
                      <a:pt x="99" y="64"/>
                    </a:lnTo>
                    <a:lnTo>
                      <a:pt x="101" y="62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6" y="57"/>
                    </a:lnTo>
                    <a:lnTo>
                      <a:pt x="108" y="57"/>
                    </a:lnTo>
                    <a:lnTo>
                      <a:pt x="109" y="57"/>
                    </a:lnTo>
                    <a:lnTo>
                      <a:pt x="113" y="57"/>
                    </a:lnTo>
                    <a:lnTo>
                      <a:pt x="115" y="57"/>
                    </a:lnTo>
                    <a:lnTo>
                      <a:pt x="118" y="54"/>
                    </a:lnTo>
                    <a:lnTo>
                      <a:pt x="120" y="54"/>
                    </a:lnTo>
                    <a:lnTo>
                      <a:pt x="120" y="52"/>
                    </a:lnTo>
                    <a:lnTo>
                      <a:pt x="122" y="50"/>
                    </a:lnTo>
                    <a:lnTo>
                      <a:pt x="120" y="50"/>
                    </a:lnTo>
                    <a:lnTo>
                      <a:pt x="117" y="45"/>
                    </a:lnTo>
                    <a:lnTo>
                      <a:pt x="117" y="43"/>
                    </a:lnTo>
                    <a:lnTo>
                      <a:pt x="117" y="41"/>
                    </a:lnTo>
                    <a:lnTo>
                      <a:pt x="118" y="41"/>
                    </a:lnTo>
                    <a:lnTo>
                      <a:pt x="117" y="37"/>
                    </a:lnTo>
                    <a:lnTo>
                      <a:pt x="115" y="36"/>
                    </a:lnTo>
                    <a:lnTo>
                      <a:pt x="113" y="37"/>
                    </a:lnTo>
                    <a:lnTo>
                      <a:pt x="111" y="39"/>
                    </a:lnTo>
                    <a:lnTo>
                      <a:pt x="109" y="39"/>
                    </a:lnTo>
                    <a:lnTo>
                      <a:pt x="104" y="36"/>
                    </a:lnTo>
                    <a:lnTo>
                      <a:pt x="88" y="16"/>
                    </a:lnTo>
                    <a:lnTo>
                      <a:pt x="88" y="14"/>
                    </a:lnTo>
                    <a:lnTo>
                      <a:pt x="88" y="11"/>
                    </a:lnTo>
                    <a:lnTo>
                      <a:pt x="84" y="7"/>
                    </a:lnTo>
                    <a:lnTo>
                      <a:pt x="84" y="3"/>
                    </a:lnTo>
                    <a:lnTo>
                      <a:pt x="84" y="0"/>
                    </a:lnTo>
                    <a:lnTo>
                      <a:pt x="86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0" name="Freeform 4171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1" name="Freeform 4172"/>
              <p:cNvSpPr>
                <a:spLocks/>
              </p:cNvSpPr>
              <p:nvPr/>
            </p:nvSpPr>
            <p:spPr bwMode="auto">
              <a:xfrm>
                <a:off x="2461" y="2497"/>
                <a:ext cx="118" cy="91"/>
              </a:xfrm>
              <a:custGeom>
                <a:avLst/>
                <a:gdLst>
                  <a:gd name="T0" fmla="*/ 52 w 118"/>
                  <a:gd name="T1" fmla="*/ 5 h 91"/>
                  <a:gd name="T2" fmla="*/ 45 w 118"/>
                  <a:gd name="T3" fmla="*/ 7 h 91"/>
                  <a:gd name="T4" fmla="*/ 38 w 118"/>
                  <a:gd name="T5" fmla="*/ 5 h 91"/>
                  <a:gd name="T6" fmla="*/ 34 w 118"/>
                  <a:gd name="T7" fmla="*/ 5 h 91"/>
                  <a:gd name="T8" fmla="*/ 29 w 118"/>
                  <a:gd name="T9" fmla="*/ 1 h 91"/>
                  <a:gd name="T10" fmla="*/ 23 w 118"/>
                  <a:gd name="T11" fmla="*/ 5 h 91"/>
                  <a:gd name="T12" fmla="*/ 21 w 118"/>
                  <a:gd name="T13" fmla="*/ 9 h 91"/>
                  <a:gd name="T14" fmla="*/ 21 w 118"/>
                  <a:gd name="T15" fmla="*/ 12 h 91"/>
                  <a:gd name="T16" fmla="*/ 14 w 118"/>
                  <a:gd name="T17" fmla="*/ 18 h 91"/>
                  <a:gd name="T18" fmla="*/ 2 w 118"/>
                  <a:gd name="T19" fmla="*/ 28 h 91"/>
                  <a:gd name="T20" fmla="*/ 2 w 118"/>
                  <a:gd name="T21" fmla="*/ 32 h 91"/>
                  <a:gd name="T22" fmla="*/ 5 w 118"/>
                  <a:gd name="T23" fmla="*/ 30 h 91"/>
                  <a:gd name="T24" fmla="*/ 9 w 118"/>
                  <a:gd name="T25" fmla="*/ 39 h 91"/>
                  <a:gd name="T26" fmla="*/ 23 w 118"/>
                  <a:gd name="T27" fmla="*/ 53 h 91"/>
                  <a:gd name="T28" fmla="*/ 27 w 118"/>
                  <a:gd name="T29" fmla="*/ 57 h 91"/>
                  <a:gd name="T30" fmla="*/ 34 w 118"/>
                  <a:gd name="T31" fmla="*/ 60 h 91"/>
                  <a:gd name="T32" fmla="*/ 38 w 118"/>
                  <a:gd name="T33" fmla="*/ 55 h 91"/>
                  <a:gd name="T34" fmla="*/ 41 w 118"/>
                  <a:gd name="T35" fmla="*/ 48 h 91"/>
                  <a:gd name="T36" fmla="*/ 50 w 118"/>
                  <a:gd name="T37" fmla="*/ 46 h 91"/>
                  <a:gd name="T38" fmla="*/ 64 w 118"/>
                  <a:gd name="T39" fmla="*/ 48 h 91"/>
                  <a:gd name="T40" fmla="*/ 68 w 118"/>
                  <a:gd name="T41" fmla="*/ 53 h 91"/>
                  <a:gd name="T42" fmla="*/ 72 w 118"/>
                  <a:gd name="T43" fmla="*/ 55 h 91"/>
                  <a:gd name="T44" fmla="*/ 72 w 118"/>
                  <a:gd name="T45" fmla="*/ 59 h 91"/>
                  <a:gd name="T46" fmla="*/ 73 w 118"/>
                  <a:gd name="T47" fmla="*/ 62 h 91"/>
                  <a:gd name="T48" fmla="*/ 70 w 118"/>
                  <a:gd name="T49" fmla="*/ 71 h 91"/>
                  <a:gd name="T50" fmla="*/ 77 w 118"/>
                  <a:gd name="T51" fmla="*/ 69 h 91"/>
                  <a:gd name="T52" fmla="*/ 79 w 118"/>
                  <a:gd name="T53" fmla="*/ 69 h 91"/>
                  <a:gd name="T54" fmla="*/ 84 w 118"/>
                  <a:gd name="T55" fmla="*/ 69 h 91"/>
                  <a:gd name="T56" fmla="*/ 88 w 118"/>
                  <a:gd name="T57" fmla="*/ 71 h 91"/>
                  <a:gd name="T58" fmla="*/ 91 w 118"/>
                  <a:gd name="T59" fmla="*/ 80 h 91"/>
                  <a:gd name="T60" fmla="*/ 90 w 118"/>
                  <a:gd name="T61" fmla="*/ 87 h 91"/>
                  <a:gd name="T62" fmla="*/ 93 w 118"/>
                  <a:gd name="T63" fmla="*/ 87 h 91"/>
                  <a:gd name="T64" fmla="*/ 98 w 118"/>
                  <a:gd name="T65" fmla="*/ 89 h 91"/>
                  <a:gd name="T66" fmla="*/ 102 w 118"/>
                  <a:gd name="T67" fmla="*/ 84 h 91"/>
                  <a:gd name="T68" fmla="*/ 107 w 118"/>
                  <a:gd name="T69" fmla="*/ 84 h 91"/>
                  <a:gd name="T70" fmla="*/ 113 w 118"/>
                  <a:gd name="T71" fmla="*/ 77 h 91"/>
                  <a:gd name="T72" fmla="*/ 115 w 118"/>
                  <a:gd name="T73" fmla="*/ 75 h 91"/>
                  <a:gd name="T74" fmla="*/ 109 w 118"/>
                  <a:gd name="T75" fmla="*/ 73 h 91"/>
                  <a:gd name="T76" fmla="*/ 109 w 118"/>
                  <a:gd name="T77" fmla="*/ 69 h 91"/>
                  <a:gd name="T78" fmla="*/ 116 w 118"/>
                  <a:gd name="T79" fmla="*/ 71 h 91"/>
                  <a:gd name="T80" fmla="*/ 118 w 118"/>
                  <a:gd name="T81" fmla="*/ 68 h 91"/>
                  <a:gd name="T82" fmla="*/ 116 w 118"/>
                  <a:gd name="T83" fmla="*/ 64 h 91"/>
                  <a:gd name="T84" fmla="*/ 118 w 118"/>
                  <a:gd name="T85" fmla="*/ 60 h 91"/>
                  <a:gd name="T86" fmla="*/ 116 w 118"/>
                  <a:gd name="T87" fmla="*/ 55 h 91"/>
                  <a:gd name="T88" fmla="*/ 111 w 118"/>
                  <a:gd name="T89" fmla="*/ 46 h 91"/>
                  <a:gd name="T90" fmla="*/ 115 w 118"/>
                  <a:gd name="T91" fmla="*/ 41 h 91"/>
                  <a:gd name="T92" fmla="*/ 109 w 118"/>
                  <a:gd name="T93" fmla="*/ 37 h 91"/>
                  <a:gd name="T94" fmla="*/ 106 w 118"/>
                  <a:gd name="T95" fmla="*/ 28 h 91"/>
                  <a:gd name="T96" fmla="*/ 104 w 118"/>
                  <a:gd name="T97" fmla="*/ 26 h 91"/>
                  <a:gd name="T98" fmla="*/ 107 w 118"/>
                  <a:gd name="T99" fmla="*/ 23 h 91"/>
                  <a:gd name="T100" fmla="*/ 106 w 118"/>
                  <a:gd name="T101" fmla="*/ 21 h 91"/>
                  <a:gd name="T102" fmla="*/ 102 w 118"/>
                  <a:gd name="T103" fmla="*/ 18 h 91"/>
                  <a:gd name="T104" fmla="*/ 100 w 118"/>
                  <a:gd name="T105" fmla="*/ 10 h 91"/>
                  <a:gd name="T106" fmla="*/ 98 w 118"/>
                  <a:gd name="T107" fmla="*/ 9 h 91"/>
                  <a:gd name="T108" fmla="*/ 97 w 118"/>
                  <a:gd name="T109" fmla="*/ 3 h 91"/>
                  <a:gd name="T110" fmla="*/ 93 w 118"/>
                  <a:gd name="T111" fmla="*/ 3 h 91"/>
                  <a:gd name="T112" fmla="*/ 88 w 118"/>
                  <a:gd name="T113" fmla="*/ 9 h 91"/>
                  <a:gd name="T114" fmla="*/ 81 w 118"/>
                  <a:gd name="T115" fmla="*/ 9 h 91"/>
                  <a:gd name="T116" fmla="*/ 73 w 118"/>
                  <a:gd name="T117" fmla="*/ 10 h 91"/>
                  <a:gd name="T118" fmla="*/ 66 w 118"/>
                  <a:gd name="T119" fmla="*/ 9 h 91"/>
                  <a:gd name="T120" fmla="*/ 61 w 118"/>
                  <a:gd name="T121" fmla="*/ 12 h 91"/>
                  <a:gd name="T122" fmla="*/ 59 w 118"/>
                  <a:gd name="T123" fmla="*/ 7 h 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18"/>
                  <a:gd name="T187" fmla="*/ 0 h 91"/>
                  <a:gd name="T188" fmla="*/ 118 w 118"/>
                  <a:gd name="T189" fmla="*/ 91 h 9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18" h="91">
                    <a:moveTo>
                      <a:pt x="61" y="5"/>
                    </a:moveTo>
                    <a:lnTo>
                      <a:pt x="57" y="5"/>
                    </a:lnTo>
                    <a:lnTo>
                      <a:pt x="56" y="5"/>
                    </a:lnTo>
                    <a:lnTo>
                      <a:pt x="52" y="5"/>
                    </a:lnTo>
                    <a:lnTo>
                      <a:pt x="50" y="5"/>
                    </a:lnTo>
                    <a:lnTo>
                      <a:pt x="48" y="5"/>
                    </a:lnTo>
                    <a:lnTo>
                      <a:pt x="47" y="7"/>
                    </a:lnTo>
                    <a:lnTo>
                      <a:pt x="45" y="7"/>
                    </a:lnTo>
                    <a:lnTo>
                      <a:pt x="43" y="5"/>
                    </a:lnTo>
                    <a:lnTo>
                      <a:pt x="39" y="5"/>
                    </a:lnTo>
                    <a:lnTo>
                      <a:pt x="38" y="5"/>
                    </a:lnTo>
                    <a:lnTo>
                      <a:pt x="36" y="3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3"/>
                    </a:lnTo>
                    <a:lnTo>
                      <a:pt x="32" y="1"/>
                    </a:lnTo>
                    <a:lnTo>
                      <a:pt x="30" y="1"/>
                    </a:lnTo>
                    <a:lnTo>
                      <a:pt x="29" y="1"/>
                    </a:lnTo>
                    <a:lnTo>
                      <a:pt x="27" y="1"/>
                    </a:lnTo>
                    <a:lnTo>
                      <a:pt x="23" y="0"/>
                    </a:lnTo>
                    <a:lnTo>
                      <a:pt x="23" y="3"/>
                    </a:lnTo>
                    <a:lnTo>
                      <a:pt x="23" y="5"/>
                    </a:lnTo>
                    <a:lnTo>
                      <a:pt x="23" y="7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21" y="10"/>
                    </a:lnTo>
                    <a:lnTo>
                      <a:pt x="21" y="12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20" y="18"/>
                    </a:lnTo>
                    <a:lnTo>
                      <a:pt x="14" y="18"/>
                    </a:lnTo>
                    <a:lnTo>
                      <a:pt x="9" y="21"/>
                    </a:lnTo>
                    <a:lnTo>
                      <a:pt x="7" y="21"/>
                    </a:lnTo>
                    <a:lnTo>
                      <a:pt x="4" y="28"/>
                    </a:lnTo>
                    <a:lnTo>
                      <a:pt x="2" y="28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5" y="30"/>
                    </a:lnTo>
                    <a:lnTo>
                      <a:pt x="7" y="34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9" y="39"/>
                    </a:lnTo>
                    <a:lnTo>
                      <a:pt x="13" y="43"/>
                    </a:lnTo>
                    <a:lnTo>
                      <a:pt x="20" y="46"/>
                    </a:lnTo>
                    <a:lnTo>
                      <a:pt x="21" y="50"/>
                    </a:lnTo>
                    <a:lnTo>
                      <a:pt x="23" y="53"/>
                    </a:lnTo>
                    <a:lnTo>
                      <a:pt x="25" y="53"/>
                    </a:lnTo>
                    <a:lnTo>
                      <a:pt x="25" y="55"/>
                    </a:lnTo>
                    <a:lnTo>
                      <a:pt x="27" y="55"/>
                    </a:lnTo>
                    <a:lnTo>
                      <a:pt x="27" y="57"/>
                    </a:lnTo>
                    <a:lnTo>
                      <a:pt x="29" y="59"/>
                    </a:lnTo>
                    <a:lnTo>
                      <a:pt x="30" y="60"/>
                    </a:lnTo>
                    <a:lnTo>
                      <a:pt x="34" y="60"/>
                    </a:lnTo>
                    <a:lnTo>
                      <a:pt x="34" y="59"/>
                    </a:lnTo>
                    <a:lnTo>
                      <a:pt x="36" y="57"/>
                    </a:lnTo>
                    <a:lnTo>
                      <a:pt x="38" y="57"/>
                    </a:lnTo>
                    <a:lnTo>
                      <a:pt x="38" y="55"/>
                    </a:lnTo>
                    <a:lnTo>
                      <a:pt x="39" y="53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3" y="46"/>
                    </a:lnTo>
                    <a:lnTo>
                      <a:pt x="45" y="46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0" y="44"/>
                    </a:lnTo>
                    <a:lnTo>
                      <a:pt x="63" y="46"/>
                    </a:lnTo>
                    <a:lnTo>
                      <a:pt x="63" y="48"/>
                    </a:lnTo>
                    <a:lnTo>
                      <a:pt x="64" y="48"/>
                    </a:lnTo>
                    <a:lnTo>
                      <a:pt x="66" y="50"/>
                    </a:lnTo>
                    <a:lnTo>
                      <a:pt x="68" y="52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70" y="55"/>
                    </a:lnTo>
                    <a:lnTo>
                      <a:pt x="72" y="55"/>
                    </a:lnTo>
                    <a:lnTo>
                      <a:pt x="70" y="57"/>
                    </a:lnTo>
                    <a:lnTo>
                      <a:pt x="72" y="59"/>
                    </a:lnTo>
                    <a:lnTo>
                      <a:pt x="72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6"/>
                    </a:lnTo>
                    <a:lnTo>
                      <a:pt x="72" y="66"/>
                    </a:lnTo>
                    <a:lnTo>
                      <a:pt x="70" y="71"/>
                    </a:lnTo>
                    <a:lnTo>
                      <a:pt x="75" y="71"/>
                    </a:lnTo>
                    <a:lnTo>
                      <a:pt x="75" y="69"/>
                    </a:lnTo>
                    <a:lnTo>
                      <a:pt x="77" y="69"/>
                    </a:lnTo>
                    <a:lnTo>
                      <a:pt x="77" y="71"/>
                    </a:lnTo>
                    <a:lnTo>
                      <a:pt x="79" y="71"/>
                    </a:lnTo>
                    <a:lnTo>
                      <a:pt x="79" y="69"/>
                    </a:lnTo>
                    <a:lnTo>
                      <a:pt x="81" y="68"/>
                    </a:lnTo>
                    <a:lnTo>
                      <a:pt x="82" y="69"/>
                    </a:lnTo>
                    <a:lnTo>
                      <a:pt x="84" y="69"/>
                    </a:lnTo>
                    <a:lnTo>
                      <a:pt x="86" y="69"/>
                    </a:lnTo>
                    <a:lnTo>
                      <a:pt x="88" y="71"/>
                    </a:lnTo>
                    <a:lnTo>
                      <a:pt x="90" y="71"/>
                    </a:lnTo>
                    <a:lnTo>
                      <a:pt x="90" y="75"/>
                    </a:lnTo>
                    <a:lnTo>
                      <a:pt x="91" y="75"/>
                    </a:lnTo>
                    <a:lnTo>
                      <a:pt x="91" y="80"/>
                    </a:lnTo>
                    <a:lnTo>
                      <a:pt x="91" y="86"/>
                    </a:lnTo>
                    <a:lnTo>
                      <a:pt x="90" y="87"/>
                    </a:lnTo>
                    <a:lnTo>
                      <a:pt x="91" y="87"/>
                    </a:lnTo>
                    <a:lnTo>
                      <a:pt x="93" y="87"/>
                    </a:lnTo>
                    <a:lnTo>
                      <a:pt x="97" y="91"/>
                    </a:lnTo>
                    <a:lnTo>
                      <a:pt x="97" y="89"/>
                    </a:lnTo>
                    <a:lnTo>
                      <a:pt x="98" y="89"/>
                    </a:lnTo>
                    <a:lnTo>
                      <a:pt x="100" y="89"/>
                    </a:lnTo>
                    <a:lnTo>
                      <a:pt x="100" y="87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104" y="82"/>
                    </a:lnTo>
                    <a:lnTo>
                      <a:pt x="106" y="82"/>
                    </a:lnTo>
                    <a:lnTo>
                      <a:pt x="106" y="86"/>
                    </a:lnTo>
                    <a:lnTo>
                      <a:pt x="107" y="84"/>
                    </a:lnTo>
                    <a:lnTo>
                      <a:pt x="111" y="84"/>
                    </a:lnTo>
                    <a:lnTo>
                      <a:pt x="113" y="82"/>
                    </a:lnTo>
                    <a:lnTo>
                      <a:pt x="113" y="77"/>
                    </a:lnTo>
                    <a:lnTo>
                      <a:pt x="115" y="77"/>
                    </a:lnTo>
                    <a:lnTo>
                      <a:pt x="113" y="75"/>
                    </a:lnTo>
                    <a:lnTo>
                      <a:pt x="115" y="75"/>
                    </a:lnTo>
                    <a:lnTo>
                      <a:pt x="113" y="75"/>
                    </a:lnTo>
                    <a:lnTo>
                      <a:pt x="113" y="73"/>
                    </a:lnTo>
                    <a:lnTo>
                      <a:pt x="111" y="75"/>
                    </a:lnTo>
                    <a:lnTo>
                      <a:pt x="109" y="73"/>
                    </a:lnTo>
                    <a:lnTo>
                      <a:pt x="111" y="71"/>
                    </a:lnTo>
                    <a:lnTo>
                      <a:pt x="109" y="71"/>
                    </a:lnTo>
                    <a:lnTo>
                      <a:pt x="109" y="69"/>
                    </a:lnTo>
                    <a:lnTo>
                      <a:pt x="113" y="69"/>
                    </a:lnTo>
                    <a:lnTo>
                      <a:pt x="115" y="69"/>
                    </a:lnTo>
                    <a:lnTo>
                      <a:pt x="116" y="71"/>
                    </a:lnTo>
                    <a:lnTo>
                      <a:pt x="118" y="69"/>
                    </a:lnTo>
                    <a:lnTo>
                      <a:pt x="118" y="71"/>
                    </a:lnTo>
                    <a:lnTo>
                      <a:pt x="118" y="68"/>
                    </a:lnTo>
                    <a:lnTo>
                      <a:pt x="118" y="66"/>
                    </a:lnTo>
                    <a:lnTo>
                      <a:pt x="116" y="66"/>
                    </a:lnTo>
                    <a:lnTo>
                      <a:pt x="116" y="64"/>
                    </a:lnTo>
                    <a:lnTo>
                      <a:pt x="115" y="64"/>
                    </a:lnTo>
                    <a:lnTo>
                      <a:pt x="116" y="62"/>
                    </a:lnTo>
                    <a:lnTo>
                      <a:pt x="116" y="60"/>
                    </a:lnTo>
                    <a:lnTo>
                      <a:pt x="118" y="60"/>
                    </a:lnTo>
                    <a:lnTo>
                      <a:pt x="116" y="59"/>
                    </a:lnTo>
                    <a:lnTo>
                      <a:pt x="116" y="55"/>
                    </a:lnTo>
                    <a:lnTo>
                      <a:pt x="115" y="55"/>
                    </a:lnTo>
                    <a:lnTo>
                      <a:pt x="111" y="53"/>
                    </a:lnTo>
                    <a:lnTo>
                      <a:pt x="111" y="46"/>
                    </a:lnTo>
                    <a:lnTo>
                      <a:pt x="113" y="44"/>
                    </a:lnTo>
                    <a:lnTo>
                      <a:pt x="115" y="43"/>
                    </a:lnTo>
                    <a:lnTo>
                      <a:pt x="115" y="41"/>
                    </a:lnTo>
                    <a:lnTo>
                      <a:pt x="115" y="39"/>
                    </a:lnTo>
                    <a:lnTo>
                      <a:pt x="113" y="39"/>
                    </a:lnTo>
                    <a:lnTo>
                      <a:pt x="111" y="37"/>
                    </a:lnTo>
                    <a:lnTo>
                      <a:pt x="109" y="37"/>
                    </a:lnTo>
                    <a:lnTo>
                      <a:pt x="109" y="35"/>
                    </a:lnTo>
                    <a:lnTo>
                      <a:pt x="109" y="28"/>
                    </a:lnTo>
                    <a:lnTo>
                      <a:pt x="107" y="26"/>
                    </a:lnTo>
                    <a:lnTo>
                      <a:pt x="106" y="28"/>
                    </a:lnTo>
                    <a:lnTo>
                      <a:pt x="104" y="30"/>
                    </a:lnTo>
                    <a:lnTo>
                      <a:pt x="104" y="26"/>
                    </a:lnTo>
                    <a:lnTo>
                      <a:pt x="106" y="26"/>
                    </a:lnTo>
                    <a:lnTo>
                      <a:pt x="106" y="25"/>
                    </a:lnTo>
                    <a:lnTo>
                      <a:pt x="107" y="23"/>
                    </a:lnTo>
                    <a:lnTo>
                      <a:pt x="107" y="21"/>
                    </a:lnTo>
                    <a:lnTo>
                      <a:pt x="106" y="21"/>
                    </a:lnTo>
                    <a:lnTo>
                      <a:pt x="104" y="19"/>
                    </a:lnTo>
                    <a:lnTo>
                      <a:pt x="102" y="18"/>
                    </a:lnTo>
                    <a:lnTo>
                      <a:pt x="100" y="18"/>
                    </a:lnTo>
                    <a:lnTo>
                      <a:pt x="100" y="12"/>
                    </a:lnTo>
                    <a:lnTo>
                      <a:pt x="100" y="10"/>
                    </a:lnTo>
                    <a:lnTo>
                      <a:pt x="100" y="9"/>
                    </a:lnTo>
                    <a:lnTo>
                      <a:pt x="98" y="9"/>
                    </a:lnTo>
                    <a:lnTo>
                      <a:pt x="98" y="5"/>
                    </a:lnTo>
                    <a:lnTo>
                      <a:pt x="97" y="3"/>
                    </a:lnTo>
                    <a:lnTo>
                      <a:pt x="95" y="5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91" y="7"/>
                    </a:lnTo>
                    <a:lnTo>
                      <a:pt x="88" y="9"/>
                    </a:lnTo>
                    <a:lnTo>
                      <a:pt x="88" y="10"/>
                    </a:lnTo>
                    <a:lnTo>
                      <a:pt x="86" y="12"/>
                    </a:lnTo>
                    <a:lnTo>
                      <a:pt x="82" y="10"/>
                    </a:lnTo>
                    <a:lnTo>
                      <a:pt x="81" y="9"/>
                    </a:lnTo>
                    <a:lnTo>
                      <a:pt x="77" y="9"/>
                    </a:lnTo>
                    <a:lnTo>
                      <a:pt x="75" y="10"/>
                    </a:lnTo>
                    <a:lnTo>
                      <a:pt x="73" y="10"/>
                    </a:lnTo>
                    <a:lnTo>
                      <a:pt x="73" y="12"/>
                    </a:lnTo>
                    <a:lnTo>
                      <a:pt x="72" y="14"/>
                    </a:lnTo>
                    <a:lnTo>
                      <a:pt x="70" y="12"/>
                    </a:lnTo>
                    <a:lnTo>
                      <a:pt x="66" y="9"/>
                    </a:lnTo>
                    <a:lnTo>
                      <a:pt x="64" y="10"/>
                    </a:lnTo>
                    <a:lnTo>
                      <a:pt x="63" y="12"/>
                    </a:lnTo>
                    <a:lnTo>
                      <a:pt x="61" y="12"/>
                    </a:lnTo>
                    <a:lnTo>
                      <a:pt x="59" y="10"/>
                    </a:lnTo>
                    <a:lnTo>
                      <a:pt x="59" y="9"/>
                    </a:lnTo>
                    <a:lnTo>
                      <a:pt x="59" y="7"/>
                    </a:lnTo>
                    <a:lnTo>
                      <a:pt x="6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2" name="Freeform 4173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3" name="Freeform 4174"/>
              <p:cNvSpPr>
                <a:spLocks/>
              </p:cNvSpPr>
              <p:nvPr/>
            </p:nvSpPr>
            <p:spPr bwMode="auto">
              <a:xfrm>
                <a:off x="2935" y="2525"/>
                <a:ext cx="210" cy="133"/>
              </a:xfrm>
              <a:custGeom>
                <a:avLst/>
                <a:gdLst>
                  <a:gd name="T0" fmla="*/ 120 w 210"/>
                  <a:gd name="T1" fmla="*/ 2 h 133"/>
                  <a:gd name="T2" fmla="*/ 117 w 210"/>
                  <a:gd name="T3" fmla="*/ 7 h 133"/>
                  <a:gd name="T4" fmla="*/ 115 w 210"/>
                  <a:gd name="T5" fmla="*/ 13 h 133"/>
                  <a:gd name="T6" fmla="*/ 111 w 210"/>
                  <a:gd name="T7" fmla="*/ 16 h 133"/>
                  <a:gd name="T8" fmla="*/ 106 w 210"/>
                  <a:gd name="T9" fmla="*/ 22 h 133"/>
                  <a:gd name="T10" fmla="*/ 104 w 210"/>
                  <a:gd name="T11" fmla="*/ 25 h 133"/>
                  <a:gd name="T12" fmla="*/ 97 w 210"/>
                  <a:gd name="T13" fmla="*/ 31 h 133"/>
                  <a:gd name="T14" fmla="*/ 92 w 210"/>
                  <a:gd name="T15" fmla="*/ 31 h 133"/>
                  <a:gd name="T16" fmla="*/ 84 w 210"/>
                  <a:gd name="T17" fmla="*/ 32 h 133"/>
                  <a:gd name="T18" fmla="*/ 72 w 210"/>
                  <a:gd name="T19" fmla="*/ 34 h 133"/>
                  <a:gd name="T20" fmla="*/ 72 w 210"/>
                  <a:gd name="T21" fmla="*/ 36 h 133"/>
                  <a:gd name="T22" fmla="*/ 74 w 210"/>
                  <a:gd name="T23" fmla="*/ 40 h 133"/>
                  <a:gd name="T24" fmla="*/ 72 w 210"/>
                  <a:gd name="T25" fmla="*/ 41 h 133"/>
                  <a:gd name="T26" fmla="*/ 70 w 210"/>
                  <a:gd name="T27" fmla="*/ 45 h 133"/>
                  <a:gd name="T28" fmla="*/ 68 w 210"/>
                  <a:gd name="T29" fmla="*/ 47 h 133"/>
                  <a:gd name="T30" fmla="*/ 67 w 210"/>
                  <a:gd name="T31" fmla="*/ 49 h 133"/>
                  <a:gd name="T32" fmla="*/ 58 w 210"/>
                  <a:gd name="T33" fmla="*/ 50 h 133"/>
                  <a:gd name="T34" fmla="*/ 45 w 210"/>
                  <a:gd name="T35" fmla="*/ 52 h 133"/>
                  <a:gd name="T36" fmla="*/ 40 w 210"/>
                  <a:gd name="T37" fmla="*/ 54 h 133"/>
                  <a:gd name="T38" fmla="*/ 38 w 210"/>
                  <a:gd name="T39" fmla="*/ 56 h 133"/>
                  <a:gd name="T40" fmla="*/ 36 w 210"/>
                  <a:gd name="T41" fmla="*/ 54 h 133"/>
                  <a:gd name="T42" fmla="*/ 34 w 210"/>
                  <a:gd name="T43" fmla="*/ 52 h 133"/>
                  <a:gd name="T44" fmla="*/ 33 w 210"/>
                  <a:gd name="T45" fmla="*/ 52 h 133"/>
                  <a:gd name="T46" fmla="*/ 31 w 210"/>
                  <a:gd name="T47" fmla="*/ 54 h 133"/>
                  <a:gd name="T48" fmla="*/ 24 w 210"/>
                  <a:gd name="T49" fmla="*/ 58 h 133"/>
                  <a:gd name="T50" fmla="*/ 20 w 210"/>
                  <a:gd name="T51" fmla="*/ 58 h 133"/>
                  <a:gd name="T52" fmla="*/ 15 w 210"/>
                  <a:gd name="T53" fmla="*/ 59 h 133"/>
                  <a:gd name="T54" fmla="*/ 0 w 210"/>
                  <a:gd name="T55" fmla="*/ 86 h 133"/>
                  <a:gd name="T56" fmla="*/ 0 w 210"/>
                  <a:gd name="T57" fmla="*/ 100 h 133"/>
                  <a:gd name="T58" fmla="*/ 24 w 210"/>
                  <a:gd name="T59" fmla="*/ 133 h 133"/>
                  <a:gd name="T60" fmla="*/ 29 w 210"/>
                  <a:gd name="T61" fmla="*/ 127 h 133"/>
                  <a:gd name="T62" fmla="*/ 45 w 210"/>
                  <a:gd name="T63" fmla="*/ 118 h 133"/>
                  <a:gd name="T64" fmla="*/ 65 w 210"/>
                  <a:gd name="T65" fmla="*/ 120 h 133"/>
                  <a:gd name="T66" fmla="*/ 70 w 210"/>
                  <a:gd name="T67" fmla="*/ 117 h 133"/>
                  <a:gd name="T68" fmla="*/ 70 w 210"/>
                  <a:gd name="T69" fmla="*/ 106 h 133"/>
                  <a:gd name="T70" fmla="*/ 75 w 210"/>
                  <a:gd name="T71" fmla="*/ 99 h 133"/>
                  <a:gd name="T72" fmla="*/ 90 w 210"/>
                  <a:gd name="T73" fmla="*/ 95 h 133"/>
                  <a:gd name="T74" fmla="*/ 92 w 210"/>
                  <a:gd name="T75" fmla="*/ 100 h 133"/>
                  <a:gd name="T76" fmla="*/ 101 w 210"/>
                  <a:gd name="T77" fmla="*/ 106 h 133"/>
                  <a:gd name="T78" fmla="*/ 106 w 210"/>
                  <a:gd name="T79" fmla="*/ 106 h 133"/>
                  <a:gd name="T80" fmla="*/ 127 w 210"/>
                  <a:gd name="T81" fmla="*/ 108 h 133"/>
                  <a:gd name="T82" fmla="*/ 131 w 210"/>
                  <a:gd name="T83" fmla="*/ 102 h 133"/>
                  <a:gd name="T84" fmla="*/ 140 w 210"/>
                  <a:gd name="T85" fmla="*/ 100 h 133"/>
                  <a:gd name="T86" fmla="*/ 161 w 210"/>
                  <a:gd name="T87" fmla="*/ 95 h 133"/>
                  <a:gd name="T88" fmla="*/ 165 w 210"/>
                  <a:gd name="T89" fmla="*/ 97 h 133"/>
                  <a:gd name="T90" fmla="*/ 167 w 210"/>
                  <a:gd name="T91" fmla="*/ 99 h 133"/>
                  <a:gd name="T92" fmla="*/ 172 w 210"/>
                  <a:gd name="T93" fmla="*/ 97 h 133"/>
                  <a:gd name="T94" fmla="*/ 179 w 210"/>
                  <a:gd name="T95" fmla="*/ 95 h 133"/>
                  <a:gd name="T96" fmla="*/ 194 w 210"/>
                  <a:gd name="T97" fmla="*/ 97 h 133"/>
                  <a:gd name="T98" fmla="*/ 199 w 210"/>
                  <a:gd name="T99" fmla="*/ 97 h 133"/>
                  <a:gd name="T100" fmla="*/ 210 w 210"/>
                  <a:gd name="T101" fmla="*/ 95 h 133"/>
                  <a:gd name="T102" fmla="*/ 208 w 210"/>
                  <a:gd name="T103" fmla="*/ 90 h 133"/>
                  <a:gd name="T104" fmla="*/ 197 w 210"/>
                  <a:gd name="T105" fmla="*/ 81 h 133"/>
                  <a:gd name="T106" fmla="*/ 194 w 210"/>
                  <a:gd name="T107" fmla="*/ 77 h 133"/>
                  <a:gd name="T108" fmla="*/ 190 w 210"/>
                  <a:gd name="T109" fmla="*/ 68 h 133"/>
                  <a:gd name="T110" fmla="*/ 185 w 210"/>
                  <a:gd name="T111" fmla="*/ 63 h 133"/>
                  <a:gd name="T112" fmla="*/ 172 w 210"/>
                  <a:gd name="T113" fmla="*/ 52 h 133"/>
                  <a:gd name="T114" fmla="*/ 172 w 210"/>
                  <a:gd name="T115" fmla="*/ 49 h 133"/>
                  <a:gd name="T116" fmla="*/ 160 w 210"/>
                  <a:gd name="T117" fmla="*/ 45 h 133"/>
                  <a:gd name="T118" fmla="*/ 154 w 210"/>
                  <a:gd name="T119" fmla="*/ 38 h 133"/>
                  <a:gd name="T120" fmla="*/ 145 w 210"/>
                  <a:gd name="T121" fmla="*/ 34 h 133"/>
                  <a:gd name="T122" fmla="*/ 147 w 210"/>
                  <a:gd name="T123" fmla="*/ 20 h 133"/>
                  <a:gd name="T124" fmla="*/ 133 w 210"/>
                  <a:gd name="T125" fmla="*/ 0 h 1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10"/>
                  <a:gd name="T190" fmla="*/ 0 h 133"/>
                  <a:gd name="T191" fmla="*/ 210 w 210"/>
                  <a:gd name="T192" fmla="*/ 133 h 13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10" h="133">
                    <a:moveTo>
                      <a:pt x="133" y="0"/>
                    </a:moveTo>
                    <a:lnTo>
                      <a:pt x="120" y="2"/>
                    </a:lnTo>
                    <a:lnTo>
                      <a:pt x="118" y="4"/>
                    </a:lnTo>
                    <a:lnTo>
                      <a:pt x="117" y="7"/>
                    </a:lnTo>
                    <a:lnTo>
                      <a:pt x="117" y="13"/>
                    </a:lnTo>
                    <a:lnTo>
                      <a:pt x="115" y="13"/>
                    </a:lnTo>
                    <a:lnTo>
                      <a:pt x="113" y="16"/>
                    </a:lnTo>
                    <a:lnTo>
                      <a:pt x="111" y="16"/>
                    </a:lnTo>
                    <a:lnTo>
                      <a:pt x="106" y="22"/>
                    </a:lnTo>
                    <a:lnTo>
                      <a:pt x="104" y="25"/>
                    </a:lnTo>
                    <a:lnTo>
                      <a:pt x="99" y="27"/>
                    </a:lnTo>
                    <a:lnTo>
                      <a:pt x="97" y="31"/>
                    </a:lnTo>
                    <a:lnTo>
                      <a:pt x="93" y="31"/>
                    </a:lnTo>
                    <a:lnTo>
                      <a:pt x="92" y="31"/>
                    </a:lnTo>
                    <a:lnTo>
                      <a:pt x="86" y="32"/>
                    </a:lnTo>
                    <a:lnTo>
                      <a:pt x="84" y="32"/>
                    </a:lnTo>
                    <a:lnTo>
                      <a:pt x="75" y="32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74" y="38"/>
                    </a:lnTo>
                    <a:lnTo>
                      <a:pt x="74" y="40"/>
                    </a:lnTo>
                    <a:lnTo>
                      <a:pt x="74" y="41"/>
                    </a:lnTo>
                    <a:lnTo>
                      <a:pt x="72" y="41"/>
                    </a:lnTo>
                    <a:lnTo>
                      <a:pt x="72" y="45"/>
                    </a:lnTo>
                    <a:lnTo>
                      <a:pt x="70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7" y="49"/>
                    </a:lnTo>
                    <a:lnTo>
                      <a:pt x="59" y="49"/>
                    </a:lnTo>
                    <a:lnTo>
                      <a:pt x="58" y="50"/>
                    </a:lnTo>
                    <a:lnTo>
                      <a:pt x="54" y="49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0" y="54"/>
                    </a:lnTo>
                    <a:lnTo>
                      <a:pt x="40" y="56"/>
                    </a:lnTo>
                    <a:lnTo>
                      <a:pt x="38" y="56"/>
                    </a:lnTo>
                    <a:lnTo>
                      <a:pt x="36" y="54"/>
                    </a:lnTo>
                    <a:lnTo>
                      <a:pt x="34" y="52"/>
                    </a:lnTo>
                    <a:lnTo>
                      <a:pt x="33" y="52"/>
                    </a:lnTo>
                    <a:lnTo>
                      <a:pt x="31" y="52"/>
                    </a:lnTo>
                    <a:lnTo>
                      <a:pt x="31" y="54"/>
                    </a:lnTo>
                    <a:lnTo>
                      <a:pt x="27" y="56"/>
                    </a:lnTo>
                    <a:lnTo>
                      <a:pt x="24" y="58"/>
                    </a:lnTo>
                    <a:lnTo>
                      <a:pt x="22" y="58"/>
                    </a:lnTo>
                    <a:lnTo>
                      <a:pt x="20" y="58"/>
                    </a:lnTo>
                    <a:lnTo>
                      <a:pt x="15" y="58"/>
                    </a:lnTo>
                    <a:lnTo>
                      <a:pt x="15" y="59"/>
                    </a:lnTo>
                    <a:lnTo>
                      <a:pt x="0" y="83"/>
                    </a:lnTo>
                    <a:lnTo>
                      <a:pt x="0" y="86"/>
                    </a:lnTo>
                    <a:lnTo>
                      <a:pt x="0" y="92"/>
                    </a:lnTo>
                    <a:lnTo>
                      <a:pt x="0" y="100"/>
                    </a:lnTo>
                    <a:lnTo>
                      <a:pt x="16" y="126"/>
                    </a:lnTo>
                    <a:lnTo>
                      <a:pt x="24" y="133"/>
                    </a:lnTo>
                    <a:lnTo>
                      <a:pt x="25" y="133"/>
                    </a:lnTo>
                    <a:lnTo>
                      <a:pt x="29" y="127"/>
                    </a:lnTo>
                    <a:lnTo>
                      <a:pt x="40" y="118"/>
                    </a:lnTo>
                    <a:lnTo>
                      <a:pt x="45" y="118"/>
                    </a:lnTo>
                    <a:lnTo>
                      <a:pt x="56" y="122"/>
                    </a:lnTo>
                    <a:lnTo>
                      <a:pt x="65" y="120"/>
                    </a:lnTo>
                    <a:lnTo>
                      <a:pt x="67" y="118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06"/>
                    </a:lnTo>
                    <a:lnTo>
                      <a:pt x="74" y="104"/>
                    </a:lnTo>
                    <a:lnTo>
                      <a:pt x="75" y="99"/>
                    </a:lnTo>
                    <a:lnTo>
                      <a:pt x="81" y="95"/>
                    </a:lnTo>
                    <a:lnTo>
                      <a:pt x="90" y="95"/>
                    </a:lnTo>
                    <a:lnTo>
                      <a:pt x="92" y="97"/>
                    </a:lnTo>
                    <a:lnTo>
                      <a:pt x="92" y="100"/>
                    </a:lnTo>
                    <a:lnTo>
                      <a:pt x="99" y="106"/>
                    </a:lnTo>
                    <a:lnTo>
                      <a:pt x="101" y="106"/>
                    </a:lnTo>
                    <a:lnTo>
                      <a:pt x="102" y="104"/>
                    </a:lnTo>
                    <a:lnTo>
                      <a:pt x="106" y="106"/>
                    </a:lnTo>
                    <a:lnTo>
                      <a:pt x="113" y="108"/>
                    </a:lnTo>
                    <a:lnTo>
                      <a:pt x="127" y="108"/>
                    </a:lnTo>
                    <a:lnTo>
                      <a:pt x="131" y="108"/>
                    </a:lnTo>
                    <a:lnTo>
                      <a:pt x="131" y="102"/>
                    </a:lnTo>
                    <a:lnTo>
                      <a:pt x="135" y="100"/>
                    </a:lnTo>
                    <a:lnTo>
                      <a:pt x="140" y="100"/>
                    </a:lnTo>
                    <a:lnTo>
                      <a:pt x="144" y="102"/>
                    </a:lnTo>
                    <a:lnTo>
                      <a:pt x="161" y="95"/>
                    </a:lnTo>
                    <a:lnTo>
                      <a:pt x="163" y="95"/>
                    </a:lnTo>
                    <a:lnTo>
                      <a:pt x="165" y="97"/>
                    </a:lnTo>
                    <a:lnTo>
                      <a:pt x="163" y="97"/>
                    </a:lnTo>
                    <a:lnTo>
                      <a:pt x="167" y="99"/>
                    </a:lnTo>
                    <a:lnTo>
                      <a:pt x="169" y="97"/>
                    </a:lnTo>
                    <a:lnTo>
                      <a:pt x="172" y="97"/>
                    </a:lnTo>
                    <a:lnTo>
                      <a:pt x="172" y="93"/>
                    </a:lnTo>
                    <a:lnTo>
                      <a:pt x="179" y="95"/>
                    </a:lnTo>
                    <a:lnTo>
                      <a:pt x="190" y="93"/>
                    </a:lnTo>
                    <a:lnTo>
                      <a:pt x="194" y="97"/>
                    </a:lnTo>
                    <a:lnTo>
                      <a:pt x="195" y="95"/>
                    </a:lnTo>
                    <a:lnTo>
                      <a:pt x="199" y="97"/>
                    </a:lnTo>
                    <a:lnTo>
                      <a:pt x="201" y="95"/>
                    </a:lnTo>
                    <a:lnTo>
                      <a:pt x="210" y="95"/>
                    </a:lnTo>
                    <a:lnTo>
                      <a:pt x="208" y="93"/>
                    </a:lnTo>
                    <a:lnTo>
                      <a:pt x="208" y="90"/>
                    </a:lnTo>
                    <a:lnTo>
                      <a:pt x="206" y="86"/>
                    </a:lnTo>
                    <a:lnTo>
                      <a:pt x="197" y="81"/>
                    </a:lnTo>
                    <a:lnTo>
                      <a:pt x="195" y="81"/>
                    </a:lnTo>
                    <a:lnTo>
                      <a:pt x="194" y="77"/>
                    </a:lnTo>
                    <a:lnTo>
                      <a:pt x="192" y="74"/>
                    </a:lnTo>
                    <a:lnTo>
                      <a:pt x="190" y="68"/>
                    </a:lnTo>
                    <a:lnTo>
                      <a:pt x="186" y="66"/>
                    </a:lnTo>
                    <a:lnTo>
                      <a:pt x="185" y="63"/>
                    </a:lnTo>
                    <a:lnTo>
                      <a:pt x="174" y="56"/>
                    </a:lnTo>
                    <a:lnTo>
                      <a:pt x="172" y="52"/>
                    </a:lnTo>
                    <a:lnTo>
                      <a:pt x="172" y="50"/>
                    </a:lnTo>
                    <a:lnTo>
                      <a:pt x="172" y="49"/>
                    </a:lnTo>
                    <a:lnTo>
                      <a:pt x="167" y="45"/>
                    </a:lnTo>
                    <a:lnTo>
                      <a:pt x="160" y="45"/>
                    </a:lnTo>
                    <a:lnTo>
                      <a:pt x="156" y="43"/>
                    </a:lnTo>
                    <a:lnTo>
                      <a:pt x="154" y="38"/>
                    </a:lnTo>
                    <a:lnTo>
                      <a:pt x="147" y="38"/>
                    </a:lnTo>
                    <a:lnTo>
                      <a:pt x="145" y="34"/>
                    </a:lnTo>
                    <a:lnTo>
                      <a:pt x="144" y="31"/>
                    </a:lnTo>
                    <a:lnTo>
                      <a:pt x="147" y="20"/>
                    </a:lnTo>
                    <a:lnTo>
                      <a:pt x="145" y="16"/>
                    </a:lnTo>
                    <a:lnTo>
                      <a:pt x="13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4" name="Freeform 4175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5" name="Freeform 4176"/>
              <p:cNvSpPr>
                <a:spLocks/>
              </p:cNvSpPr>
              <p:nvPr/>
            </p:nvSpPr>
            <p:spPr bwMode="auto">
              <a:xfrm>
                <a:off x="3168" y="2719"/>
                <a:ext cx="30" cy="26"/>
              </a:xfrm>
              <a:custGeom>
                <a:avLst/>
                <a:gdLst>
                  <a:gd name="T0" fmla="*/ 2 w 30"/>
                  <a:gd name="T1" fmla="*/ 26 h 26"/>
                  <a:gd name="T2" fmla="*/ 4 w 30"/>
                  <a:gd name="T3" fmla="*/ 26 h 26"/>
                  <a:gd name="T4" fmla="*/ 4 w 30"/>
                  <a:gd name="T5" fmla="*/ 23 h 26"/>
                  <a:gd name="T6" fmla="*/ 4 w 30"/>
                  <a:gd name="T7" fmla="*/ 23 h 26"/>
                  <a:gd name="T8" fmla="*/ 5 w 30"/>
                  <a:gd name="T9" fmla="*/ 23 h 26"/>
                  <a:gd name="T10" fmla="*/ 7 w 30"/>
                  <a:gd name="T11" fmla="*/ 23 h 26"/>
                  <a:gd name="T12" fmla="*/ 9 w 30"/>
                  <a:gd name="T13" fmla="*/ 26 h 26"/>
                  <a:gd name="T14" fmla="*/ 9 w 30"/>
                  <a:gd name="T15" fmla="*/ 26 h 26"/>
                  <a:gd name="T16" fmla="*/ 11 w 30"/>
                  <a:gd name="T17" fmla="*/ 26 h 26"/>
                  <a:gd name="T18" fmla="*/ 13 w 30"/>
                  <a:gd name="T19" fmla="*/ 26 h 26"/>
                  <a:gd name="T20" fmla="*/ 14 w 30"/>
                  <a:gd name="T21" fmla="*/ 26 h 26"/>
                  <a:gd name="T22" fmla="*/ 16 w 30"/>
                  <a:gd name="T23" fmla="*/ 25 h 26"/>
                  <a:gd name="T24" fmla="*/ 16 w 30"/>
                  <a:gd name="T25" fmla="*/ 23 h 26"/>
                  <a:gd name="T26" fmla="*/ 16 w 30"/>
                  <a:gd name="T27" fmla="*/ 21 h 26"/>
                  <a:gd name="T28" fmla="*/ 16 w 30"/>
                  <a:gd name="T29" fmla="*/ 21 h 26"/>
                  <a:gd name="T30" fmla="*/ 20 w 30"/>
                  <a:gd name="T31" fmla="*/ 21 h 26"/>
                  <a:gd name="T32" fmla="*/ 23 w 30"/>
                  <a:gd name="T33" fmla="*/ 19 h 26"/>
                  <a:gd name="T34" fmla="*/ 25 w 30"/>
                  <a:gd name="T35" fmla="*/ 19 h 26"/>
                  <a:gd name="T36" fmla="*/ 25 w 30"/>
                  <a:gd name="T37" fmla="*/ 19 h 26"/>
                  <a:gd name="T38" fmla="*/ 27 w 30"/>
                  <a:gd name="T39" fmla="*/ 21 h 26"/>
                  <a:gd name="T40" fmla="*/ 27 w 30"/>
                  <a:gd name="T41" fmla="*/ 21 h 26"/>
                  <a:gd name="T42" fmla="*/ 30 w 30"/>
                  <a:gd name="T43" fmla="*/ 17 h 26"/>
                  <a:gd name="T44" fmla="*/ 30 w 30"/>
                  <a:gd name="T45" fmla="*/ 14 h 26"/>
                  <a:gd name="T46" fmla="*/ 23 w 30"/>
                  <a:gd name="T47" fmla="*/ 0 h 26"/>
                  <a:gd name="T48" fmla="*/ 23 w 30"/>
                  <a:gd name="T49" fmla="*/ 0 h 26"/>
                  <a:gd name="T50" fmla="*/ 20 w 30"/>
                  <a:gd name="T51" fmla="*/ 1 h 26"/>
                  <a:gd name="T52" fmla="*/ 20 w 30"/>
                  <a:gd name="T53" fmla="*/ 1 h 26"/>
                  <a:gd name="T54" fmla="*/ 18 w 30"/>
                  <a:gd name="T55" fmla="*/ 5 h 26"/>
                  <a:gd name="T56" fmla="*/ 14 w 30"/>
                  <a:gd name="T57" fmla="*/ 5 h 26"/>
                  <a:gd name="T58" fmla="*/ 13 w 30"/>
                  <a:gd name="T59" fmla="*/ 5 h 26"/>
                  <a:gd name="T60" fmla="*/ 13 w 30"/>
                  <a:gd name="T61" fmla="*/ 3 h 26"/>
                  <a:gd name="T62" fmla="*/ 11 w 30"/>
                  <a:gd name="T63" fmla="*/ 5 h 26"/>
                  <a:gd name="T64" fmla="*/ 0 w 30"/>
                  <a:gd name="T65" fmla="*/ 21 h 26"/>
                  <a:gd name="T66" fmla="*/ 0 w 30"/>
                  <a:gd name="T67" fmla="*/ 25 h 26"/>
                  <a:gd name="T68" fmla="*/ 2 w 30"/>
                  <a:gd name="T69" fmla="*/ 26 h 2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30"/>
                  <a:gd name="T106" fmla="*/ 0 h 26"/>
                  <a:gd name="T107" fmla="*/ 30 w 30"/>
                  <a:gd name="T108" fmla="*/ 26 h 2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30" h="26">
                    <a:moveTo>
                      <a:pt x="2" y="26"/>
                    </a:moveTo>
                    <a:lnTo>
                      <a:pt x="4" y="26"/>
                    </a:lnTo>
                    <a:lnTo>
                      <a:pt x="4" y="23"/>
                    </a:lnTo>
                    <a:lnTo>
                      <a:pt x="5" y="23"/>
                    </a:lnTo>
                    <a:lnTo>
                      <a:pt x="7" y="23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4" y="26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20" y="21"/>
                    </a:lnTo>
                    <a:lnTo>
                      <a:pt x="23" y="19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30" y="17"/>
                    </a:lnTo>
                    <a:lnTo>
                      <a:pt x="30" y="14"/>
                    </a:lnTo>
                    <a:lnTo>
                      <a:pt x="23" y="0"/>
                    </a:lnTo>
                    <a:lnTo>
                      <a:pt x="20" y="1"/>
                    </a:lnTo>
                    <a:lnTo>
                      <a:pt x="18" y="5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1" y="5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2" y="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6" name="Freeform 4177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7" name="Freeform 4178"/>
              <p:cNvSpPr>
                <a:spLocks/>
              </p:cNvSpPr>
              <p:nvPr/>
            </p:nvSpPr>
            <p:spPr bwMode="auto">
              <a:xfrm>
                <a:off x="2431" y="2251"/>
                <a:ext cx="193" cy="213"/>
              </a:xfrm>
              <a:custGeom>
                <a:avLst/>
                <a:gdLst>
                  <a:gd name="T0" fmla="*/ 5 w 193"/>
                  <a:gd name="T1" fmla="*/ 101 h 213"/>
                  <a:gd name="T2" fmla="*/ 1 w 193"/>
                  <a:gd name="T3" fmla="*/ 108 h 213"/>
                  <a:gd name="T4" fmla="*/ 0 w 193"/>
                  <a:gd name="T5" fmla="*/ 108 h 213"/>
                  <a:gd name="T6" fmla="*/ 0 w 193"/>
                  <a:gd name="T7" fmla="*/ 108 h 213"/>
                  <a:gd name="T8" fmla="*/ 7 w 193"/>
                  <a:gd name="T9" fmla="*/ 115 h 213"/>
                  <a:gd name="T10" fmla="*/ 9 w 193"/>
                  <a:gd name="T11" fmla="*/ 115 h 213"/>
                  <a:gd name="T12" fmla="*/ 12 w 193"/>
                  <a:gd name="T13" fmla="*/ 128 h 213"/>
                  <a:gd name="T14" fmla="*/ 10 w 193"/>
                  <a:gd name="T15" fmla="*/ 135 h 213"/>
                  <a:gd name="T16" fmla="*/ 9 w 193"/>
                  <a:gd name="T17" fmla="*/ 136 h 213"/>
                  <a:gd name="T18" fmla="*/ 16 w 193"/>
                  <a:gd name="T19" fmla="*/ 165 h 213"/>
                  <a:gd name="T20" fmla="*/ 7 w 193"/>
                  <a:gd name="T21" fmla="*/ 190 h 213"/>
                  <a:gd name="T22" fmla="*/ 10 w 193"/>
                  <a:gd name="T23" fmla="*/ 183 h 213"/>
                  <a:gd name="T24" fmla="*/ 12 w 193"/>
                  <a:gd name="T25" fmla="*/ 183 h 213"/>
                  <a:gd name="T26" fmla="*/ 21 w 193"/>
                  <a:gd name="T27" fmla="*/ 185 h 213"/>
                  <a:gd name="T28" fmla="*/ 23 w 193"/>
                  <a:gd name="T29" fmla="*/ 183 h 213"/>
                  <a:gd name="T30" fmla="*/ 30 w 193"/>
                  <a:gd name="T31" fmla="*/ 183 h 213"/>
                  <a:gd name="T32" fmla="*/ 30 w 193"/>
                  <a:gd name="T33" fmla="*/ 181 h 213"/>
                  <a:gd name="T34" fmla="*/ 32 w 193"/>
                  <a:gd name="T35" fmla="*/ 181 h 213"/>
                  <a:gd name="T36" fmla="*/ 39 w 193"/>
                  <a:gd name="T37" fmla="*/ 181 h 213"/>
                  <a:gd name="T38" fmla="*/ 41 w 193"/>
                  <a:gd name="T39" fmla="*/ 181 h 213"/>
                  <a:gd name="T40" fmla="*/ 44 w 193"/>
                  <a:gd name="T41" fmla="*/ 183 h 213"/>
                  <a:gd name="T42" fmla="*/ 48 w 193"/>
                  <a:gd name="T43" fmla="*/ 188 h 213"/>
                  <a:gd name="T44" fmla="*/ 53 w 193"/>
                  <a:gd name="T45" fmla="*/ 188 h 213"/>
                  <a:gd name="T46" fmla="*/ 53 w 193"/>
                  <a:gd name="T47" fmla="*/ 190 h 213"/>
                  <a:gd name="T48" fmla="*/ 57 w 193"/>
                  <a:gd name="T49" fmla="*/ 190 h 213"/>
                  <a:gd name="T50" fmla="*/ 60 w 193"/>
                  <a:gd name="T51" fmla="*/ 197 h 213"/>
                  <a:gd name="T52" fmla="*/ 62 w 193"/>
                  <a:gd name="T53" fmla="*/ 199 h 213"/>
                  <a:gd name="T54" fmla="*/ 64 w 193"/>
                  <a:gd name="T55" fmla="*/ 201 h 213"/>
                  <a:gd name="T56" fmla="*/ 64 w 193"/>
                  <a:gd name="T57" fmla="*/ 201 h 213"/>
                  <a:gd name="T58" fmla="*/ 66 w 193"/>
                  <a:gd name="T59" fmla="*/ 203 h 213"/>
                  <a:gd name="T60" fmla="*/ 66 w 193"/>
                  <a:gd name="T61" fmla="*/ 204 h 213"/>
                  <a:gd name="T62" fmla="*/ 68 w 193"/>
                  <a:gd name="T63" fmla="*/ 204 h 213"/>
                  <a:gd name="T64" fmla="*/ 69 w 193"/>
                  <a:gd name="T65" fmla="*/ 206 h 213"/>
                  <a:gd name="T66" fmla="*/ 71 w 193"/>
                  <a:gd name="T67" fmla="*/ 208 h 213"/>
                  <a:gd name="T68" fmla="*/ 73 w 193"/>
                  <a:gd name="T69" fmla="*/ 210 h 213"/>
                  <a:gd name="T70" fmla="*/ 75 w 193"/>
                  <a:gd name="T71" fmla="*/ 212 h 213"/>
                  <a:gd name="T72" fmla="*/ 84 w 193"/>
                  <a:gd name="T73" fmla="*/ 206 h 213"/>
                  <a:gd name="T74" fmla="*/ 89 w 193"/>
                  <a:gd name="T75" fmla="*/ 194 h 213"/>
                  <a:gd name="T76" fmla="*/ 91 w 193"/>
                  <a:gd name="T77" fmla="*/ 196 h 213"/>
                  <a:gd name="T78" fmla="*/ 93 w 193"/>
                  <a:gd name="T79" fmla="*/ 196 h 213"/>
                  <a:gd name="T80" fmla="*/ 103 w 193"/>
                  <a:gd name="T81" fmla="*/ 206 h 213"/>
                  <a:gd name="T82" fmla="*/ 184 w 193"/>
                  <a:gd name="T83" fmla="*/ 201 h 213"/>
                  <a:gd name="T84" fmla="*/ 180 w 193"/>
                  <a:gd name="T85" fmla="*/ 187 h 213"/>
                  <a:gd name="T86" fmla="*/ 193 w 193"/>
                  <a:gd name="T87" fmla="*/ 40 h 213"/>
                  <a:gd name="T88" fmla="*/ 134 w 193"/>
                  <a:gd name="T89" fmla="*/ 20 h 213"/>
                  <a:gd name="T90" fmla="*/ 82 w 193"/>
                  <a:gd name="T91" fmla="*/ 65 h 213"/>
                  <a:gd name="T92" fmla="*/ 66 w 193"/>
                  <a:gd name="T93" fmla="*/ 70 h 213"/>
                  <a:gd name="T94" fmla="*/ 66 w 193"/>
                  <a:gd name="T95" fmla="*/ 101 h 21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3"/>
                  <a:gd name="T145" fmla="*/ 0 h 213"/>
                  <a:gd name="T146" fmla="*/ 193 w 193"/>
                  <a:gd name="T147" fmla="*/ 213 h 21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3" h="213">
                    <a:moveTo>
                      <a:pt x="59" y="101"/>
                    </a:moveTo>
                    <a:lnTo>
                      <a:pt x="5" y="101"/>
                    </a:lnTo>
                    <a:lnTo>
                      <a:pt x="5" y="104"/>
                    </a:lnTo>
                    <a:lnTo>
                      <a:pt x="1" y="108"/>
                    </a:lnTo>
                    <a:lnTo>
                      <a:pt x="1" y="106"/>
                    </a:lnTo>
                    <a:lnTo>
                      <a:pt x="0" y="108"/>
                    </a:lnTo>
                    <a:lnTo>
                      <a:pt x="3" y="108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12" y="122"/>
                    </a:lnTo>
                    <a:lnTo>
                      <a:pt x="12" y="128"/>
                    </a:lnTo>
                    <a:lnTo>
                      <a:pt x="10" y="133"/>
                    </a:lnTo>
                    <a:lnTo>
                      <a:pt x="10" y="135"/>
                    </a:lnTo>
                    <a:lnTo>
                      <a:pt x="9" y="135"/>
                    </a:lnTo>
                    <a:lnTo>
                      <a:pt x="9" y="136"/>
                    </a:lnTo>
                    <a:lnTo>
                      <a:pt x="14" y="144"/>
                    </a:lnTo>
                    <a:lnTo>
                      <a:pt x="16" y="165"/>
                    </a:lnTo>
                    <a:lnTo>
                      <a:pt x="7" y="190"/>
                    </a:lnTo>
                    <a:lnTo>
                      <a:pt x="10" y="187"/>
                    </a:lnTo>
                    <a:lnTo>
                      <a:pt x="10" y="183"/>
                    </a:lnTo>
                    <a:lnTo>
                      <a:pt x="12" y="183"/>
                    </a:lnTo>
                    <a:lnTo>
                      <a:pt x="17" y="183"/>
                    </a:lnTo>
                    <a:lnTo>
                      <a:pt x="21" y="185"/>
                    </a:lnTo>
                    <a:lnTo>
                      <a:pt x="23" y="183"/>
                    </a:lnTo>
                    <a:lnTo>
                      <a:pt x="26" y="183"/>
                    </a:lnTo>
                    <a:lnTo>
                      <a:pt x="30" y="183"/>
                    </a:lnTo>
                    <a:lnTo>
                      <a:pt x="30" y="181"/>
                    </a:lnTo>
                    <a:lnTo>
                      <a:pt x="32" y="181"/>
                    </a:lnTo>
                    <a:lnTo>
                      <a:pt x="34" y="181"/>
                    </a:lnTo>
                    <a:lnTo>
                      <a:pt x="39" y="181"/>
                    </a:lnTo>
                    <a:lnTo>
                      <a:pt x="41" y="181"/>
                    </a:lnTo>
                    <a:lnTo>
                      <a:pt x="43" y="183"/>
                    </a:lnTo>
                    <a:lnTo>
                      <a:pt x="44" y="183"/>
                    </a:lnTo>
                    <a:lnTo>
                      <a:pt x="48" y="187"/>
                    </a:lnTo>
                    <a:lnTo>
                      <a:pt x="48" y="188"/>
                    </a:lnTo>
                    <a:lnTo>
                      <a:pt x="50" y="190"/>
                    </a:lnTo>
                    <a:lnTo>
                      <a:pt x="53" y="188"/>
                    </a:lnTo>
                    <a:lnTo>
                      <a:pt x="53" y="190"/>
                    </a:lnTo>
                    <a:lnTo>
                      <a:pt x="55" y="190"/>
                    </a:lnTo>
                    <a:lnTo>
                      <a:pt x="57" y="190"/>
                    </a:lnTo>
                    <a:lnTo>
                      <a:pt x="60" y="197"/>
                    </a:lnTo>
                    <a:lnTo>
                      <a:pt x="62" y="199"/>
                    </a:lnTo>
                    <a:lnTo>
                      <a:pt x="62" y="201"/>
                    </a:lnTo>
                    <a:lnTo>
                      <a:pt x="64" y="201"/>
                    </a:lnTo>
                    <a:lnTo>
                      <a:pt x="66" y="203"/>
                    </a:lnTo>
                    <a:lnTo>
                      <a:pt x="68" y="204"/>
                    </a:lnTo>
                    <a:lnTo>
                      <a:pt x="66" y="204"/>
                    </a:lnTo>
                    <a:lnTo>
                      <a:pt x="68" y="204"/>
                    </a:lnTo>
                    <a:lnTo>
                      <a:pt x="68" y="206"/>
                    </a:lnTo>
                    <a:lnTo>
                      <a:pt x="69" y="206"/>
                    </a:lnTo>
                    <a:lnTo>
                      <a:pt x="71" y="208"/>
                    </a:lnTo>
                    <a:lnTo>
                      <a:pt x="73" y="208"/>
                    </a:lnTo>
                    <a:lnTo>
                      <a:pt x="73" y="210"/>
                    </a:lnTo>
                    <a:lnTo>
                      <a:pt x="75" y="212"/>
                    </a:lnTo>
                    <a:lnTo>
                      <a:pt x="77" y="213"/>
                    </a:lnTo>
                    <a:lnTo>
                      <a:pt x="84" y="206"/>
                    </a:lnTo>
                    <a:lnTo>
                      <a:pt x="89" y="194"/>
                    </a:lnTo>
                    <a:lnTo>
                      <a:pt x="91" y="194"/>
                    </a:lnTo>
                    <a:lnTo>
                      <a:pt x="91" y="196"/>
                    </a:lnTo>
                    <a:lnTo>
                      <a:pt x="93" y="196"/>
                    </a:lnTo>
                    <a:lnTo>
                      <a:pt x="98" y="206"/>
                    </a:lnTo>
                    <a:lnTo>
                      <a:pt x="103" y="206"/>
                    </a:lnTo>
                    <a:lnTo>
                      <a:pt x="111" y="201"/>
                    </a:lnTo>
                    <a:lnTo>
                      <a:pt x="184" y="201"/>
                    </a:lnTo>
                    <a:lnTo>
                      <a:pt x="188" y="188"/>
                    </a:lnTo>
                    <a:lnTo>
                      <a:pt x="180" y="187"/>
                    </a:lnTo>
                    <a:lnTo>
                      <a:pt x="166" y="40"/>
                    </a:lnTo>
                    <a:lnTo>
                      <a:pt x="193" y="40"/>
                    </a:lnTo>
                    <a:lnTo>
                      <a:pt x="134" y="0"/>
                    </a:lnTo>
                    <a:lnTo>
                      <a:pt x="134" y="20"/>
                    </a:lnTo>
                    <a:lnTo>
                      <a:pt x="82" y="20"/>
                    </a:lnTo>
                    <a:lnTo>
                      <a:pt x="82" y="65"/>
                    </a:lnTo>
                    <a:lnTo>
                      <a:pt x="68" y="68"/>
                    </a:lnTo>
                    <a:lnTo>
                      <a:pt x="66" y="70"/>
                    </a:lnTo>
                    <a:lnTo>
                      <a:pt x="64" y="76"/>
                    </a:lnTo>
                    <a:lnTo>
                      <a:pt x="66" y="101"/>
                    </a:lnTo>
                    <a:lnTo>
                      <a:pt x="59" y="10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8" name="Freeform 4179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9" name="Freeform 4180"/>
              <p:cNvSpPr>
                <a:spLocks/>
              </p:cNvSpPr>
              <p:nvPr/>
            </p:nvSpPr>
            <p:spPr bwMode="auto">
              <a:xfrm>
                <a:off x="3055" y="2833"/>
                <a:ext cx="188" cy="161"/>
              </a:xfrm>
              <a:custGeom>
                <a:avLst/>
                <a:gdLst>
                  <a:gd name="T0" fmla="*/ 36 w 188"/>
                  <a:gd name="T1" fmla="*/ 77 h 161"/>
                  <a:gd name="T2" fmla="*/ 31 w 188"/>
                  <a:gd name="T3" fmla="*/ 75 h 161"/>
                  <a:gd name="T4" fmla="*/ 34 w 188"/>
                  <a:gd name="T5" fmla="*/ 45 h 161"/>
                  <a:gd name="T6" fmla="*/ 32 w 188"/>
                  <a:gd name="T7" fmla="*/ 43 h 161"/>
                  <a:gd name="T8" fmla="*/ 40 w 188"/>
                  <a:gd name="T9" fmla="*/ 45 h 161"/>
                  <a:gd name="T10" fmla="*/ 41 w 188"/>
                  <a:gd name="T11" fmla="*/ 50 h 161"/>
                  <a:gd name="T12" fmla="*/ 52 w 188"/>
                  <a:gd name="T13" fmla="*/ 47 h 161"/>
                  <a:gd name="T14" fmla="*/ 56 w 188"/>
                  <a:gd name="T15" fmla="*/ 54 h 161"/>
                  <a:gd name="T16" fmla="*/ 81 w 188"/>
                  <a:gd name="T17" fmla="*/ 57 h 161"/>
                  <a:gd name="T18" fmla="*/ 95 w 188"/>
                  <a:gd name="T19" fmla="*/ 66 h 161"/>
                  <a:gd name="T20" fmla="*/ 102 w 188"/>
                  <a:gd name="T21" fmla="*/ 73 h 161"/>
                  <a:gd name="T22" fmla="*/ 118 w 188"/>
                  <a:gd name="T23" fmla="*/ 81 h 161"/>
                  <a:gd name="T24" fmla="*/ 122 w 188"/>
                  <a:gd name="T25" fmla="*/ 82 h 161"/>
                  <a:gd name="T26" fmla="*/ 126 w 188"/>
                  <a:gd name="T27" fmla="*/ 82 h 161"/>
                  <a:gd name="T28" fmla="*/ 122 w 188"/>
                  <a:gd name="T29" fmla="*/ 65 h 161"/>
                  <a:gd name="T30" fmla="*/ 111 w 188"/>
                  <a:gd name="T31" fmla="*/ 65 h 161"/>
                  <a:gd name="T32" fmla="*/ 111 w 188"/>
                  <a:gd name="T33" fmla="*/ 29 h 161"/>
                  <a:gd name="T34" fmla="*/ 117 w 188"/>
                  <a:gd name="T35" fmla="*/ 5 h 161"/>
                  <a:gd name="T36" fmla="*/ 138 w 188"/>
                  <a:gd name="T37" fmla="*/ 4 h 161"/>
                  <a:gd name="T38" fmla="*/ 142 w 188"/>
                  <a:gd name="T39" fmla="*/ 7 h 161"/>
                  <a:gd name="T40" fmla="*/ 149 w 188"/>
                  <a:gd name="T41" fmla="*/ 5 h 161"/>
                  <a:gd name="T42" fmla="*/ 176 w 188"/>
                  <a:gd name="T43" fmla="*/ 18 h 161"/>
                  <a:gd name="T44" fmla="*/ 177 w 188"/>
                  <a:gd name="T45" fmla="*/ 20 h 161"/>
                  <a:gd name="T46" fmla="*/ 177 w 188"/>
                  <a:gd name="T47" fmla="*/ 23 h 161"/>
                  <a:gd name="T48" fmla="*/ 185 w 188"/>
                  <a:gd name="T49" fmla="*/ 31 h 161"/>
                  <a:gd name="T50" fmla="*/ 188 w 188"/>
                  <a:gd name="T51" fmla="*/ 39 h 161"/>
                  <a:gd name="T52" fmla="*/ 186 w 188"/>
                  <a:gd name="T53" fmla="*/ 43 h 161"/>
                  <a:gd name="T54" fmla="*/ 183 w 188"/>
                  <a:gd name="T55" fmla="*/ 50 h 161"/>
                  <a:gd name="T56" fmla="*/ 183 w 188"/>
                  <a:gd name="T57" fmla="*/ 68 h 161"/>
                  <a:gd name="T58" fmla="*/ 185 w 188"/>
                  <a:gd name="T59" fmla="*/ 70 h 161"/>
                  <a:gd name="T60" fmla="*/ 179 w 188"/>
                  <a:gd name="T61" fmla="*/ 73 h 161"/>
                  <a:gd name="T62" fmla="*/ 174 w 188"/>
                  <a:gd name="T63" fmla="*/ 88 h 161"/>
                  <a:gd name="T64" fmla="*/ 176 w 188"/>
                  <a:gd name="T65" fmla="*/ 93 h 161"/>
                  <a:gd name="T66" fmla="*/ 179 w 188"/>
                  <a:gd name="T67" fmla="*/ 95 h 161"/>
                  <a:gd name="T68" fmla="*/ 133 w 188"/>
                  <a:gd name="T69" fmla="*/ 120 h 161"/>
                  <a:gd name="T70" fmla="*/ 131 w 188"/>
                  <a:gd name="T71" fmla="*/ 122 h 161"/>
                  <a:gd name="T72" fmla="*/ 126 w 188"/>
                  <a:gd name="T73" fmla="*/ 122 h 161"/>
                  <a:gd name="T74" fmla="*/ 115 w 188"/>
                  <a:gd name="T75" fmla="*/ 124 h 161"/>
                  <a:gd name="T76" fmla="*/ 108 w 188"/>
                  <a:gd name="T77" fmla="*/ 127 h 161"/>
                  <a:gd name="T78" fmla="*/ 99 w 188"/>
                  <a:gd name="T79" fmla="*/ 138 h 161"/>
                  <a:gd name="T80" fmla="*/ 95 w 188"/>
                  <a:gd name="T81" fmla="*/ 141 h 161"/>
                  <a:gd name="T82" fmla="*/ 92 w 188"/>
                  <a:gd name="T83" fmla="*/ 141 h 161"/>
                  <a:gd name="T84" fmla="*/ 88 w 188"/>
                  <a:gd name="T85" fmla="*/ 147 h 161"/>
                  <a:gd name="T86" fmla="*/ 84 w 188"/>
                  <a:gd name="T87" fmla="*/ 154 h 161"/>
                  <a:gd name="T88" fmla="*/ 74 w 188"/>
                  <a:gd name="T89" fmla="*/ 161 h 161"/>
                  <a:gd name="T90" fmla="*/ 72 w 188"/>
                  <a:gd name="T91" fmla="*/ 159 h 161"/>
                  <a:gd name="T92" fmla="*/ 63 w 188"/>
                  <a:gd name="T93" fmla="*/ 159 h 161"/>
                  <a:gd name="T94" fmla="*/ 52 w 188"/>
                  <a:gd name="T95" fmla="*/ 158 h 161"/>
                  <a:gd name="T96" fmla="*/ 47 w 188"/>
                  <a:gd name="T97" fmla="*/ 154 h 161"/>
                  <a:gd name="T98" fmla="*/ 34 w 188"/>
                  <a:gd name="T99" fmla="*/ 150 h 161"/>
                  <a:gd name="T100" fmla="*/ 16 w 188"/>
                  <a:gd name="T101" fmla="*/ 150 h 161"/>
                  <a:gd name="T102" fmla="*/ 0 w 188"/>
                  <a:gd name="T103" fmla="*/ 138 h 161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8"/>
                  <a:gd name="T157" fmla="*/ 0 h 161"/>
                  <a:gd name="T158" fmla="*/ 188 w 188"/>
                  <a:gd name="T159" fmla="*/ 161 h 161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8" h="161">
                    <a:moveTo>
                      <a:pt x="0" y="136"/>
                    </a:moveTo>
                    <a:lnTo>
                      <a:pt x="0" y="77"/>
                    </a:lnTo>
                    <a:lnTo>
                      <a:pt x="36" y="77"/>
                    </a:lnTo>
                    <a:lnTo>
                      <a:pt x="32" y="77"/>
                    </a:lnTo>
                    <a:lnTo>
                      <a:pt x="32" y="75"/>
                    </a:lnTo>
                    <a:lnTo>
                      <a:pt x="31" y="75"/>
                    </a:lnTo>
                    <a:lnTo>
                      <a:pt x="34" y="48"/>
                    </a:lnTo>
                    <a:lnTo>
                      <a:pt x="34" y="47"/>
                    </a:lnTo>
                    <a:lnTo>
                      <a:pt x="34" y="45"/>
                    </a:lnTo>
                    <a:lnTo>
                      <a:pt x="34" y="43"/>
                    </a:lnTo>
                    <a:lnTo>
                      <a:pt x="32" y="43"/>
                    </a:lnTo>
                    <a:lnTo>
                      <a:pt x="38" y="41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0" y="48"/>
                    </a:lnTo>
                    <a:lnTo>
                      <a:pt x="40" y="50"/>
                    </a:lnTo>
                    <a:lnTo>
                      <a:pt x="41" y="50"/>
                    </a:lnTo>
                    <a:lnTo>
                      <a:pt x="47" y="48"/>
                    </a:lnTo>
                    <a:lnTo>
                      <a:pt x="49" y="48"/>
                    </a:lnTo>
                    <a:lnTo>
                      <a:pt x="52" y="47"/>
                    </a:lnTo>
                    <a:lnTo>
                      <a:pt x="54" y="50"/>
                    </a:lnTo>
                    <a:lnTo>
                      <a:pt x="54" y="52"/>
                    </a:lnTo>
                    <a:lnTo>
                      <a:pt x="56" y="54"/>
                    </a:lnTo>
                    <a:lnTo>
                      <a:pt x="68" y="59"/>
                    </a:lnTo>
                    <a:lnTo>
                      <a:pt x="72" y="61"/>
                    </a:lnTo>
                    <a:lnTo>
                      <a:pt x="81" y="57"/>
                    </a:lnTo>
                    <a:lnTo>
                      <a:pt x="83" y="57"/>
                    </a:lnTo>
                    <a:lnTo>
                      <a:pt x="88" y="63"/>
                    </a:lnTo>
                    <a:lnTo>
                      <a:pt x="95" y="66"/>
                    </a:lnTo>
                    <a:lnTo>
                      <a:pt x="99" y="66"/>
                    </a:lnTo>
                    <a:lnTo>
                      <a:pt x="100" y="68"/>
                    </a:lnTo>
                    <a:lnTo>
                      <a:pt x="102" y="73"/>
                    </a:lnTo>
                    <a:lnTo>
                      <a:pt x="111" y="79"/>
                    </a:lnTo>
                    <a:lnTo>
                      <a:pt x="117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2" y="82"/>
                    </a:lnTo>
                    <a:lnTo>
                      <a:pt x="124" y="82"/>
                    </a:lnTo>
                    <a:lnTo>
                      <a:pt x="126" y="82"/>
                    </a:lnTo>
                    <a:lnTo>
                      <a:pt x="124" y="68"/>
                    </a:lnTo>
                    <a:lnTo>
                      <a:pt x="124" y="66"/>
                    </a:lnTo>
                    <a:lnTo>
                      <a:pt x="122" y="65"/>
                    </a:lnTo>
                    <a:lnTo>
                      <a:pt x="120" y="66"/>
                    </a:lnTo>
                    <a:lnTo>
                      <a:pt x="113" y="66"/>
                    </a:lnTo>
                    <a:lnTo>
                      <a:pt x="111" y="65"/>
                    </a:lnTo>
                    <a:lnTo>
                      <a:pt x="106" y="57"/>
                    </a:lnTo>
                    <a:lnTo>
                      <a:pt x="106" y="56"/>
                    </a:lnTo>
                    <a:lnTo>
                      <a:pt x="111" y="29"/>
                    </a:lnTo>
                    <a:lnTo>
                      <a:pt x="109" y="16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38" y="0"/>
                    </a:lnTo>
                    <a:lnTo>
                      <a:pt x="138" y="2"/>
                    </a:lnTo>
                    <a:lnTo>
                      <a:pt x="138" y="4"/>
                    </a:lnTo>
                    <a:lnTo>
                      <a:pt x="138" y="5"/>
                    </a:lnTo>
                    <a:lnTo>
                      <a:pt x="140" y="7"/>
                    </a:lnTo>
                    <a:lnTo>
                      <a:pt x="142" y="7"/>
                    </a:lnTo>
                    <a:lnTo>
                      <a:pt x="145" y="9"/>
                    </a:lnTo>
                    <a:lnTo>
                      <a:pt x="147" y="5"/>
                    </a:lnTo>
                    <a:lnTo>
                      <a:pt x="149" y="5"/>
                    </a:lnTo>
                    <a:lnTo>
                      <a:pt x="152" y="7"/>
                    </a:lnTo>
                    <a:lnTo>
                      <a:pt x="158" y="13"/>
                    </a:lnTo>
                    <a:lnTo>
                      <a:pt x="176" y="18"/>
                    </a:lnTo>
                    <a:lnTo>
                      <a:pt x="177" y="20"/>
                    </a:lnTo>
                    <a:lnTo>
                      <a:pt x="177" y="22"/>
                    </a:lnTo>
                    <a:lnTo>
                      <a:pt x="177" y="23"/>
                    </a:lnTo>
                    <a:lnTo>
                      <a:pt x="181" y="23"/>
                    </a:lnTo>
                    <a:lnTo>
                      <a:pt x="183" y="29"/>
                    </a:lnTo>
                    <a:lnTo>
                      <a:pt x="185" y="31"/>
                    </a:lnTo>
                    <a:lnTo>
                      <a:pt x="186" y="32"/>
                    </a:lnTo>
                    <a:lnTo>
                      <a:pt x="186" y="38"/>
                    </a:lnTo>
                    <a:lnTo>
                      <a:pt x="188" y="39"/>
                    </a:lnTo>
                    <a:lnTo>
                      <a:pt x="188" y="41"/>
                    </a:lnTo>
                    <a:lnTo>
                      <a:pt x="186" y="43"/>
                    </a:lnTo>
                    <a:lnTo>
                      <a:pt x="185" y="43"/>
                    </a:lnTo>
                    <a:lnTo>
                      <a:pt x="185" y="45"/>
                    </a:lnTo>
                    <a:lnTo>
                      <a:pt x="183" y="50"/>
                    </a:lnTo>
                    <a:lnTo>
                      <a:pt x="181" y="54"/>
                    </a:lnTo>
                    <a:lnTo>
                      <a:pt x="183" y="66"/>
                    </a:lnTo>
                    <a:lnTo>
                      <a:pt x="183" y="68"/>
                    </a:lnTo>
                    <a:lnTo>
                      <a:pt x="185" y="68"/>
                    </a:lnTo>
                    <a:lnTo>
                      <a:pt x="185" y="70"/>
                    </a:lnTo>
                    <a:lnTo>
                      <a:pt x="181" y="72"/>
                    </a:lnTo>
                    <a:lnTo>
                      <a:pt x="179" y="73"/>
                    </a:lnTo>
                    <a:lnTo>
                      <a:pt x="177" y="73"/>
                    </a:lnTo>
                    <a:lnTo>
                      <a:pt x="176" y="86"/>
                    </a:lnTo>
                    <a:lnTo>
                      <a:pt x="174" y="88"/>
                    </a:lnTo>
                    <a:lnTo>
                      <a:pt x="174" y="90"/>
                    </a:lnTo>
                    <a:lnTo>
                      <a:pt x="174" y="91"/>
                    </a:lnTo>
                    <a:lnTo>
                      <a:pt x="176" y="93"/>
                    </a:lnTo>
                    <a:lnTo>
                      <a:pt x="176" y="95"/>
                    </a:lnTo>
                    <a:lnTo>
                      <a:pt x="179" y="95"/>
                    </a:lnTo>
                    <a:lnTo>
                      <a:pt x="129" y="113"/>
                    </a:lnTo>
                    <a:lnTo>
                      <a:pt x="133" y="120"/>
                    </a:lnTo>
                    <a:lnTo>
                      <a:pt x="133" y="122"/>
                    </a:lnTo>
                    <a:lnTo>
                      <a:pt x="131" y="122"/>
                    </a:lnTo>
                    <a:lnTo>
                      <a:pt x="129" y="122"/>
                    </a:lnTo>
                    <a:lnTo>
                      <a:pt x="127" y="122"/>
                    </a:lnTo>
                    <a:lnTo>
                      <a:pt x="126" y="122"/>
                    </a:lnTo>
                    <a:lnTo>
                      <a:pt x="124" y="120"/>
                    </a:lnTo>
                    <a:lnTo>
                      <a:pt x="120" y="122"/>
                    </a:lnTo>
                    <a:lnTo>
                      <a:pt x="115" y="124"/>
                    </a:lnTo>
                    <a:lnTo>
                      <a:pt x="111" y="125"/>
                    </a:lnTo>
                    <a:lnTo>
                      <a:pt x="109" y="127"/>
                    </a:lnTo>
                    <a:lnTo>
                      <a:pt x="108" y="127"/>
                    </a:lnTo>
                    <a:lnTo>
                      <a:pt x="108" y="136"/>
                    </a:lnTo>
                    <a:lnTo>
                      <a:pt x="100" y="136"/>
                    </a:lnTo>
                    <a:lnTo>
                      <a:pt x="99" y="138"/>
                    </a:lnTo>
                    <a:lnTo>
                      <a:pt x="97" y="138"/>
                    </a:lnTo>
                    <a:lnTo>
                      <a:pt x="95" y="141"/>
                    </a:lnTo>
                    <a:lnTo>
                      <a:pt x="93" y="141"/>
                    </a:lnTo>
                    <a:lnTo>
                      <a:pt x="92" y="141"/>
                    </a:lnTo>
                    <a:lnTo>
                      <a:pt x="90" y="143"/>
                    </a:lnTo>
                    <a:lnTo>
                      <a:pt x="88" y="147"/>
                    </a:lnTo>
                    <a:lnTo>
                      <a:pt x="84" y="150"/>
                    </a:lnTo>
                    <a:lnTo>
                      <a:pt x="84" y="152"/>
                    </a:lnTo>
                    <a:lnTo>
                      <a:pt x="84" y="154"/>
                    </a:lnTo>
                    <a:lnTo>
                      <a:pt x="79" y="161"/>
                    </a:lnTo>
                    <a:lnTo>
                      <a:pt x="77" y="161"/>
                    </a:lnTo>
                    <a:lnTo>
                      <a:pt x="74" y="161"/>
                    </a:lnTo>
                    <a:lnTo>
                      <a:pt x="72" y="159"/>
                    </a:lnTo>
                    <a:lnTo>
                      <a:pt x="68" y="159"/>
                    </a:lnTo>
                    <a:lnTo>
                      <a:pt x="63" y="159"/>
                    </a:lnTo>
                    <a:lnTo>
                      <a:pt x="59" y="158"/>
                    </a:lnTo>
                    <a:lnTo>
                      <a:pt x="54" y="159"/>
                    </a:lnTo>
                    <a:lnTo>
                      <a:pt x="52" y="158"/>
                    </a:lnTo>
                    <a:lnTo>
                      <a:pt x="50" y="158"/>
                    </a:lnTo>
                    <a:lnTo>
                      <a:pt x="49" y="158"/>
                    </a:lnTo>
                    <a:lnTo>
                      <a:pt x="47" y="154"/>
                    </a:lnTo>
                    <a:lnTo>
                      <a:pt x="45" y="152"/>
                    </a:lnTo>
                    <a:lnTo>
                      <a:pt x="36" y="152"/>
                    </a:lnTo>
                    <a:lnTo>
                      <a:pt x="34" y="150"/>
                    </a:lnTo>
                    <a:lnTo>
                      <a:pt x="20" y="154"/>
                    </a:lnTo>
                    <a:lnTo>
                      <a:pt x="18" y="152"/>
                    </a:lnTo>
                    <a:lnTo>
                      <a:pt x="16" y="150"/>
                    </a:lnTo>
                    <a:lnTo>
                      <a:pt x="4" y="141"/>
                    </a:lnTo>
                    <a:lnTo>
                      <a:pt x="4" y="140"/>
                    </a:lnTo>
                    <a:lnTo>
                      <a:pt x="0" y="138"/>
                    </a:lnTo>
                    <a:lnTo>
                      <a:pt x="0" y="1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0" name="Freeform 4181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1" name="Freeform 4182"/>
              <p:cNvSpPr>
                <a:spLocks/>
              </p:cNvSpPr>
              <p:nvPr/>
            </p:nvSpPr>
            <p:spPr bwMode="auto">
              <a:xfrm>
                <a:off x="2819" y="2674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2 h 3"/>
                  <a:gd name="T12" fmla="*/ 0 w 2"/>
                  <a:gd name="T13" fmla="*/ 0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2" name="Freeform 4183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3" name="Freeform 4184"/>
              <p:cNvSpPr>
                <a:spLocks/>
              </p:cNvSpPr>
              <p:nvPr/>
            </p:nvSpPr>
            <p:spPr bwMode="auto">
              <a:xfrm>
                <a:off x="2806" y="2695"/>
                <a:ext cx="6" cy="6"/>
              </a:xfrm>
              <a:custGeom>
                <a:avLst/>
                <a:gdLst>
                  <a:gd name="T0" fmla="*/ 2 w 6"/>
                  <a:gd name="T1" fmla="*/ 0 h 6"/>
                  <a:gd name="T2" fmla="*/ 4 w 6"/>
                  <a:gd name="T3" fmla="*/ 0 h 6"/>
                  <a:gd name="T4" fmla="*/ 4 w 6"/>
                  <a:gd name="T5" fmla="*/ 0 h 6"/>
                  <a:gd name="T6" fmla="*/ 6 w 6"/>
                  <a:gd name="T7" fmla="*/ 2 h 6"/>
                  <a:gd name="T8" fmla="*/ 2 w 6"/>
                  <a:gd name="T9" fmla="*/ 6 h 6"/>
                  <a:gd name="T10" fmla="*/ 2 w 6"/>
                  <a:gd name="T11" fmla="*/ 6 h 6"/>
                  <a:gd name="T12" fmla="*/ 0 w 6"/>
                  <a:gd name="T13" fmla="*/ 4 h 6"/>
                  <a:gd name="T14" fmla="*/ 0 w 6"/>
                  <a:gd name="T15" fmla="*/ 2 h 6"/>
                  <a:gd name="T16" fmla="*/ 0 w 6"/>
                  <a:gd name="T17" fmla="*/ 2 h 6"/>
                  <a:gd name="T18" fmla="*/ 0 w 6"/>
                  <a:gd name="T19" fmla="*/ 0 h 6"/>
                  <a:gd name="T20" fmla="*/ 2 w 6"/>
                  <a:gd name="T21" fmla="*/ 0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6"/>
                  <a:gd name="T35" fmla="*/ 6 w 6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6">
                    <a:moveTo>
                      <a:pt x="2" y="0"/>
                    </a:moveTo>
                    <a:lnTo>
                      <a:pt x="4" y="0"/>
                    </a:lnTo>
                    <a:lnTo>
                      <a:pt x="6" y="2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4" name="Freeform 4185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5" name="Freeform 4186"/>
              <p:cNvSpPr>
                <a:spLocks/>
              </p:cNvSpPr>
              <p:nvPr/>
            </p:nvSpPr>
            <p:spPr bwMode="auto">
              <a:xfrm>
                <a:off x="3249" y="2629"/>
                <a:ext cx="127" cy="147"/>
              </a:xfrm>
              <a:custGeom>
                <a:avLst/>
                <a:gdLst>
                  <a:gd name="T0" fmla="*/ 112 w 127"/>
                  <a:gd name="T1" fmla="*/ 75 h 147"/>
                  <a:gd name="T2" fmla="*/ 112 w 127"/>
                  <a:gd name="T3" fmla="*/ 29 h 147"/>
                  <a:gd name="T4" fmla="*/ 112 w 127"/>
                  <a:gd name="T5" fmla="*/ 29 h 147"/>
                  <a:gd name="T6" fmla="*/ 125 w 127"/>
                  <a:gd name="T7" fmla="*/ 13 h 147"/>
                  <a:gd name="T8" fmla="*/ 127 w 127"/>
                  <a:gd name="T9" fmla="*/ 11 h 147"/>
                  <a:gd name="T10" fmla="*/ 118 w 127"/>
                  <a:gd name="T11" fmla="*/ 11 h 147"/>
                  <a:gd name="T12" fmla="*/ 109 w 127"/>
                  <a:gd name="T13" fmla="*/ 5 h 147"/>
                  <a:gd name="T14" fmla="*/ 96 w 127"/>
                  <a:gd name="T15" fmla="*/ 9 h 147"/>
                  <a:gd name="T16" fmla="*/ 93 w 127"/>
                  <a:gd name="T17" fmla="*/ 14 h 147"/>
                  <a:gd name="T18" fmla="*/ 85 w 127"/>
                  <a:gd name="T19" fmla="*/ 18 h 147"/>
                  <a:gd name="T20" fmla="*/ 60 w 127"/>
                  <a:gd name="T21" fmla="*/ 13 h 147"/>
                  <a:gd name="T22" fmla="*/ 43 w 127"/>
                  <a:gd name="T23" fmla="*/ 0 h 147"/>
                  <a:gd name="T24" fmla="*/ 34 w 127"/>
                  <a:gd name="T25" fmla="*/ 2 h 147"/>
                  <a:gd name="T26" fmla="*/ 28 w 127"/>
                  <a:gd name="T27" fmla="*/ 0 h 147"/>
                  <a:gd name="T28" fmla="*/ 7 w 127"/>
                  <a:gd name="T29" fmla="*/ 0 h 147"/>
                  <a:gd name="T30" fmla="*/ 3 w 127"/>
                  <a:gd name="T31" fmla="*/ 2 h 147"/>
                  <a:gd name="T32" fmla="*/ 0 w 127"/>
                  <a:gd name="T33" fmla="*/ 9 h 147"/>
                  <a:gd name="T34" fmla="*/ 0 w 127"/>
                  <a:gd name="T35" fmla="*/ 9 h 147"/>
                  <a:gd name="T36" fmla="*/ 0 w 127"/>
                  <a:gd name="T37" fmla="*/ 9 h 147"/>
                  <a:gd name="T38" fmla="*/ 3 w 127"/>
                  <a:gd name="T39" fmla="*/ 9 h 147"/>
                  <a:gd name="T40" fmla="*/ 5 w 127"/>
                  <a:gd name="T41" fmla="*/ 11 h 147"/>
                  <a:gd name="T42" fmla="*/ 5 w 127"/>
                  <a:gd name="T43" fmla="*/ 13 h 147"/>
                  <a:gd name="T44" fmla="*/ 5 w 127"/>
                  <a:gd name="T45" fmla="*/ 13 h 147"/>
                  <a:gd name="T46" fmla="*/ 5 w 127"/>
                  <a:gd name="T47" fmla="*/ 14 h 147"/>
                  <a:gd name="T48" fmla="*/ 8 w 127"/>
                  <a:gd name="T49" fmla="*/ 23 h 147"/>
                  <a:gd name="T50" fmla="*/ 8 w 127"/>
                  <a:gd name="T51" fmla="*/ 25 h 147"/>
                  <a:gd name="T52" fmla="*/ 12 w 127"/>
                  <a:gd name="T53" fmla="*/ 27 h 147"/>
                  <a:gd name="T54" fmla="*/ 14 w 127"/>
                  <a:gd name="T55" fmla="*/ 29 h 147"/>
                  <a:gd name="T56" fmla="*/ 16 w 127"/>
                  <a:gd name="T57" fmla="*/ 45 h 147"/>
                  <a:gd name="T58" fmla="*/ 14 w 127"/>
                  <a:gd name="T59" fmla="*/ 48 h 147"/>
                  <a:gd name="T60" fmla="*/ 0 w 127"/>
                  <a:gd name="T61" fmla="*/ 70 h 147"/>
                  <a:gd name="T62" fmla="*/ 0 w 127"/>
                  <a:gd name="T63" fmla="*/ 73 h 147"/>
                  <a:gd name="T64" fmla="*/ 1 w 127"/>
                  <a:gd name="T65" fmla="*/ 77 h 147"/>
                  <a:gd name="T66" fmla="*/ 1 w 127"/>
                  <a:gd name="T67" fmla="*/ 79 h 147"/>
                  <a:gd name="T68" fmla="*/ 5 w 127"/>
                  <a:gd name="T69" fmla="*/ 79 h 147"/>
                  <a:gd name="T70" fmla="*/ 7 w 127"/>
                  <a:gd name="T71" fmla="*/ 77 h 147"/>
                  <a:gd name="T72" fmla="*/ 12 w 127"/>
                  <a:gd name="T73" fmla="*/ 77 h 147"/>
                  <a:gd name="T74" fmla="*/ 12 w 127"/>
                  <a:gd name="T75" fmla="*/ 79 h 147"/>
                  <a:gd name="T76" fmla="*/ 8 w 127"/>
                  <a:gd name="T77" fmla="*/ 81 h 147"/>
                  <a:gd name="T78" fmla="*/ 7 w 127"/>
                  <a:gd name="T79" fmla="*/ 82 h 147"/>
                  <a:gd name="T80" fmla="*/ 3 w 127"/>
                  <a:gd name="T81" fmla="*/ 82 h 147"/>
                  <a:gd name="T82" fmla="*/ 1 w 127"/>
                  <a:gd name="T83" fmla="*/ 86 h 147"/>
                  <a:gd name="T84" fmla="*/ 3 w 127"/>
                  <a:gd name="T85" fmla="*/ 88 h 147"/>
                  <a:gd name="T86" fmla="*/ 59 w 127"/>
                  <a:gd name="T87" fmla="*/ 122 h 147"/>
                  <a:gd name="T88" fmla="*/ 62 w 127"/>
                  <a:gd name="T89" fmla="*/ 134 h 147"/>
                  <a:gd name="T90" fmla="*/ 85 w 127"/>
                  <a:gd name="T91" fmla="*/ 147 h 147"/>
                  <a:gd name="T92" fmla="*/ 89 w 127"/>
                  <a:gd name="T93" fmla="*/ 145 h 147"/>
                  <a:gd name="T94" fmla="*/ 100 w 127"/>
                  <a:gd name="T95" fmla="*/ 125 h 147"/>
                  <a:gd name="T96" fmla="*/ 100 w 127"/>
                  <a:gd name="T97" fmla="*/ 120 h 147"/>
                  <a:gd name="T98" fmla="*/ 103 w 127"/>
                  <a:gd name="T99" fmla="*/ 115 h 147"/>
                  <a:gd name="T100" fmla="*/ 109 w 127"/>
                  <a:gd name="T101" fmla="*/ 111 h 147"/>
                  <a:gd name="T102" fmla="*/ 111 w 127"/>
                  <a:gd name="T103" fmla="*/ 107 h 147"/>
                  <a:gd name="T104" fmla="*/ 112 w 127"/>
                  <a:gd name="T105" fmla="*/ 106 h 147"/>
                  <a:gd name="T106" fmla="*/ 114 w 127"/>
                  <a:gd name="T107" fmla="*/ 104 h 147"/>
                  <a:gd name="T108" fmla="*/ 116 w 127"/>
                  <a:gd name="T109" fmla="*/ 104 h 147"/>
                  <a:gd name="T110" fmla="*/ 119 w 127"/>
                  <a:gd name="T111" fmla="*/ 100 h 147"/>
                  <a:gd name="T112" fmla="*/ 121 w 127"/>
                  <a:gd name="T113" fmla="*/ 100 h 147"/>
                  <a:gd name="T114" fmla="*/ 121 w 127"/>
                  <a:gd name="T115" fmla="*/ 98 h 147"/>
                  <a:gd name="T116" fmla="*/ 112 w 127"/>
                  <a:gd name="T117" fmla="*/ 88 h 147"/>
                  <a:gd name="T118" fmla="*/ 112 w 127"/>
                  <a:gd name="T119" fmla="*/ 75 h 1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27"/>
                  <a:gd name="T181" fmla="*/ 0 h 147"/>
                  <a:gd name="T182" fmla="*/ 127 w 127"/>
                  <a:gd name="T183" fmla="*/ 147 h 14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27" h="147">
                    <a:moveTo>
                      <a:pt x="112" y="75"/>
                    </a:moveTo>
                    <a:lnTo>
                      <a:pt x="112" y="29"/>
                    </a:lnTo>
                    <a:lnTo>
                      <a:pt x="125" y="13"/>
                    </a:lnTo>
                    <a:lnTo>
                      <a:pt x="127" y="11"/>
                    </a:lnTo>
                    <a:lnTo>
                      <a:pt x="118" y="11"/>
                    </a:lnTo>
                    <a:lnTo>
                      <a:pt x="109" y="5"/>
                    </a:lnTo>
                    <a:lnTo>
                      <a:pt x="96" y="9"/>
                    </a:lnTo>
                    <a:lnTo>
                      <a:pt x="93" y="14"/>
                    </a:lnTo>
                    <a:lnTo>
                      <a:pt x="85" y="18"/>
                    </a:lnTo>
                    <a:lnTo>
                      <a:pt x="60" y="13"/>
                    </a:lnTo>
                    <a:lnTo>
                      <a:pt x="43" y="0"/>
                    </a:lnTo>
                    <a:lnTo>
                      <a:pt x="34" y="2"/>
                    </a:lnTo>
                    <a:lnTo>
                      <a:pt x="28" y="0"/>
                    </a:lnTo>
                    <a:lnTo>
                      <a:pt x="7" y="0"/>
                    </a:lnTo>
                    <a:lnTo>
                      <a:pt x="3" y="2"/>
                    </a:lnTo>
                    <a:lnTo>
                      <a:pt x="0" y="9"/>
                    </a:lnTo>
                    <a:lnTo>
                      <a:pt x="3" y="9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5" y="14"/>
                    </a:lnTo>
                    <a:lnTo>
                      <a:pt x="8" y="23"/>
                    </a:lnTo>
                    <a:lnTo>
                      <a:pt x="8" y="25"/>
                    </a:lnTo>
                    <a:lnTo>
                      <a:pt x="12" y="27"/>
                    </a:lnTo>
                    <a:lnTo>
                      <a:pt x="14" y="29"/>
                    </a:lnTo>
                    <a:lnTo>
                      <a:pt x="16" y="45"/>
                    </a:lnTo>
                    <a:lnTo>
                      <a:pt x="14" y="4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7"/>
                    </a:lnTo>
                    <a:lnTo>
                      <a:pt x="1" y="79"/>
                    </a:lnTo>
                    <a:lnTo>
                      <a:pt x="5" y="79"/>
                    </a:lnTo>
                    <a:lnTo>
                      <a:pt x="7" y="77"/>
                    </a:lnTo>
                    <a:lnTo>
                      <a:pt x="12" y="77"/>
                    </a:lnTo>
                    <a:lnTo>
                      <a:pt x="12" y="79"/>
                    </a:lnTo>
                    <a:lnTo>
                      <a:pt x="8" y="81"/>
                    </a:lnTo>
                    <a:lnTo>
                      <a:pt x="7" y="82"/>
                    </a:lnTo>
                    <a:lnTo>
                      <a:pt x="3" y="82"/>
                    </a:lnTo>
                    <a:lnTo>
                      <a:pt x="1" y="86"/>
                    </a:lnTo>
                    <a:lnTo>
                      <a:pt x="3" y="88"/>
                    </a:lnTo>
                    <a:lnTo>
                      <a:pt x="59" y="122"/>
                    </a:lnTo>
                    <a:lnTo>
                      <a:pt x="62" y="134"/>
                    </a:lnTo>
                    <a:lnTo>
                      <a:pt x="85" y="147"/>
                    </a:lnTo>
                    <a:lnTo>
                      <a:pt x="89" y="145"/>
                    </a:lnTo>
                    <a:lnTo>
                      <a:pt x="100" y="125"/>
                    </a:lnTo>
                    <a:lnTo>
                      <a:pt x="100" y="120"/>
                    </a:lnTo>
                    <a:lnTo>
                      <a:pt x="103" y="115"/>
                    </a:lnTo>
                    <a:lnTo>
                      <a:pt x="109" y="111"/>
                    </a:lnTo>
                    <a:lnTo>
                      <a:pt x="111" y="107"/>
                    </a:lnTo>
                    <a:lnTo>
                      <a:pt x="112" y="106"/>
                    </a:lnTo>
                    <a:lnTo>
                      <a:pt x="114" y="104"/>
                    </a:lnTo>
                    <a:lnTo>
                      <a:pt x="116" y="104"/>
                    </a:lnTo>
                    <a:lnTo>
                      <a:pt x="119" y="100"/>
                    </a:lnTo>
                    <a:lnTo>
                      <a:pt x="121" y="100"/>
                    </a:lnTo>
                    <a:lnTo>
                      <a:pt x="121" y="98"/>
                    </a:lnTo>
                    <a:lnTo>
                      <a:pt x="112" y="88"/>
                    </a:lnTo>
                    <a:lnTo>
                      <a:pt x="112" y="7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6" name="Freeform 4187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7" name="Freeform 4188"/>
              <p:cNvSpPr>
                <a:spLocks/>
              </p:cNvSpPr>
              <p:nvPr/>
            </p:nvSpPr>
            <p:spPr bwMode="auto">
              <a:xfrm>
                <a:off x="2715" y="2504"/>
                <a:ext cx="49" cy="98"/>
              </a:xfrm>
              <a:custGeom>
                <a:avLst/>
                <a:gdLst>
                  <a:gd name="T0" fmla="*/ 45 w 49"/>
                  <a:gd name="T1" fmla="*/ 11 h 98"/>
                  <a:gd name="T2" fmla="*/ 32 w 49"/>
                  <a:gd name="T3" fmla="*/ 0 h 98"/>
                  <a:gd name="T4" fmla="*/ 31 w 49"/>
                  <a:gd name="T5" fmla="*/ 0 h 98"/>
                  <a:gd name="T6" fmla="*/ 25 w 49"/>
                  <a:gd name="T7" fmla="*/ 2 h 98"/>
                  <a:gd name="T8" fmla="*/ 27 w 49"/>
                  <a:gd name="T9" fmla="*/ 3 h 98"/>
                  <a:gd name="T10" fmla="*/ 29 w 49"/>
                  <a:gd name="T11" fmla="*/ 5 h 98"/>
                  <a:gd name="T12" fmla="*/ 25 w 49"/>
                  <a:gd name="T13" fmla="*/ 7 h 98"/>
                  <a:gd name="T14" fmla="*/ 27 w 49"/>
                  <a:gd name="T15" fmla="*/ 7 h 98"/>
                  <a:gd name="T16" fmla="*/ 27 w 49"/>
                  <a:gd name="T17" fmla="*/ 7 h 98"/>
                  <a:gd name="T18" fmla="*/ 25 w 49"/>
                  <a:gd name="T19" fmla="*/ 9 h 98"/>
                  <a:gd name="T20" fmla="*/ 25 w 49"/>
                  <a:gd name="T21" fmla="*/ 9 h 98"/>
                  <a:gd name="T22" fmla="*/ 25 w 49"/>
                  <a:gd name="T23" fmla="*/ 11 h 98"/>
                  <a:gd name="T24" fmla="*/ 23 w 49"/>
                  <a:gd name="T25" fmla="*/ 11 h 98"/>
                  <a:gd name="T26" fmla="*/ 20 w 49"/>
                  <a:gd name="T27" fmla="*/ 14 h 98"/>
                  <a:gd name="T28" fmla="*/ 20 w 49"/>
                  <a:gd name="T29" fmla="*/ 14 h 98"/>
                  <a:gd name="T30" fmla="*/ 18 w 49"/>
                  <a:gd name="T31" fmla="*/ 14 h 98"/>
                  <a:gd name="T32" fmla="*/ 14 w 49"/>
                  <a:gd name="T33" fmla="*/ 14 h 98"/>
                  <a:gd name="T34" fmla="*/ 13 w 49"/>
                  <a:gd name="T35" fmla="*/ 14 h 98"/>
                  <a:gd name="T36" fmla="*/ 11 w 49"/>
                  <a:gd name="T37" fmla="*/ 14 h 98"/>
                  <a:gd name="T38" fmla="*/ 11 w 49"/>
                  <a:gd name="T39" fmla="*/ 14 h 98"/>
                  <a:gd name="T40" fmla="*/ 7 w 49"/>
                  <a:gd name="T41" fmla="*/ 18 h 98"/>
                  <a:gd name="T42" fmla="*/ 7 w 49"/>
                  <a:gd name="T43" fmla="*/ 18 h 98"/>
                  <a:gd name="T44" fmla="*/ 6 w 49"/>
                  <a:gd name="T45" fmla="*/ 18 h 98"/>
                  <a:gd name="T46" fmla="*/ 6 w 49"/>
                  <a:gd name="T47" fmla="*/ 18 h 98"/>
                  <a:gd name="T48" fmla="*/ 6 w 49"/>
                  <a:gd name="T49" fmla="*/ 19 h 98"/>
                  <a:gd name="T50" fmla="*/ 4 w 49"/>
                  <a:gd name="T51" fmla="*/ 21 h 98"/>
                  <a:gd name="T52" fmla="*/ 4 w 49"/>
                  <a:gd name="T53" fmla="*/ 21 h 98"/>
                  <a:gd name="T54" fmla="*/ 2 w 49"/>
                  <a:gd name="T55" fmla="*/ 23 h 98"/>
                  <a:gd name="T56" fmla="*/ 2 w 49"/>
                  <a:gd name="T57" fmla="*/ 25 h 98"/>
                  <a:gd name="T58" fmla="*/ 0 w 49"/>
                  <a:gd name="T59" fmla="*/ 27 h 98"/>
                  <a:gd name="T60" fmla="*/ 0 w 49"/>
                  <a:gd name="T61" fmla="*/ 30 h 98"/>
                  <a:gd name="T62" fmla="*/ 0 w 49"/>
                  <a:gd name="T63" fmla="*/ 32 h 98"/>
                  <a:gd name="T64" fmla="*/ 2 w 49"/>
                  <a:gd name="T65" fmla="*/ 34 h 98"/>
                  <a:gd name="T66" fmla="*/ 4 w 49"/>
                  <a:gd name="T67" fmla="*/ 34 h 98"/>
                  <a:gd name="T68" fmla="*/ 4 w 49"/>
                  <a:gd name="T69" fmla="*/ 34 h 98"/>
                  <a:gd name="T70" fmla="*/ 6 w 49"/>
                  <a:gd name="T71" fmla="*/ 36 h 98"/>
                  <a:gd name="T72" fmla="*/ 9 w 49"/>
                  <a:gd name="T73" fmla="*/ 39 h 98"/>
                  <a:gd name="T74" fmla="*/ 16 w 49"/>
                  <a:gd name="T75" fmla="*/ 96 h 98"/>
                  <a:gd name="T76" fmla="*/ 18 w 49"/>
                  <a:gd name="T77" fmla="*/ 98 h 98"/>
                  <a:gd name="T78" fmla="*/ 32 w 49"/>
                  <a:gd name="T79" fmla="*/ 98 h 98"/>
                  <a:gd name="T80" fmla="*/ 32 w 49"/>
                  <a:gd name="T81" fmla="*/ 96 h 98"/>
                  <a:gd name="T82" fmla="*/ 32 w 49"/>
                  <a:gd name="T83" fmla="*/ 62 h 98"/>
                  <a:gd name="T84" fmla="*/ 38 w 49"/>
                  <a:gd name="T85" fmla="*/ 53 h 98"/>
                  <a:gd name="T86" fmla="*/ 40 w 49"/>
                  <a:gd name="T87" fmla="*/ 45 h 98"/>
                  <a:gd name="T88" fmla="*/ 45 w 49"/>
                  <a:gd name="T89" fmla="*/ 39 h 98"/>
                  <a:gd name="T90" fmla="*/ 45 w 49"/>
                  <a:gd name="T91" fmla="*/ 37 h 98"/>
                  <a:gd name="T92" fmla="*/ 47 w 49"/>
                  <a:gd name="T93" fmla="*/ 37 h 98"/>
                  <a:gd name="T94" fmla="*/ 47 w 49"/>
                  <a:gd name="T95" fmla="*/ 36 h 98"/>
                  <a:gd name="T96" fmla="*/ 47 w 49"/>
                  <a:gd name="T97" fmla="*/ 36 h 98"/>
                  <a:gd name="T98" fmla="*/ 45 w 49"/>
                  <a:gd name="T99" fmla="*/ 34 h 98"/>
                  <a:gd name="T100" fmla="*/ 45 w 49"/>
                  <a:gd name="T101" fmla="*/ 34 h 98"/>
                  <a:gd name="T102" fmla="*/ 45 w 49"/>
                  <a:gd name="T103" fmla="*/ 32 h 98"/>
                  <a:gd name="T104" fmla="*/ 47 w 49"/>
                  <a:gd name="T105" fmla="*/ 30 h 98"/>
                  <a:gd name="T106" fmla="*/ 49 w 49"/>
                  <a:gd name="T107" fmla="*/ 30 h 98"/>
                  <a:gd name="T108" fmla="*/ 49 w 49"/>
                  <a:gd name="T109" fmla="*/ 30 h 98"/>
                  <a:gd name="T110" fmla="*/ 47 w 49"/>
                  <a:gd name="T111" fmla="*/ 19 h 98"/>
                  <a:gd name="T112" fmla="*/ 45 w 49"/>
                  <a:gd name="T113" fmla="*/ 16 h 98"/>
                  <a:gd name="T114" fmla="*/ 43 w 49"/>
                  <a:gd name="T115" fmla="*/ 16 h 98"/>
                  <a:gd name="T116" fmla="*/ 45 w 49"/>
                  <a:gd name="T117" fmla="*/ 12 h 98"/>
                  <a:gd name="T118" fmla="*/ 45 w 49"/>
                  <a:gd name="T119" fmla="*/ 11 h 9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9"/>
                  <a:gd name="T181" fmla="*/ 0 h 98"/>
                  <a:gd name="T182" fmla="*/ 49 w 49"/>
                  <a:gd name="T183" fmla="*/ 98 h 9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9" h="98">
                    <a:moveTo>
                      <a:pt x="45" y="11"/>
                    </a:moveTo>
                    <a:lnTo>
                      <a:pt x="32" y="0"/>
                    </a:lnTo>
                    <a:lnTo>
                      <a:pt x="31" y="0"/>
                    </a:lnTo>
                    <a:lnTo>
                      <a:pt x="25" y="2"/>
                    </a:lnTo>
                    <a:lnTo>
                      <a:pt x="27" y="3"/>
                    </a:lnTo>
                    <a:lnTo>
                      <a:pt x="29" y="5"/>
                    </a:lnTo>
                    <a:lnTo>
                      <a:pt x="25" y="7"/>
                    </a:lnTo>
                    <a:lnTo>
                      <a:pt x="27" y="7"/>
                    </a:lnTo>
                    <a:lnTo>
                      <a:pt x="25" y="9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20" y="14"/>
                    </a:lnTo>
                    <a:lnTo>
                      <a:pt x="18" y="14"/>
                    </a:lnTo>
                    <a:lnTo>
                      <a:pt x="14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6" y="18"/>
                    </a:lnTo>
                    <a:lnTo>
                      <a:pt x="6" y="19"/>
                    </a:lnTo>
                    <a:lnTo>
                      <a:pt x="4" y="21"/>
                    </a:lnTo>
                    <a:lnTo>
                      <a:pt x="2" y="23"/>
                    </a:lnTo>
                    <a:lnTo>
                      <a:pt x="2" y="25"/>
                    </a:lnTo>
                    <a:lnTo>
                      <a:pt x="0" y="27"/>
                    </a:lnTo>
                    <a:lnTo>
                      <a:pt x="0" y="30"/>
                    </a:lnTo>
                    <a:lnTo>
                      <a:pt x="0" y="32"/>
                    </a:lnTo>
                    <a:lnTo>
                      <a:pt x="2" y="34"/>
                    </a:lnTo>
                    <a:lnTo>
                      <a:pt x="4" y="34"/>
                    </a:lnTo>
                    <a:lnTo>
                      <a:pt x="6" y="36"/>
                    </a:lnTo>
                    <a:lnTo>
                      <a:pt x="9" y="39"/>
                    </a:lnTo>
                    <a:lnTo>
                      <a:pt x="16" y="96"/>
                    </a:lnTo>
                    <a:lnTo>
                      <a:pt x="18" y="98"/>
                    </a:lnTo>
                    <a:lnTo>
                      <a:pt x="32" y="98"/>
                    </a:lnTo>
                    <a:lnTo>
                      <a:pt x="32" y="96"/>
                    </a:lnTo>
                    <a:lnTo>
                      <a:pt x="32" y="62"/>
                    </a:lnTo>
                    <a:lnTo>
                      <a:pt x="38" y="53"/>
                    </a:lnTo>
                    <a:lnTo>
                      <a:pt x="40" y="45"/>
                    </a:lnTo>
                    <a:lnTo>
                      <a:pt x="45" y="39"/>
                    </a:lnTo>
                    <a:lnTo>
                      <a:pt x="45" y="37"/>
                    </a:lnTo>
                    <a:lnTo>
                      <a:pt x="47" y="37"/>
                    </a:lnTo>
                    <a:lnTo>
                      <a:pt x="47" y="36"/>
                    </a:lnTo>
                    <a:lnTo>
                      <a:pt x="45" y="34"/>
                    </a:lnTo>
                    <a:lnTo>
                      <a:pt x="45" y="32"/>
                    </a:lnTo>
                    <a:lnTo>
                      <a:pt x="47" y="30"/>
                    </a:lnTo>
                    <a:lnTo>
                      <a:pt x="49" y="30"/>
                    </a:lnTo>
                    <a:lnTo>
                      <a:pt x="47" y="19"/>
                    </a:lnTo>
                    <a:lnTo>
                      <a:pt x="45" y="16"/>
                    </a:lnTo>
                    <a:lnTo>
                      <a:pt x="43" y="16"/>
                    </a:lnTo>
                    <a:lnTo>
                      <a:pt x="45" y="12"/>
                    </a:lnTo>
                    <a:lnTo>
                      <a:pt x="45" y="11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8" name="Freeform 4189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9" name="Freeform 4190"/>
              <p:cNvSpPr>
                <a:spLocks/>
              </p:cNvSpPr>
              <p:nvPr/>
            </p:nvSpPr>
            <p:spPr bwMode="auto">
              <a:xfrm>
                <a:off x="2844" y="2667"/>
                <a:ext cx="88" cy="98"/>
              </a:xfrm>
              <a:custGeom>
                <a:avLst/>
                <a:gdLst>
                  <a:gd name="T0" fmla="*/ 36 w 88"/>
                  <a:gd name="T1" fmla="*/ 98 h 98"/>
                  <a:gd name="T2" fmla="*/ 34 w 88"/>
                  <a:gd name="T3" fmla="*/ 94 h 98"/>
                  <a:gd name="T4" fmla="*/ 7 w 88"/>
                  <a:gd name="T5" fmla="*/ 66 h 98"/>
                  <a:gd name="T6" fmla="*/ 0 w 88"/>
                  <a:gd name="T7" fmla="*/ 48 h 98"/>
                  <a:gd name="T8" fmla="*/ 2 w 88"/>
                  <a:gd name="T9" fmla="*/ 46 h 98"/>
                  <a:gd name="T10" fmla="*/ 4 w 88"/>
                  <a:gd name="T11" fmla="*/ 44 h 98"/>
                  <a:gd name="T12" fmla="*/ 7 w 88"/>
                  <a:gd name="T13" fmla="*/ 43 h 98"/>
                  <a:gd name="T14" fmla="*/ 7 w 88"/>
                  <a:gd name="T15" fmla="*/ 32 h 98"/>
                  <a:gd name="T16" fmla="*/ 9 w 88"/>
                  <a:gd name="T17" fmla="*/ 32 h 98"/>
                  <a:gd name="T18" fmla="*/ 11 w 88"/>
                  <a:gd name="T19" fmla="*/ 34 h 98"/>
                  <a:gd name="T20" fmla="*/ 13 w 88"/>
                  <a:gd name="T21" fmla="*/ 34 h 98"/>
                  <a:gd name="T22" fmla="*/ 16 w 88"/>
                  <a:gd name="T23" fmla="*/ 34 h 98"/>
                  <a:gd name="T24" fmla="*/ 16 w 88"/>
                  <a:gd name="T25" fmla="*/ 34 h 98"/>
                  <a:gd name="T26" fmla="*/ 16 w 88"/>
                  <a:gd name="T27" fmla="*/ 32 h 98"/>
                  <a:gd name="T28" fmla="*/ 13 w 88"/>
                  <a:gd name="T29" fmla="*/ 32 h 98"/>
                  <a:gd name="T30" fmla="*/ 9 w 88"/>
                  <a:gd name="T31" fmla="*/ 28 h 98"/>
                  <a:gd name="T32" fmla="*/ 9 w 88"/>
                  <a:gd name="T33" fmla="*/ 26 h 98"/>
                  <a:gd name="T34" fmla="*/ 9 w 88"/>
                  <a:gd name="T35" fmla="*/ 26 h 98"/>
                  <a:gd name="T36" fmla="*/ 11 w 88"/>
                  <a:gd name="T37" fmla="*/ 26 h 98"/>
                  <a:gd name="T38" fmla="*/ 13 w 88"/>
                  <a:gd name="T39" fmla="*/ 25 h 98"/>
                  <a:gd name="T40" fmla="*/ 11 w 88"/>
                  <a:gd name="T41" fmla="*/ 19 h 98"/>
                  <a:gd name="T42" fmla="*/ 39 w 88"/>
                  <a:gd name="T43" fmla="*/ 18 h 98"/>
                  <a:gd name="T44" fmla="*/ 39 w 88"/>
                  <a:gd name="T45" fmla="*/ 18 h 98"/>
                  <a:gd name="T46" fmla="*/ 38 w 88"/>
                  <a:gd name="T47" fmla="*/ 3 h 98"/>
                  <a:gd name="T48" fmla="*/ 39 w 88"/>
                  <a:gd name="T49" fmla="*/ 0 h 98"/>
                  <a:gd name="T50" fmla="*/ 68 w 88"/>
                  <a:gd name="T51" fmla="*/ 0 h 98"/>
                  <a:gd name="T52" fmla="*/ 72 w 88"/>
                  <a:gd name="T53" fmla="*/ 1 h 98"/>
                  <a:gd name="T54" fmla="*/ 70 w 88"/>
                  <a:gd name="T55" fmla="*/ 5 h 98"/>
                  <a:gd name="T56" fmla="*/ 70 w 88"/>
                  <a:gd name="T57" fmla="*/ 16 h 98"/>
                  <a:gd name="T58" fmla="*/ 72 w 88"/>
                  <a:gd name="T59" fmla="*/ 18 h 98"/>
                  <a:gd name="T60" fmla="*/ 77 w 88"/>
                  <a:gd name="T61" fmla="*/ 10 h 98"/>
                  <a:gd name="T62" fmla="*/ 84 w 88"/>
                  <a:gd name="T63" fmla="*/ 12 h 98"/>
                  <a:gd name="T64" fmla="*/ 88 w 88"/>
                  <a:gd name="T65" fmla="*/ 16 h 98"/>
                  <a:gd name="T66" fmla="*/ 88 w 88"/>
                  <a:gd name="T67" fmla="*/ 23 h 98"/>
                  <a:gd name="T68" fmla="*/ 82 w 88"/>
                  <a:gd name="T69" fmla="*/ 32 h 98"/>
                  <a:gd name="T70" fmla="*/ 82 w 88"/>
                  <a:gd name="T71" fmla="*/ 35 h 98"/>
                  <a:gd name="T72" fmla="*/ 88 w 88"/>
                  <a:gd name="T73" fmla="*/ 48 h 98"/>
                  <a:gd name="T74" fmla="*/ 84 w 88"/>
                  <a:gd name="T75" fmla="*/ 73 h 98"/>
                  <a:gd name="T76" fmla="*/ 79 w 88"/>
                  <a:gd name="T77" fmla="*/ 75 h 98"/>
                  <a:gd name="T78" fmla="*/ 73 w 88"/>
                  <a:gd name="T79" fmla="*/ 69 h 98"/>
                  <a:gd name="T80" fmla="*/ 66 w 88"/>
                  <a:gd name="T81" fmla="*/ 69 h 98"/>
                  <a:gd name="T82" fmla="*/ 63 w 88"/>
                  <a:gd name="T83" fmla="*/ 66 h 98"/>
                  <a:gd name="T84" fmla="*/ 61 w 88"/>
                  <a:gd name="T85" fmla="*/ 66 h 98"/>
                  <a:gd name="T86" fmla="*/ 56 w 88"/>
                  <a:gd name="T87" fmla="*/ 71 h 98"/>
                  <a:gd name="T88" fmla="*/ 47 w 88"/>
                  <a:gd name="T89" fmla="*/ 77 h 98"/>
                  <a:gd name="T90" fmla="*/ 45 w 88"/>
                  <a:gd name="T91" fmla="*/ 78 h 98"/>
                  <a:gd name="T92" fmla="*/ 45 w 88"/>
                  <a:gd name="T93" fmla="*/ 82 h 98"/>
                  <a:gd name="T94" fmla="*/ 47 w 88"/>
                  <a:gd name="T95" fmla="*/ 89 h 98"/>
                  <a:gd name="T96" fmla="*/ 45 w 88"/>
                  <a:gd name="T97" fmla="*/ 91 h 98"/>
                  <a:gd name="T98" fmla="*/ 41 w 88"/>
                  <a:gd name="T99" fmla="*/ 91 h 98"/>
                  <a:gd name="T100" fmla="*/ 39 w 88"/>
                  <a:gd name="T101" fmla="*/ 93 h 98"/>
                  <a:gd name="T102" fmla="*/ 38 w 88"/>
                  <a:gd name="T103" fmla="*/ 94 h 98"/>
                  <a:gd name="T104" fmla="*/ 36 w 88"/>
                  <a:gd name="T105" fmla="*/ 98 h 9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88"/>
                  <a:gd name="T160" fmla="*/ 0 h 98"/>
                  <a:gd name="T161" fmla="*/ 88 w 88"/>
                  <a:gd name="T162" fmla="*/ 98 h 9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88" h="98">
                    <a:moveTo>
                      <a:pt x="36" y="98"/>
                    </a:moveTo>
                    <a:lnTo>
                      <a:pt x="34" y="94"/>
                    </a:lnTo>
                    <a:lnTo>
                      <a:pt x="7" y="66"/>
                    </a:lnTo>
                    <a:lnTo>
                      <a:pt x="0" y="48"/>
                    </a:lnTo>
                    <a:lnTo>
                      <a:pt x="2" y="46"/>
                    </a:lnTo>
                    <a:lnTo>
                      <a:pt x="4" y="44"/>
                    </a:lnTo>
                    <a:lnTo>
                      <a:pt x="7" y="43"/>
                    </a:lnTo>
                    <a:lnTo>
                      <a:pt x="7" y="32"/>
                    </a:lnTo>
                    <a:lnTo>
                      <a:pt x="9" y="32"/>
                    </a:lnTo>
                    <a:lnTo>
                      <a:pt x="11" y="34"/>
                    </a:lnTo>
                    <a:lnTo>
                      <a:pt x="13" y="34"/>
                    </a:lnTo>
                    <a:lnTo>
                      <a:pt x="16" y="34"/>
                    </a:lnTo>
                    <a:lnTo>
                      <a:pt x="16" y="32"/>
                    </a:lnTo>
                    <a:lnTo>
                      <a:pt x="13" y="32"/>
                    </a:lnTo>
                    <a:lnTo>
                      <a:pt x="9" y="28"/>
                    </a:lnTo>
                    <a:lnTo>
                      <a:pt x="9" y="26"/>
                    </a:lnTo>
                    <a:lnTo>
                      <a:pt x="11" y="26"/>
                    </a:lnTo>
                    <a:lnTo>
                      <a:pt x="13" y="25"/>
                    </a:lnTo>
                    <a:lnTo>
                      <a:pt x="11" y="19"/>
                    </a:lnTo>
                    <a:lnTo>
                      <a:pt x="39" y="18"/>
                    </a:lnTo>
                    <a:lnTo>
                      <a:pt x="38" y="3"/>
                    </a:lnTo>
                    <a:lnTo>
                      <a:pt x="39" y="0"/>
                    </a:lnTo>
                    <a:lnTo>
                      <a:pt x="68" y="0"/>
                    </a:lnTo>
                    <a:lnTo>
                      <a:pt x="72" y="1"/>
                    </a:lnTo>
                    <a:lnTo>
                      <a:pt x="70" y="5"/>
                    </a:lnTo>
                    <a:lnTo>
                      <a:pt x="70" y="16"/>
                    </a:lnTo>
                    <a:lnTo>
                      <a:pt x="72" y="18"/>
                    </a:lnTo>
                    <a:lnTo>
                      <a:pt x="77" y="10"/>
                    </a:lnTo>
                    <a:lnTo>
                      <a:pt x="84" y="12"/>
                    </a:lnTo>
                    <a:lnTo>
                      <a:pt x="88" y="16"/>
                    </a:lnTo>
                    <a:lnTo>
                      <a:pt x="88" y="23"/>
                    </a:lnTo>
                    <a:lnTo>
                      <a:pt x="82" y="32"/>
                    </a:lnTo>
                    <a:lnTo>
                      <a:pt x="82" y="35"/>
                    </a:lnTo>
                    <a:lnTo>
                      <a:pt x="88" y="48"/>
                    </a:lnTo>
                    <a:lnTo>
                      <a:pt x="84" y="73"/>
                    </a:lnTo>
                    <a:lnTo>
                      <a:pt x="79" y="75"/>
                    </a:lnTo>
                    <a:lnTo>
                      <a:pt x="73" y="69"/>
                    </a:lnTo>
                    <a:lnTo>
                      <a:pt x="66" y="69"/>
                    </a:lnTo>
                    <a:lnTo>
                      <a:pt x="63" y="66"/>
                    </a:lnTo>
                    <a:lnTo>
                      <a:pt x="61" y="66"/>
                    </a:lnTo>
                    <a:lnTo>
                      <a:pt x="56" y="71"/>
                    </a:lnTo>
                    <a:lnTo>
                      <a:pt x="47" y="77"/>
                    </a:lnTo>
                    <a:lnTo>
                      <a:pt x="45" y="78"/>
                    </a:lnTo>
                    <a:lnTo>
                      <a:pt x="45" y="82"/>
                    </a:lnTo>
                    <a:lnTo>
                      <a:pt x="47" y="89"/>
                    </a:lnTo>
                    <a:lnTo>
                      <a:pt x="45" y="91"/>
                    </a:lnTo>
                    <a:lnTo>
                      <a:pt x="41" y="91"/>
                    </a:lnTo>
                    <a:lnTo>
                      <a:pt x="39" y="93"/>
                    </a:lnTo>
                    <a:lnTo>
                      <a:pt x="38" y="94"/>
                    </a:lnTo>
                    <a:lnTo>
                      <a:pt x="36" y="9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0" name="Freeform 4191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1" name="Freeform 4192"/>
              <p:cNvSpPr>
                <a:spLocks/>
              </p:cNvSpPr>
              <p:nvPr/>
            </p:nvSpPr>
            <p:spPr bwMode="auto">
              <a:xfrm>
                <a:off x="3232" y="2463"/>
                <a:ext cx="242" cy="184"/>
              </a:xfrm>
              <a:custGeom>
                <a:avLst/>
                <a:gdLst>
                  <a:gd name="T0" fmla="*/ 51 w 242"/>
                  <a:gd name="T1" fmla="*/ 32 h 184"/>
                  <a:gd name="T2" fmla="*/ 47 w 242"/>
                  <a:gd name="T3" fmla="*/ 34 h 184"/>
                  <a:gd name="T4" fmla="*/ 31 w 242"/>
                  <a:gd name="T5" fmla="*/ 64 h 184"/>
                  <a:gd name="T6" fmla="*/ 25 w 242"/>
                  <a:gd name="T7" fmla="*/ 64 h 184"/>
                  <a:gd name="T8" fmla="*/ 20 w 242"/>
                  <a:gd name="T9" fmla="*/ 71 h 184"/>
                  <a:gd name="T10" fmla="*/ 18 w 242"/>
                  <a:gd name="T11" fmla="*/ 102 h 184"/>
                  <a:gd name="T12" fmla="*/ 13 w 242"/>
                  <a:gd name="T13" fmla="*/ 105 h 184"/>
                  <a:gd name="T14" fmla="*/ 4 w 242"/>
                  <a:gd name="T15" fmla="*/ 105 h 184"/>
                  <a:gd name="T16" fmla="*/ 2 w 242"/>
                  <a:gd name="T17" fmla="*/ 111 h 184"/>
                  <a:gd name="T18" fmla="*/ 2 w 242"/>
                  <a:gd name="T19" fmla="*/ 114 h 184"/>
                  <a:gd name="T20" fmla="*/ 6 w 242"/>
                  <a:gd name="T21" fmla="*/ 116 h 184"/>
                  <a:gd name="T22" fmla="*/ 11 w 242"/>
                  <a:gd name="T23" fmla="*/ 116 h 184"/>
                  <a:gd name="T24" fmla="*/ 17 w 242"/>
                  <a:gd name="T25" fmla="*/ 121 h 184"/>
                  <a:gd name="T26" fmla="*/ 22 w 242"/>
                  <a:gd name="T27" fmla="*/ 128 h 184"/>
                  <a:gd name="T28" fmla="*/ 34 w 242"/>
                  <a:gd name="T29" fmla="*/ 150 h 184"/>
                  <a:gd name="T30" fmla="*/ 43 w 242"/>
                  <a:gd name="T31" fmla="*/ 154 h 184"/>
                  <a:gd name="T32" fmla="*/ 45 w 242"/>
                  <a:gd name="T33" fmla="*/ 166 h 184"/>
                  <a:gd name="T34" fmla="*/ 60 w 242"/>
                  <a:gd name="T35" fmla="*/ 166 h 184"/>
                  <a:gd name="T36" fmla="*/ 77 w 242"/>
                  <a:gd name="T37" fmla="*/ 179 h 184"/>
                  <a:gd name="T38" fmla="*/ 110 w 242"/>
                  <a:gd name="T39" fmla="*/ 180 h 184"/>
                  <a:gd name="T40" fmla="*/ 126 w 242"/>
                  <a:gd name="T41" fmla="*/ 171 h 184"/>
                  <a:gd name="T42" fmla="*/ 144 w 242"/>
                  <a:gd name="T43" fmla="*/ 177 h 184"/>
                  <a:gd name="T44" fmla="*/ 158 w 242"/>
                  <a:gd name="T45" fmla="*/ 170 h 184"/>
                  <a:gd name="T46" fmla="*/ 174 w 242"/>
                  <a:gd name="T47" fmla="*/ 161 h 184"/>
                  <a:gd name="T48" fmla="*/ 240 w 242"/>
                  <a:gd name="T49" fmla="*/ 112 h 184"/>
                  <a:gd name="T50" fmla="*/ 226 w 242"/>
                  <a:gd name="T51" fmla="*/ 111 h 184"/>
                  <a:gd name="T52" fmla="*/ 176 w 242"/>
                  <a:gd name="T53" fmla="*/ 91 h 184"/>
                  <a:gd name="T54" fmla="*/ 167 w 242"/>
                  <a:gd name="T55" fmla="*/ 84 h 184"/>
                  <a:gd name="T56" fmla="*/ 165 w 242"/>
                  <a:gd name="T57" fmla="*/ 82 h 184"/>
                  <a:gd name="T58" fmla="*/ 162 w 242"/>
                  <a:gd name="T59" fmla="*/ 77 h 184"/>
                  <a:gd name="T60" fmla="*/ 158 w 242"/>
                  <a:gd name="T61" fmla="*/ 68 h 184"/>
                  <a:gd name="T62" fmla="*/ 160 w 242"/>
                  <a:gd name="T63" fmla="*/ 64 h 184"/>
                  <a:gd name="T64" fmla="*/ 156 w 242"/>
                  <a:gd name="T65" fmla="*/ 62 h 184"/>
                  <a:gd name="T66" fmla="*/ 151 w 242"/>
                  <a:gd name="T67" fmla="*/ 64 h 184"/>
                  <a:gd name="T68" fmla="*/ 151 w 242"/>
                  <a:gd name="T69" fmla="*/ 64 h 184"/>
                  <a:gd name="T70" fmla="*/ 147 w 242"/>
                  <a:gd name="T71" fmla="*/ 64 h 184"/>
                  <a:gd name="T72" fmla="*/ 142 w 242"/>
                  <a:gd name="T73" fmla="*/ 62 h 184"/>
                  <a:gd name="T74" fmla="*/ 145 w 242"/>
                  <a:gd name="T75" fmla="*/ 52 h 184"/>
                  <a:gd name="T76" fmla="*/ 151 w 242"/>
                  <a:gd name="T77" fmla="*/ 41 h 184"/>
                  <a:gd name="T78" fmla="*/ 142 w 242"/>
                  <a:gd name="T79" fmla="*/ 34 h 184"/>
                  <a:gd name="T80" fmla="*/ 124 w 242"/>
                  <a:gd name="T81" fmla="*/ 12 h 184"/>
                  <a:gd name="T82" fmla="*/ 115 w 242"/>
                  <a:gd name="T83" fmla="*/ 7 h 184"/>
                  <a:gd name="T84" fmla="*/ 110 w 242"/>
                  <a:gd name="T85" fmla="*/ 9 h 184"/>
                  <a:gd name="T86" fmla="*/ 108 w 242"/>
                  <a:gd name="T87" fmla="*/ 7 h 184"/>
                  <a:gd name="T88" fmla="*/ 104 w 242"/>
                  <a:gd name="T89" fmla="*/ 5 h 184"/>
                  <a:gd name="T90" fmla="*/ 102 w 242"/>
                  <a:gd name="T91" fmla="*/ 7 h 184"/>
                  <a:gd name="T92" fmla="*/ 99 w 242"/>
                  <a:gd name="T93" fmla="*/ 7 h 184"/>
                  <a:gd name="T94" fmla="*/ 99 w 242"/>
                  <a:gd name="T95" fmla="*/ 5 h 184"/>
                  <a:gd name="T96" fmla="*/ 95 w 242"/>
                  <a:gd name="T97" fmla="*/ 5 h 184"/>
                  <a:gd name="T98" fmla="*/ 94 w 242"/>
                  <a:gd name="T99" fmla="*/ 7 h 184"/>
                  <a:gd name="T100" fmla="*/ 88 w 242"/>
                  <a:gd name="T101" fmla="*/ 9 h 184"/>
                  <a:gd name="T102" fmla="*/ 83 w 242"/>
                  <a:gd name="T103" fmla="*/ 5 h 184"/>
                  <a:gd name="T104" fmla="*/ 83 w 242"/>
                  <a:gd name="T105" fmla="*/ 3 h 184"/>
                  <a:gd name="T106" fmla="*/ 77 w 242"/>
                  <a:gd name="T107" fmla="*/ 0 h 184"/>
                  <a:gd name="T108" fmla="*/ 68 w 242"/>
                  <a:gd name="T109" fmla="*/ 10 h 184"/>
                  <a:gd name="T110" fmla="*/ 68 w 242"/>
                  <a:gd name="T111" fmla="*/ 7 h 184"/>
                  <a:gd name="T112" fmla="*/ 65 w 242"/>
                  <a:gd name="T113" fmla="*/ 9 h 184"/>
                  <a:gd name="T114" fmla="*/ 63 w 242"/>
                  <a:gd name="T115" fmla="*/ 10 h 184"/>
                  <a:gd name="T116" fmla="*/ 61 w 242"/>
                  <a:gd name="T117" fmla="*/ 10 h 184"/>
                  <a:gd name="T118" fmla="*/ 56 w 242"/>
                  <a:gd name="T119" fmla="*/ 1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42"/>
                  <a:gd name="T181" fmla="*/ 0 h 184"/>
                  <a:gd name="T182" fmla="*/ 242 w 242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42" h="184">
                    <a:moveTo>
                      <a:pt x="56" y="10"/>
                    </a:moveTo>
                    <a:lnTo>
                      <a:pt x="51" y="32"/>
                    </a:lnTo>
                    <a:lnTo>
                      <a:pt x="49" y="34"/>
                    </a:lnTo>
                    <a:lnTo>
                      <a:pt x="47" y="34"/>
                    </a:lnTo>
                    <a:lnTo>
                      <a:pt x="33" y="52"/>
                    </a:lnTo>
                    <a:lnTo>
                      <a:pt x="31" y="64"/>
                    </a:lnTo>
                    <a:lnTo>
                      <a:pt x="29" y="64"/>
                    </a:lnTo>
                    <a:lnTo>
                      <a:pt x="25" y="64"/>
                    </a:lnTo>
                    <a:lnTo>
                      <a:pt x="24" y="66"/>
                    </a:lnTo>
                    <a:lnTo>
                      <a:pt x="20" y="71"/>
                    </a:lnTo>
                    <a:lnTo>
                      <a:pt x="18" y="102"/>
                    </a:lnTo>
                    <a:lnTo>
                      <a:pt x="17" y="103"/>
                    </a:lnTo>
                    <a:lnTo>
                      <a:pt x="13" y="105"/>
                    </a:lnTo>
                    <a:lnTo>
                      <a:pt x="6" y="103"/>
                    </a:lnTo>
                    <a:lnTo>
                      <a:pt x="4" y="105"/>
                    </a:lnTo>
                    <a:lnTo>
                      <a:pt x="4" y="109"/>
                    </a:lnTo>
                    <a:lnTo>
                      <a:pt x="2" y="111"/>
                    </a:lnTo>
                    <a:lnTo>
                      <a:pt x="0" y="112"/>
                    </a:lnTo>
                    <a:lnTo>
                      <a:pt x="2" y="114"/>
                    </a:lnTo>
                    <a:lnTo>
                      <a:pt x="4" y="114"/>
                    </a:lnTo>
                    <a:lnTo>
                      <a:pt x="6" y="116"/>
                    </a:lnTo>
                    <a:lnTo>
                      <a:pt x="9" y="116"/>
                    </a:lnTo>
                    <a:lnTo>
                      <a:pt x="11" y="116"/>
                    </a:lnTo>
                    <a:lnTo>
                      <a:pt x="15" y="118"/>
                    </a:lnTo>
                    <a:lnTo>
                      <a:pt x="17" y="121"/>
                    </a:lnTo>
                    <a:lnTo>
                      <a:pt x="17" y="125"/>
                    </a:lnTo>
                    <a:lnTo>
                      <a:pt x="22" y="128"/>
                    </a:lnTo>
                    <a:lnTo>
                      <a:pt x="27" y="132"/>
                    </a:lnTo>
                    <a:lnTo>
                      <a:pt x="34" y="150"/>
                    </a:lnTo>
                    <a:lnTo>
                      <a:pt x="38" y="152"/>
                    </a:lnTo>
                    <a:lnTo>
                      <a:pt x="43" y="154"/>
                    </a:lnTo>
                    <a:lnTo>
                      <a:pt x="47" y="155"/>
                    </a:lnTo>
                    <a:lnTo>
                      <a:pt x="45" y="166"/>
                    </a:lnTo>
                    <a:lnTo>
                      <a:pt x="51" y="168"/>
                    </a:lnTo>
                    <a:lnTo>
                      <a:pt x="60" y="166"/>
                    </a:lnTo>
                    <a:lnTo>
                      <a:pt x="76" y="177"/>
                    </a:lnTo>
                    <a:lnTo>
                      <a:pt x="77" y="179"/>
                    </a:lnTo>
                    <a:lnTo>
                      <a:pt x="102" y="184"/>
                    </a:lnTo>
                    <a:lnTo>
                      <a:pt x="110" y="180"/>
                    </a:lnTo>
                    <a:lnTo>
                      <a:pt x="113" y="175"/>
                    </a:lnTo>
                    <a:lnTo>
                      <a:pt x="126" y="171"/>
                    </a:lnTo>
                    <a:lnTo>
                      <a:pt x="135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58" y="170"/>
                    </a:lnTo>
                    <a:lnTo>
                      <a:pt x="167" y="164"/>
                    </a:lnTo>
                    <a:lnTo>
                      <a:pt x="174" y="161"/>
                    </a:lnTo>
                    <a:lnTo>
                      <a:pt x="194" y="159"/>
                    </a:lnTo>
                    <a:lnTo>
                      <a:pt x="240" y="112"/>
                    </a:lnTo>
                    <a:lnTo>
                      <a:pt x="242" y="111"/>
                    </a:lnTo>
                    <a:lnTo>
                      <a:pt x="226" y="111"/>
                    </a:lnTo>
                    <a:lnTo>
                      <a:pt x="178" y="94"/>
                    </a:lnTo>
                    <a:lnTo>
                      <a:pt x="176" y="91"/>
                    </a:lnTo>
                    <a:lnTo>
                      <a:pt x="169" y="87"/>
                    </a:lnTo>
                    <a:lnTo>
                      <a:pt x="167" y="84"/>
                    </a:lnTo>
                    <a:lnTo>
                      <a:pt x="165" y="84"/>
                    </a:lnTo>
                    <a:lnTo>
                      <a:pt x="165" y="82"/>
                    </a:lnTo>
                    <a:lnTo>
                      <a:pt x="162" y="78"/>
                    </a:lnTo>
                    <a:lnTo>
                      <a:pt x="162" y="77"/>
                    </a:lnTo>
                    <a:lnTo>
                      <a:pt x="160" y="75"/>
                    </a:lnTo>
                    <a:lnTo>
                      <a:pt x="158" y="68"/>
                    </a:lnTo>
                    <a:lnTo>
                      <a:pt x="158" y="66"/>
                    </a:lnTo>
                    <a:lnTo>
                      <a:pt x="160" y="64"/>
                    </a:lnTo>
                    <a:lnTo>
                      <a:pt x="156" y="62"/>
                    </a:lnTo>
                    <a:lnTo>
                      <a:pt x="154" y="62"/>
                    </a:lnTo>
                    <a:lnTo>
                      <a:pt x="151" y="64"/>
                    </a:lnTo>
                    <a:lnTo>
                      <a:pt x="149" y="64"/>
                    </a:lnTo>
                    <a:lnTo>
                      <a:pt x="147" y="64"/>
                    </a:lnTo>
                    <a:lnTo>
                      <a:pt x="144" y="64"/>
                    </a:lnTo>
                    <a:lnTo>
                      <a:pt x="142" y="62"/>
                    </a:lnTo>
                    <a:lnTo>
                      <a:pt x="142" y="59"/>
                    </a:lnTo>
                    <a:lnTo>
                      <a:pt x="145" y="52"/>
                    </a:lnTo>
                    <a:lnTo>
                      <a:pt x="149" y="43"/>
                    </a:lnTo>
                    <a:lnTo>
                      <a:pt x="151" y="41"/>
                    </a:lnTo>
                    <a:lnTo>
                      <a:pt x="147" y="37"/>
                    </a:lnTo>
                    <a:lnTo>
                      <a:pt x="142" y="34"/>
                    </a:lnTo>
                    <a:lnTo>
                      <a:pt x="140" y="30"/>
                    </a:lnTo>
                    <a:lnTo>
                      <a:pt x="124" y="12"/>
                    </a:lnTo>
                    <a:lnTo>
                      <a:pt x="120" y="12"/>
                    </a:lnTo>
                    <a:lnTo>
                      <a:pt x="115" y="7"/>
                    </a:lnTo>
                    <a:lnTo>
                      <a:pt x="111" y="7"/>
                    </a:lnTo>
                    <a:lnTo>
                      <a:pt x="110" y="9"/>
                    </a:lnTo>
                    <a:lnTo>
                      <a:pt x="108" y="7"/>
                    </a:lnTo>
                    <a:lnTo>
                      <a:pt x="106" y="7"/>
                    </a:lnTo>
                    <a:lnTo>
                      <a:pt x="104" y="5"/>
                    </a:lnTo>
                    <a:lnTo>
                      <a:pt x="102" y="7"/>
                    </a:lnTo>
                    <a:lnTo>
                      <a:pt x="101" y="7"/>
                    </a:lnTo>
                    <a:lnTo>
                      <a:pt x="99" y="7"/>
                    </a:lnTo>
                    <a:lnTo>
                      <a:pt x="99" y="5"/>
                    </a:lnTo>
                    <a:lnTo>
                      <a:pt x="97" y="5"/>
                    </a:lnTo>
                    <a:lnTo>
                      <a:pt x="95" y="5"/>
                    </a:lnTo>
                    <a:lnTo>
                      <a:pt x="94" y="7"/>
                    </a:lnTo>
                    <a:lnTo>
                      <a:pt x="90" y="7"/>
                    </a:lnTo>
                    <a:lnTo>
                      <a:pt x="88" y="9"/>
                    </a:lnTo>
                    <a:lnTo>
                      <a:pt x="86" y="9"/>
                    </a:lnTo>
                    <a:lnTo>
                      <a:pt x="83" y="5"/>
                    </a:lnTo>
                    <a:lnTo>
                      <a:pt x="83" y="3"/>
                    </a:lnTo>
                    <a:lnTo>
                      <a:pt x="81" y="3"/>
                    </a:lnTo>
                    <a:lnTo>
                      <a:pt x="77" y="0"/>
                    </a:lnTo>
                    <a:lnTo>
                      <a:pt x="72" y="14"/>
                    </a:lnTo>
                    <a:lnTo>
                      <a:pt x="68" y="10"/>
                    </a:lnTo>
                    <a:lnTo>
                      <a:pt x="68" y="9"/>
                    </a:lnTo>
                    <a:lnTo>
                      <a:pt x="68" y="7"/>
                    </a:lnTo>
                    <a:lnTo>
                      <a:pt x="65" y="7"/>
                    </a:lnTo>
                    <a:lnTo>
                      <a:pt x="65" y="9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1" y="10"/>
                    </a:lnTo>
                    <a:lnTo>
                      <a:pt x="58" y="10"/>
                    </a:lnTo>
                    <a:lnTo>
                      <a:pt x="56" y="1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2" name="Freeform 4193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3" name="Freeform 4194"/>
              <p:cNvSpPr>
                <a:spLocks/>
              </p:cNvSpPr>
              <p:nvPr/>
            </p:nvSpPr>
            <p:spPr bwMode="auto">
              <a:xfrm>
                <a:off x="3184" y="2871"/>
                <a:ext cx="172" cy="273"/>
              </a:xfrm>
              <a:custGeom>
                <a:avLst/>
                <a:gdLst>
                  <a:gd name="T0" fmla="*/ 172 w 172"/>
                  <a:gd name="T1" fmla="*/ 1 h 273"/>
                  <a:gd name="T2" fmla="*/ 165 w 172"/>
                  <a:gd name="T3" fmla="*/ 21 h 273"/>
                  <a:gd name="T4" fmla="*/ 167 w 172"/>
                  <a:gd name="T5" fmla="*/ 41 h 273"/>
                  <a:gd name="T6" fmla="*/ 167 w 172"/>
                  <a:gd name="T7" fmla="*/ 61 h 273"/>
                  <a:gd name="T8" fmla="*/ 170 w 172"/>
                  <a:gd name="T9" fmla="*/ 62 h 273"/>
                  <a:gd name="T10" fmla="*/ 170 w 172"/>
                  <a:gd name="T11" fmla="*/ 66 h 273"/>
                  <a:gd name="T12" fmla="*/ 167 w 172"/>
                  <a:gd name="T13" fmla="*/ 77 h 273"/>
                  <a:gd name="T14" fmla="*/ 165 w 172"/>
                  <a:gd name="T15" fmla="*/ 84 h 273"/>
                  <a:gd name="T16" fmla="*/ 156 w 172"/>
                  <a:gd name="T17" fmla="*/ 96 h 273"/>
                  <a:gd name="T18" fmla="*/ 143 w 172"/>
                  <a:gd name="T19" fmla="*/ 107 h 273"/>
                  <a:gd name="T20" fmla="*/ 109 w 172"/>
                  <a:gd name="T21" fmla="*/ 123 h 273"/>
                  <a:gd name="T22" fmla="*/ 106 w 172"/>
                  <a:gd name="T23" fmla="*/ 127 h 273"/>
                  <a:gd name="T24" fmla="*/ 99 w 172"/>
                  <a:gd name="T25" fmla="*/ 137 h 273"/>
                  <a:gd name="T26" fmla="*/ 95 w 172"/>
                  <a:gd name="T27" fmla="*/ 139 h 273"/>
                  <a:gd name="T28" fmla="*/ 75 w 172"/>
                  <a:gd name="T29" fmla="*/ 155 h 273"/>
                  <a:gd name="T30" fmla="*/ 79 w 172"/>
                  <a:gd name="T31" fmla="*/ 171 h 273"/>
                  <a:gd name="T32" fmla="*/ 84 w 172"/>
                  <a:gd name="T33" fmla="*/ 195 h 273"/>
                  <a:gd name="T34" fmla="*/ 82 w 172"/>
                  <a:gd name="T35" fmla="*/ 225 h 273"/>
                  <a:gd name="T36" fmla="*/ 86 w 172"/>
                  <a:gd name="T37" fmla="*/ 223 h 273"/>
                  <a:gd name="T38" fmla="*/ 75 w 172"/>
                  <a:gd name="T39" fmla="*/ 239 h 273"/>
                  <a:gd name="T40" fmla="*/ 47 w 172"/>
                  <a:gd name="T41" fmla="*/ 252 h 273"/>
                  <a:gd name="T42" fmla="*/ 43 w 172"/>
                  <a:gd name="T43" fmla="*/ 266 h 273"/>
                  <a:gd name="T44" fmla="*/ 45 w 172"/>
                  <a:gd name="T45" fmla="*/ 273 h 273"/>
                  <a:gd name="T46" fmla="*/ 25 w 172"/>
                  <a:gd name="T47" fmla="*/ 202 h 273"/>
                  <a:gd name="T48" fmla="*/ 27 w 172"/>
                  <a:gd name="T49" fmla="*/ 191 h 273"/>
                  <a:gd name="T50" fmla="*/ 43 w 172"/>
                  <a:gd name="T51" fmla="*/ 139 h 273"/>
                  <a:gd name="T52" fmla="*/ 45 w 172"/>
                  <a:gd name="T53" fmla="*/ 100 h 273"/>
                  <a:gd name="T54" fmla="*/ 4 w 172"/>
                  <a:gd name="T55" fmla="*/ 89 h 273"/>
                  <a:gd name="T56" fmla="*/ 0 w 172"/>
                  <a:gd name="T57" fmla="*/ 75 h 273"/>
                  <a:gd name="T58" fmla="*/ 52 w 172"/>
                  <a:gd name="T59" fmla="*/ 59 h 273"/>
                  <a:gd name="T60" fmla="*/ 59 w 172"/>
                  <a:gd name="T61" fmla="*/ 66 h 273"/>
                  <a:gd name="T62" fmla="*/ 72 w 172"/>
                  <a:gd name="T63" fmla="*/ 66 h 273"/>
                  <a:gd name="T64" fmla="*/ 72 w 172"/>
                  <a:gd name="T65" fmla="*/ 82 h 273"/>
                  <a:gd name="T66" fmla="*/ 70 w 172"/>
                  <a:gd name="T67" fmla="*/ 87 h 273"/>
                  <a:gd name="T68" fmla="*/ 73 w 172"/>
                  <a:gd name="T69" fmla="*/ 95 h 273"/>
                  <a:gd name="T70" fmla="*/ 81 w 172"/>
                  <a:gd name="T71" fmla="*/ 103 h 273"/>
                  <a:gd name="T72" fmla="*/ 81 w 172"/>
                  <a:gd name="T73" fmla="*/ 107 h 273"/>
                  <a:gd name="T74" fmla="*/ 86 w 172"/>
                  <a:gd name="T75" fmla="*/ 107 h 273"/>
                  <a:gd name="T76" fmla="*/ 84 w 172"/>
                  <a:gd name="T77" fmla="*/ 100 h 273"/>
                  <a:gd name="T78" fmla="*/ 84 w 172"/>
                  <a:gd name="T79" fmla="*/ 95 h 273"/>
                  <a:gd name="T80" fmla="*/ 93 w 172"/>
                  <a:gd name="T81" fmla="*/ 89 h 273"/>
                  <a:gd name="T82" fmla="*/ 93 w 172"/>
                  <a:gd name="T83" fmla="*/ 77 h 273"/>
                  <a:gd name="T84" fmla="*/ 79 w 172"/>
                  <a:gd name="T85" fmla="*/ 48 h 273"/>
                  <a:gd name="T86" fmla="*/ 75 w 172"/>
                  <a:gd name="T87" fmla="*/ 34 h 273"/>
                  <a:gd name="T88" fmla="*/ 93 w 172"/>
                  <a:gd name="T89" fmla="*/ 18 h 273"/>
                  <a:gd name="T90" fmla="*/ 99 w 172"/>
                  <a:gd name="T91" fmla="*/ 16 h 273"/>
                  <a:gd name="T92" fmla="*/ 106 w 172"/>
                  <a:gd name="T93" fmla="*/ 19 h 273"/>
                  <a:gd name="T94" fmla="*/ 124 w 172"/>
                  <a:gd name="T95" fmla="*/ 16 h 273"/>
                  <a:gd name="T96" fmla="*/ 134 w 172"/>
                  <a:gd name="T97" fmla="*/ 12 h 273"/>
                  <a:gd name="T98" fmla="*/ 159 w 172"/>
                  <a:gd name="T99" fmla="*/ 7 h 2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72"/>
                  <a:gd name="T151" fmla="*/ 0 h 273"/>
                  <a:gd name="T152" fmla="*/ 172 w 172"/>
                  <a:gd name="T153" fmla="*/ 273 h 273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72" h="273">
                    <a:moveTo>
                      <a:pt x="170" y="0"/>
                    </a:moveTo>
                    <a:lnTo>
                      <a:pt x="170" y="1"/>
                    </a:lnTo>
                    <a:lnTo>
                      <a:pt x="172" y="1"/>
                    </a:lnTo>
                    <a:lnTo>
                      <a:pt x="170" y="3"/>
                    </a:lnTo>
                    <a:lnTo>
                      <a:pt x="172" y="9"/>
                    </a:lnTo>
                    <a:lnTo>
                      <a:pt x="165" y="21"/>
                    </a:lnTo>
                    <a:lnTo>
                      <a:pt x="167" y="37"/>
                    </a:lnTo>
                    <a:lnTo>
                      <a:pt x="165" y="39"/>
                    </a:lnTo>
                    <a:lnTo>
                      <a:pt x="167" y="41"/>
                    </a:lnTo>
                    <a:lnTo>
                      <a:pt x="167" y="57"/>
                    </a:lnTo>
                    <a:lnTo>
                      <a:pt x="167" y="61"/>
                    </a:lnTo>
                    <a:lnTo>
                      <a:pt x="168" y="61"/>
                    </a:lnTo>
                    <a:lnTo>
                      <a:pt x="170" y="62"/>
                    </a:lnTo>
                    <a:lnTo>
                      <a:pt x="168" y="64"/>
                    </a:lnTo>
                    <a:lnTo>
                      <a:pt x="170" y="64"/>
                    </a:lnTo>
                    <a:lnTo>
                      <a:pt x="170" y="66"/>
                    </a:lnTo>
                    <a:lnTo>
                      <a:pt x="170" y="68"/>
                    </a:lnTo>
                    <a:lnTo>
                      <a:pt x="168" y="73"/>
                    </a:lnTo>
                    <a:lnTo>
                      <a:pt x="167" y="77"/>
                    </a:lnTo>
                    <a:lnTo>
                      <a:pt x="168" y="77"/>
                    </a:lnTo>
                    <a:lnTo>
                      <a:pt x="167" y="82"/>
                    </a:lnTo>
                    <a:lnTo>
                      <a:pt x="165" y="84"/>
                    </a:lnTo>
                    <a:lnTo>
                      <a:pt x="159" y="91"/>
                    </a:lnTo>
                    <a:lnTo>
                      <a:pt x="154" y="95"/>
                    </a:lnTo>
                    <a:lnTo>
                      <a:pt x="156" y="96"/>
                    </a:lnTo>
                    <a:lnTo>
                      <a:pt x="154" y="98"/>
                    </a:lnTo>
                    <a:lnTo>
                      <a:pt x="145" y="103"/>
                    </a:lnTo>
                    <a:lnTo>
                      <a:pt x="143" y="107"/>
                    </a:lnTo>
                    <a:lnTo>
                      <a:pt x="140" y="109"/>
                    </a:lnTo>
                    <a:lnTo>
                      <a:pt x="134" y="109"/>
                    </a:lnTo>
                    <a:lnTo>
                      <a:pt x="109" y="123"/>
                    </a:lnTo>
                    <a:lnTo>
                      <a:pt x="109" y="125"/>
                    </a:lnTo>
                    <a:lnTo>
                      <a:pt x="108" y="127"/>
                    </a:lnTo>
                    <a:lnTo>
                      <a:pt x="106" y="127"/>
                    </a:lnTo>
                    <a:lnTo>
                      <a:pt x="104" y="127"/>
                    </a:lnTo>
                    <a:lnTo>
                      <a:pt x="106" y="129"/>
                    </a:lnTo>
                    <a:lnTo>
                      <a:pt x="99" y="137"/>
                    </a:lnTo>
                    <a:lnTo>
                      <a:pt x="97" y="137"/>
                    </a:lnTo>
                    <a:lnTo>
                      <a:pt x="97" y="134"/>
                    </a:lnTo>
                    <a:lnTo>
                      <a:pt x="95" y="139"/>
                    </a:lnTo>
                    <a:lnTo>
                      <a:pt x="91" y="141"/>
                    </a:lnTo>
                    <a:lnTo>
                      <a:pt x="77" y="155"/>
                    </a:lnTo>
                    <a:lnTo>
                      <a:pt x="75" y="155"/>
                    </a:lnTo>
                    <a:lnTo>
                      <a:pt x="73" y="168"/>
                    </a:lnTo>
                    <a:lnTo>
                      <a:pt x="79" y="170"/>
                    </a:lnTo>
                    <a:lnTo>
                      <a:pt x="79" y="171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4" y="195"/>
                    </a:lnTo>
                    <a:lnTo>
                      <a:pt x="86" y="193"/>
                    </a:lnTo>
                    <a:lnTo>
                      <a:pt x="88" y="195"/>
                    </a:lnTo>
                    <a:lnTo>
                      <a:pt x="82" y="225"/>
                    </a:lnTo>
                    <a:lnTo>
                      <a:pt x="82" y="229"/>
                    </a:lnTo>
                    <a:lnTo>
                      <a:pt x="84" y="227"/>
                    </a:lnTo>
                    <a:lnTo>
                      <a:pt x="86" y="223"/>
                    </a:lnTo>
                    <a:lnTo>
                      <a:pt x="86" y="229"/>
                    </a:lnTo>
                    <a:lnTo>
                      <a:pt x="81" y="238"/>
                    </a:lnTo>
                    <a:lnTo>
                      <a:pt x="75" y="239"/>
                    </a:lnTo>
                    <a:lnTo>
                      <a:pt x="70" y="243"/>
                    </a:lnTo>
                    <a:lnTo>
                      <a:pt x="66" y="243"/>
                    </a:lnTo>
                    <a:lnTo>
                      <a:pt x="47" y="252"/>
                    </a:lnTo>
                    <a:lnTo>
                      <a:pt x="39" y="261"/>
                    </a:lnTo>
                    <a:lnTo>
                      <a:pt x="43" y="266"/>
                    </a:lnTo>
                    <a:lnTo>
                      <a:pt x="45" y="265"/>
                    </a:lnTo>
                    <a:lnTo>
                      <a:pt x="47" y="263"/>
                    </a:lnTo>
                    <a:lnTo>
                      <a:pt x="45" y="273"/>
                    </a:lnTo>
                    <a:lnTo>
                      <a:pt x="32" y="273"/>
                    </a:lnTo>
                    <a:lnTo>
                      <a:pt x="25" y="202"/>
                    </a:lnTo>
                    <a:lnTo>
                      <a:pt x="25" y="197"/>
                    </a:lnTo>
                    <a:lnTo>
                      <a:pt x="25" y="193"/>
                    </a:lnTo>
                    <a:lnTo>
                      <a:pt x="27" y="191"/>
                    </a:lnTo>
                    <a:lnTo>
                      <a:pt x="32" y="186"/>
                    </a:lnTo>
                    <a:lnTo>
                      <a:pt x="45" y="157"/>
                    </a:lnTo>
                    <a:lnTo>
                      <a:pt x="43" y="139"/>
                    </a:lnTo>
                    <a:lnTo>
                      <a:pt x="47" y="134"/>
                    </a:lnTo>
                    <a:lnTo>
                      <a:pt x="48" y="114"/>
                    </a:lnTo>
                    <a:lnTo>
                      <a:pt x="45" y="100"/>
                    </a:lnTo>
                    <a:lnTo>
                      <a:pt x="43" y="98"/>
                    </a:lnTo>
                    <a:lnTo>
                      <a:pt x="16" y="89"/>
                    </a:lnTo>
                    <a:lnTo>
                      <a:pt x="4" y="89"/>
                    </a:lnTo>
                    <a:lnTo>
                      <a:pt x="4" y="84"/>
                    </a:lnTo>
                    <a:lnTo>
                      <a:pt x="4" y="82"/>
                    </a:lnTo>
                    <a:lnTo>
                      <a:pt x="0" y="75"/>
                    </a:lnTo>
                    <a:lnTo>
                      <a:pt x="50" y="57"/>
                    </a:lnTo>
                    <a:lnTo>
                      <a:pt x="52" y="57"/>
                    </a:lnTo>
                    <a:lnTo>
                      <a:pt x="52" y="59"/>
                    </a:lnTo>
                    <a:lnTo>
                      <a:pt x="56" y="62"/>
                    </a:lnTo>
                    <a:lnTo>
                      <a:pt x="57" y="66"/>
                    </a:lnTo>
                    <a:lnTo>
                      <a:pt x="59" y="66"/>
                    </a:lnTo>
                    <a:lnTo>
                      <a:pt x="70" y="64"/>
                    </a:lnTo>
                    <a:lnTo>
                      <a:pt x="72" y="64"/>
                    </a:lnTo>
                    <a:lnTo>
                      <a:pt x="72" y="66"/>
                    </a:lnTo>
                    <a:lnTo>
                      <a:pt x="73" y="78"/>
                    </a:lnTo>
                    <a:lnTo>
                      <a:pt x="73" y="80"/>
                    </a:lnTo>
                    <a:lnTo>
                      <a:pt x="72" y="82"/>
                    </a:lnTo>
                    <a:lnTo>
                      <a:pt x="72" y="84"/>
                    </a:lnTo>
                    <a:lnTo>
                      <a:pt x="70" y="86"/>
                    </a:lnTo>
                    <a:lnTo>
                      <a:pt x="70" y="87"/>
                    </a:lnTo>
                    <a:lnTo>
                      <a:pt x="70" y="89"/>
                    </a:lnTo>
                    <a:lnTo>
                      <a:pt x="72" y="95"/>
                    </a:lnTo>
                    <a:lnTo>
                      <a:pt x="73" y="95"/>
                    </a:lnTo>
                    <a:lnTo>
                      <a:pt x="73" y="96"/>
                    </a:lnTo>
                    <a:lnTo>
                      <a:pt x="79" y="102"/>
                    </a:lnTo>
                    <a:lnTo>
                      <a:pt x="81" y="103"/>
                    </a:lnTo>
                    <a:lnTo>
                      <a:pt x="82" y="103"/>
                    </a:lnTo>
                    <a:lnTo>
                      <a:pt x="82" y="105"/>
                    </a:lnTo>
                    <a:lnTo>
                      <a:pt x="81" y="107"/>
                    </a:lnTo>
                    <a:lnTo>
                      <a:pt x="82" y="107"/>
                    </a:lnTo>
                    <a:lnTo>
                      <a:pt x="86" y="107"/>
                    </a:lnTo>
                    <a:lnTo>
                      <a:pt x="86" y="103"/>
                    </a:lnTo>
                    <a:lnTo>
                      <a:pt x="84" y="102"/>
                    </a:lnTo>
                    <a:lnTo>
                      <a:pt x="84" y="100"/>
                    </a:lnTo>
                    <a:lnTo>
                      <a:pt x="84" y="98"/>
                    </a:lnTo>
                    <a:lnTo>
                      <a:pt x="84" y="96"/>
                    </a:lnTo>
                    <a:lnTo>
                      <a:pt x="84" y="95"/>
                    </a:lnTo>
                    <a:lnTo>
                      <a:pt x="86" y="95"/>
                    </a:lnTo>
                    <a:lnTo>
                      <a:pt x="93" y="91"/>
                    </a:lnTo>
                    <a:lnTo>
                      <a:pt x="93" y="89"/>
                    </a:lnTo>
                    <a:lnTo>
                      <a:pt x="93" y="82"/>
                    </a:lnTo>
                    <a:lnTo>
                      <a:pt x="95" y="80"/>
                    </a:lnTo>
                    <a:lnTo>
                      <a:pt x="93" y="77"/>
                    </a:lnTo>
                    <a:lnTo>
                      <a:pt x="95" y="71"/>
                    </a:lnTo>
                    <a:lnTo>
                      <a:pt x="95" y="68"/>
                    </a:lnTo>
                    <a:lnTo>
                      <a:pt x="79" y="48"/>
                    </a:lnTo>
                    <a:lnTo>
                      <a:pt x="77" y="50"/>
                    </a:lnTo>
                    <a:lnTo>
                      <a:pt x="77" y="35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81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102" y="19"/>
                    </a:lnTo>
                    <a:lnTo>
                      <a:pt x="104" y="19"/>
                    </a:lnTo>
                    <a:lnTo>
                      <a:pt x="106" y="19"/>
                    </a:lnTo>
                    <a:lnTo>
                      <a:pt x="108" y="19"/>
                    </a:lnTo>
                    <a:lnTo>
                      <a:pt x="111" y="16"/>
                    </a:lnTo>
                    <a:lnTo>
                      <a:pt x="124" y="16"/>
                    </a:lnTo>
                    <a:lnTo>
                      <a:pt x="127" y="12"/>
                    </a:lnTo>
                    <a:lnTo>
                      <a:pt x="131" y="12"/>
                    </a:lnTo>
                    <a:lnTo>
                      <a:pt x="134" y="12"/>
                    </a:lnTo>
                    <a:lnTo>
                      <a:pt x="138" y="14"/>
                    </a:lnTo>
                    <a:lnTo>
                      <a:pt x="143" y="12"/>
                    </a:lnTo>
                    <a:lnTo>
                      <a:pt x="159" y="7"/>
                    </a:lnTo>
                    <a:lnTo>
                      <a:pt x="170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4" name="Freeform 4195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5" name="Freeform 4196"/>
              <p:cNvSpPr>
                <a:spLocks/>
              </p:cNvSpPr>
              <p:nvPr/>
            </p:nvSpPr>
            <p:spPr bwMode="auto">
              <a:xfrm>
                <a:off x="2508" y="2291"/>
                <a:ext cx="261" cy="249"/>
              </a:xfrm>
              <a:custGeom>
                <a:avLst/>
                <a:gdLst>
                  <a:gd name="T0" fmla="*/ 214 w 261"/>
                  <a:gd name="T1" fmla="*/ 68 h 249"/>
                  <a:gd name="T2" fmla="*/ 221 w 261"/>
                  <a:gd name="T3" fmla="*/ 75 h 249"/>
                  <a:gd name="T4" fmla="*/ 229 w 261"/>
                  <a:gd name="T5" fmla="*/ 82 h 249"/>
                  <a:gd name="T6" fmla="*/ 234 w 261"/>
                  <a:gd name="T7" fmla="*/ 84 h 249"/>
                  <a:gd name="T8" fmla="*/ 241 w 261"/>
                  <a:gd name="T9" fmla="*/ 86 h 249"/>
                  <a:gd name="T10" fmla="*/ 247 w 261"/>
                  <a:gd name="T11" fmla="*/ 89 h 249"/>
                  <a:gd name="T12" fmla="*/ 247 w 261"/>
                  <a:gd name="T13" fmla="*/ 93 h 249"/>
                  <a:gd name="T14" fmla="*/ 247 w 261"/>
                  <a:gd name="T15" fmla="*/ 98 h 249"/>
                  <a:gd name="T16" fmla="*/ 252 w 261"/>
                  <a:gd name="T17" fmla="*/ 104 h 249"/>
                  <a:gd name="T18" fmla="*/ 261 w 261"/>
                  <a:gd name="T19" fmla="*/ 100 h 249"/>
                  <a:gd name="T20" fmla="*/ 257 w 261"/>
                  <a:gd name="T21" fmla="*/ 154 h 249"/>
                  <a:gd name="T22" fmla="*/ 250 w 261"/>
                  <a:gd name="T23" fmla="*/ 161 h 249"/>
                  <a:gd name="T24" fmla="*/ 241 w 261"/>
                  <a:gd name="T25" fmla="*/ 163 h 249"/>
                  <a:gd name="T26" fmla="*/ 164 w 261"/>
                  <a:gd name="T27" fmla="*/ 184 h 249"/>
                  <a:gd name="T28" fmla="*/ 132 w 261"/>
                  <a:gd name="T29" fmla="*/ 198 h 249"/>
                  <a:gd name="T30" fmla="*/ 112 w 261"/>
                  <a:gd name="T31" fmla="*/ 245 h 249"/>
                  <a:gd name="T32" fmla="*/ 105 w 261"/>
                  <a:gd name="T33" fmla="*/ 243 h 249"/>
                  <a:gd name="T34" fmla="*/ 100 w 261"/>
                  <a:gd name="T35" fmla="*/ 245 h 249"/>
                  <a:gd name="T36" fmla="*/ 96 w 261"/>
                  <a:gd name="T37" fmla="*/ 243 h 249"/>
                  <a:gd name="T38" fmla="*/ 94 w 261"/>
                  <a:gd name="T39" fmla="*/ 240 h 249"/>
                  <a:gd name="T40" fmla="*/ 91 w 261"/>
                  <a:gd name="T41" fmla="*/ 241 h 249"/>
                  <a:gd name="T42" fmla="*/ 87 w 261"/>
                  <a:gd name="T43" fmla="*/ 243 h 249"/>
                  <a:gd name="T44" fmla="*/ 84 w 261"/>
                  <a:gd name="T45" fmla="*/ 245 h 249"/>
                  <a:gd name="T46" fmla="*/ 80 w 261"/>
                  <a:gd name="T47" fmla="*/ 247 h 249"/>
                  <a:gd name="T48" fmla="*/ 77 w 261"/>
                  <a:gd name="T49" fmla="*/ 247 h 249"/>
                  <a:gd name="T50" fmla="*/ 75 w 261"/>
                  <a:gd name="T51" fmla="*/ 243 h 249"/>
                  <a:gd name="T52" fmla="*/ 71 w 261"/>
                  <a:gd name="T53" fmla="*/ 245 h 249"/>
                  <a:gd name="T54" fmla="*/ 68 w 261"/>
                  <a:gd name="T55" fmla="*/ 247 h 249"/>
                  <a:gd name="T56" fmla="*/ 62 w 261"/>
                  <a:gd name="T57" fmla="*/ 243 h 249"/>
                  <a:gd name="T58" fmla="*/ 59 w 261"/>
                  <a:gd name="T59" fmla="*/ 234 h 249"/>
                  <a:gd name="T60" fmla="*/ 57 w 261"/>
                  <a:gd name="T61" fmla="*/ 232 h 249"/>
                  <a:gd name="T62" fmla="*/ 60 w 261"/>
                  <a:gd name="T63" fmla="*/ 229 h 249"/>
                  <a:gd name="T64" fmla="*/ 59 w 261"/>
                  <a:gd name="T65" fmla="*/ 227 h 249"/>
                  <a:gd name="T66" fmla="*/ 55 w 261"/>
                  <a:gd name="T67" fmla="*/ 224 h 249"/>
                  <a:gd name="T68" fmla="*/ 53 w 261"/>
                  <a:gd name="T69" fmla="*/ 216 h 249"/>
                  <a:gd name="T70" fmla="*/ 51 w 261"/>
                  <a:gd name="T71" fmla="*/ 215 h 249"/>
                  <a:gd name="T72" fmla="*/ 50 w 261"/>
                  <a:gd name="T73" fmla="*/ 209 h 249"/>
                  <a:gd name="T74" fmla="*/ 46 w 261"/>
                  <a:gd name="T75" fmla="*/ 209 h 249"/>
                  <a:gd name="T76" fmla="*/ 41 w 261"/>
                  <a:gd name="T77" fmla="*/ 215 h 249"/>
                  <a:gd name="T78" fmla="*/ 34 w 261"/>
                  <a:gd name="T79" fmla="*/ 215 h 249"/>
                  <a:gd name="T80" fmla="*/ 26 w 261"/>
                  <a:gd name="T81" fmla="*/ 216 h 249"/>
                  <a:gd name="T82" fmla="*/ 19 w 261"/>
                  <a:gd name="T83" fmla="*/ 215 h 249"/>
                  <a:gd name="T84" fmla="*/ 14 w 261"/>
                  <a:gd name="T85" fmla="*/ 218 h 249"/>
                  <a:gd name="T86" fmla="*/ 12 w 261"/>
                  <a:gd name="T87" fmla="*/ 213 h 249"/>
                  <a:gd name="T88" fmla="*/ 14 w 261"/>
                  <a:gd name="T89" fmla="*/ 209 h 249"/>
                  <a:gd name="T90" fmla="*/ 14 w 261"/>
                  <a:gd name="T91" fmla="*/ 204 h 249"/>
                  <a:gd name="T92" fmla="*/ 12 w 261"/>
                  <a:gd name="T93" fmla="*/ 200 h 249"/>
                  <a:gd name="T94" fmla="*/ 10 w 261"/>
                  <a:gd name="T95" fmla="*/ 197 h 249"/>
                  <a:gd name="T96" fmla="*/ 7 w 261"/>
                  <a:gd name="T97" fmla="*/ 197 h 249"/>
                  <a:gd name="T98" fmla="*/ 3 w 261"/>
                  <a:gd name="T99" fmla="*/ 190 h 249"/>
                  <a:gd name="T100" fmla="*/ 3 w 261"/>
                  <a:gd name="T101" fmla="*/ 181 h 249"/>
                  <a:gd name="T102" fmla="*/ 1 w 261"/>
                  <a:gd name="T103" fmla="*/ 179 h 249"/>
                  <a:gd name="T104" fmla="*/ 0 w 261"/>
                  <a:gd name="T105" fmla="*/ 173 h 249"/>
                  <a:gd name="T106" fmla="*/ 14 w 261"/>
                  <a:gd name="T107" fmla="*/ 154 h 249"/>
                  <a:gd name="T108" fmla="*/ 21 w 261"/>
                  <a:gd name="T109" fmla="*/ 166 h 249"/>
                  <a:gd name="T110" fmla="*/ 111 w 261"/>
                  <a:gd name="T111" fmla="*/ 148 h 249"/>
                  <a:gd name="T112" fmla="*/ 136 w 261"/>
                  <a:gd name="T113" fmla="*/ 12 h 2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61"/>
                  <a:gd name="T172" fmla="*/ 0 h 249"/>
                  <a:gd name="T173" fmla="*/ 261 w 261"/>
                  <a:gd name="T174" fmla="*/ 249 h 24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61" h="249">
                    <a:moveTo>
                      <a:pt x="136" y="12"/>
                    </a:moveTo>
                    <a:lnTo>
                      <a:pt x="213" y="66"/>
                    </a:lnTo>
                    <a:lnTo>
                      <a:pt x="214" y="68"/>
                    </a:lnTo>
                    <a:lnTo>
                      <a:pt x="213" y="70"/>
                    </a:lnTo>
                    <a:lnTo>
                      <a:pt x="213" y="71"/>
                    </a:lnTo>
                    <a:lnTo>
                      <a:pt x="220" y="75"/>
                    </a:lnTo>
                    <a:lnTo>
                      <a:pt x="221" y="75"/>
                    </a:lnTo>
                    <a:lnTo>
                      <a:pt x="221" y="77"/>
                    </a:lnTo>
                    <a:lnTo>
                      <a:pt x="221" y="79"/>
                    </a:lnTo>
                    <a:lnTo>
                      <a:pt x="225" y="80"/>
                    </a:lnTo>
                    <a:lnTo>
                      <a:pt x="229" y="82"/>
                    </a:lnTo>
                    <a:lnTo>
                      <a:pt x="230" y="80"/>
                    </a:lnTo>
                    <a:lnTo>
                      <a:pt x="232" y="82"/>
                    </a:lnTo>
                    <a:lnTo>
                      <a:pt x="232" y="84"/>
                    </a:lnTo>
                    <a:lnTo>
                      <a:pt x="234" y="84"/>
                    </a:lnTo>
                    <a:lnTo>
                      <a:pt x="238" y="84"/>
                    </a:lnTo>
                    <a:lnTo>
                      <a:pt x="238" y="86"/>
                    </a:lnTo>
                    <a:lnTo>
                      <a:pt x="239" y="86"/>
                    </a:lnTo>
                    <a:lnTo>
                      <a:pt x="241" y="86"/>
                    </a:lnTo>
                    <a:lnTo>
                      <a:pt x="245" y="88"/>
                    </a:lnTo>
                    <a:lnTo>
                      <a:pt x="247" y="89"/>
                    </a:lnTo>
                    <a:lnTo>
                      <a:pt x="247" y="91"/>
                    </a:lnTo>
                    <a:lnTo>
                      <a:pt x="247" y="93"/>
                    </a:lnTo>
                    <a:lnTo>
                      <a:pt x="247" y="95"/>
                    </a:lnTo>
                    <a:lnTo>
                      <a:pt x="247" y="96"/>
                    </a:lnTo>
                    <a:lnTo>
                      <a:pt x="247" y="98"/>
                    </a:lnTo>
                    <a:lnTo>
                      <a:pt x="245" y="98"/>
                    </a:lnTo>
                    <a:lnTo>
                      <a:pt x="245" y="100"/>
                    </a:lnTo>
                    <a:lnTo>
                      <a:pt x="248" y="104"/>
                    </a:lnTo>
                    <a:lnTo>
                      <a:pt x="252" y="104"/>
                    </a:lnTo>
                    <a:lnTo>
                      <a:pt x="254" y="102"/>
                    </a:lnTo>
                    <a:lnTo>
                      <a:pt x="257" y="102"/>
                    </a:lnTo>
                    <a:lnTo>
                      <a:pt x="261" y="100"/>
                    </a:lnTo>
                    <a:lnTo>
                      <a:pt x="261" y="152"/>
                    </a:lnTo>
                    <a:lnTo>
                      <a:pt x="259" y="152"/>
                    </a:lnTo>
                    <a:lnTo>
                      <a:pt x="257" y="154"/>
                    </a:lnTo>
                    <a:lnTo>
                      <a:pt x="256" y="156"/>
                    </a:lnTo>
                    <a:lnTo>
                      <a:pt x="256" y="157"/>
                    </a:lnTo>
                    <a:lnTo>
                      <a:pt x="252" y="159"/>
                    </a:lnTo>
                    <a:lnTo>
                      <a:pt x="250" y="161"/>
                    </a:lnTo>
                    <a:lnTo>
                      <a:pt x="250" y="163"/>
                    </a:lnTo>
                    <a:lnTo>
                      <a:pt x="243" y="163"/>
                    </a:lnTo>
                    <a:lnTo>
                      <a:pt x="243" y="164"/>
                    </a:lnTo>
                    <a:lnTo>
                      <a:pt x="241" y="163"/>
                    </a:lnTo>
                    <a:lnTo>
                      <a:pt x="216" y="164"/>
                    </a:lnTo>
                    <a:lnTo>
                      <a:pt x="209" y="170"/>
                    </a:lnTo>
                    <a:lnTo>
                      <a:pt x="187" y="170"/>
                    </a:lnTo>
                    <a:lnTo>
                      <a:pt x="164" y="184"/>
                    </a:lnTo>
                    <a:lnTo>
                      <a:pt x="161" y="188"/>
                    </a:lnTo>
                    <a:lnTo>
                      <a:pt x="155" y="193"/>
                    </a:lnTo>
                    <a:lnTo>
                      <a:pt x="136" y="197"/>
                    </a:lnTo>
                    <a:lnTo>
                      <a:pt x="132" y="198"/>
                    </a:lnTo>
                    <a:lnTo>
                      <a:pt x="125" y="216"/>
                    </a:lnTo>
                    <a:lnTo>
                      <a:pt x="116" y="224"/>
                    </a:lnTo>
                    <a:lnTo>
                      <a:pt x="112" y="234"/>
                    </a:lnTo>
                    <a:lnTo>
                      <a:pt x="112" y="245"/>
                    </a:lnTo>
                    <a:lnTo>
                      <a:pt x="109" y="245"/>
                    </a:lnTo>
                    <a:lnTo>
                      <a:pt x="107" y="245"/>
                    </a:lnTo>
                    <a:lnTo>
                      <a:pt x="107" y="243"/>
                    </a:lnTo>
                    <a:lnTo>
                      <a:pt x="105" y="243"/>
                    </a:lnTo>
                    <a:lnTo>
                      <a:pt x="103" y="243"/>
                    </a:lnTo>
                    <a:lnTo>
                      <a:pt x="102" y="243"/>
                    </a:lnTo>
                    <a:lnTo>
                      <a:pt x="102" y="245"/>
                    </a:lnTo>
                    <a:lnTo>
                      <a:pt x="100" y="245"/>
                    </a:lnTo>
                    <a:lnTo>
                      <a:pt x="98" y="247"/>
                    </a:lnTo>
                    <a:lnTo>
                      <a:pt x="96" y="247"/>
                    </a:lnTo>
                    <a:lnTo>
                      <a:pt x="96" y="243"/>
                    </a:lnTo>
                    <a:lnTo>
                      <a:pt x="96" y="241"/>
                    </a:lnTo>
                    <a:lnTo>
                      <a:pt x="96" y="240"/>
                    </a:lnTo>
                    <a:lnTo>
                      <a:pt x="94" y="240"/>
                    </a:lnTo>
                    <a:lnTo>
                      <a:pt x="93" y="240"/>
                    </a:lnTo>
                    <a:lnTo>
                      <a:pt x="91" y="241"/>
                    </a:lnTo>
                    <a:lnTo>
                      <a:pt x="89" y="240"/>
                    </a:lnTo>
                    <a:lnTo>
                      <a:pt x="87" y="241"/>
                    </a:lnTo>
                    <a:lnTo>
                      <a:pt x="87" y="243"/>
                    </a:lnTo>
                    <a:lnTo>
                      <a:pt x="89" y="243"/>
                    </a:lnTo>
                    <a:lnTo>
                      <a:pt x="87" y="245"/>
                    </a:lnTo>
                    <a:lnTo>
                      <a:pt x="85" y="245"/>
                    </a:lnTo>
                    <a:lnTo>
                      <a:pt x="84" y="245"/>
                    </a:lnTo>
                    <a:lnTo>
                      <a:pt x="84" y="247"/>
                    </a:lnTo>
                    <a:lnTo>
                      <a:pt x="82" y="249"/>
                    </a:lnTo>
                    <a:lnTo>
                      <a:pt x="80" y="247"/>
                    </a:lnTo>
                    <a:lnTo>
                      <a:pt x="78" y="247"/>
                    </a:lnTo>
                    <a:lnTo>
                      <a:pt x="78" y="245"/>
                    </a:lnTo>
                    <a:lnTo>
                      <a:pt x="78" y="247"/>
                    </a:lnTo>
                    <a:lnTo>
                      <a:pt x="77" y="247"/>
                    </a:lnTo>
                    <a:lnTo>
                      <a:pt x="77" y="245"/>
                    </a:lnTo>
                    <a:lnTo>
                      <a:pt x="75" y="243"/>
                    </a:lnTo>
                    <a:lnTo>
                      <a:pt x="73" y="243"/>
                    </a:lnTo>
                    <a:lnTo>
                      <a:pt x="71" y="243"/>
                    </a:lnTo>
                    <a:lnTo>
                      <a:pt x="71" y="245"/>
                    </a:lnTo>
                    <a:lnTo>
                      <a:pt x="69" y="247"/>
                    </a:lnTo>
                    <a:lnTo>
                      <a:pt x="68" y="247"/>
                    </a:lnTo>
                    <a:lnTo>
                      <a:pt x="68" y="245"/>
                    </a:lnTo>
                    <a:lnTo>
                      <a:pt x="66" y="245"/>
                    </a:lnTo>
                    <a:lnTo>
                      <a:pt x="64" y="243"/>
                    </a:lnTo>
                    <a:lnTo>
                      <a:pt x="62" y="243"/>
                    </a:lnTo>
                    <a:lnTo>
                      <a:pt x="62" y="241"/>
                    </a:lnTo>
                    <a:lnTo>
                      <a:pt x="62" y="234"/>
                    </a:lnTo>
                    <a:lnTo>
                      <a:pt x="60" y="232"/>
                    </a:lnTo>
                    <a:lnTo>
                      <a:pt x="59" y="234"/>
                    </a:lnTo>
                    <a:lnTo>
                      <a:pt x="57" y="236"/>
                    </a:lnTo>
                    <a:lnTo>
                      <a:pt x="57" y="232"/>
                    </a:lnTo>
                    <a:lnTo>
                      <a:pt x="59" y="232"/>
                    </a:lnTo>
                    <a:lnTo>
                      <a:pt x="59" y="231"/>
                    </a:lnTo>
                    <a:lnTo>
                      <a:pt x="60" y="229"/>
                    </a:lnTo>
                    <a:lnTo>
                      <a:pt x="60" y="227"/>
                    </a:lnTo>
                    <a:lnTo>
                      <a:pt x="59" y="227"/>
                    </a:lnTo>
                    <a:lnTo>
                      <a:pt x="57" y="225"/>
                    </a:lnTo>
                    <a:lnTo>
                      <a:pt x="55" y="224"/>
                    </a:lnTo>
                    <a:lnTo>
                      <a:pt x="53" y="224"/>
                    </a:lnTo>
                    <a:lnTo>
                      <a:pt x="53" y="218"/>
                    </a:lnTo>
                    <a:lnTo>
                      <a:pt x="53" y="216"/>
                    </a:lnTo>
                    <a:lnTo>
                      <a:pt x="53" y="215"/>
                    </a:lnTo>
                    <a:lnTo>
                      <a:pt x="51" y="215"/>
                    </a:lnTo>
                    <a:lnTo>
                      <a:pt x="51" y="211"/>
                    </a:lnTo>
                    <a:lnTo>
                      <a:pt x="50" y="209"/>
                    </a:lnTo>
                    <a:lnTo>
                      <a:pt x="48" y="211"/>
                    </a:lnTo>
                    <a:lnTo>
                      <a:pt x="46" y="209"/>
                    </a:lnTo>
                    <a:lnTo>
                      <a:pt x="44" y="209"/>
                    </a:lnTo>
                    <a:lnTo>
                      <a:pt x="44" y="213"/>
                    </a:lnTo>
                    <a:lnTo>
                      <a:pt x="41" y="215"/>
                    </a:lnTo>
                    <a:lnTo>
                      <a:pt x="41" y="216"/>
                    </a:lnTo>
                    <a:lnTo>
                      <a:pt x="39" y="218"/>
                    </a:lnTo>
                    <a:lnTo>
                      <a:pt x="35" y="216"/>
                    </a:lnTo>
                    <a:lnTo>
                      <a:pt x="34" y="215"/>
                    </a:lnTo>
                    <a:lnTo>
                      <a:pt x="30" y="215"/>
                    </a:lnTo>
                    <a:lnTo>
                      <a:pt x="28" y="216"/>
                    </a:lnTo>
                    <a:lnTo>
                      <a:pt x="26" y="216"/>
                    </a:lnTo>
                    <a:lnTo>
                      <a:pt x="26" y="218"/>
                    </a:lnTo>
                    <a:lnTo>
                      <a:pt x="25" y="220"/>
                    </a:lnTo>
                    <a:lnTo>
                      <a:pt x="23" y="218"/>
                    </a:lnTo>
                    <a:lnTo>
                      <a:pt x="19" y="215"/>
                    </a:lnTo>
                    <a:lnTo>
                      <a:pt x="17" y="216"/>
                    </a:lnTo>
                    <a:lnTo>
                      <a:pt x="16" y="218"/>
                    </a:lnTo>
                    <a:lnTo>
                      <a:pt x="14" y="218"/>
                    </a:lnTo>
                    <a:lnTo>
                      <a:pt x="12" y="216"/>
                    </a:lnTo>
                    <a:lnTo>
                      <a:pt x="12" y="215"/>
                    </a:lnTo>
                    <a:lnTo>
                      <a:pt x="12" y="213"/>
                    </a:lnTo>
                    <a:lnTo>
                      <a:pt x="14" y="211"/>
                    </a:lnTo>
                    <a:lnTo>
                      <a:pt x="14" y="209"/>
                    </a:lnTo>
                    <a:lnTo>
                      <a:pt x="14" y="207"/>
                    </a:lnTo>
                    <a:lnTo>
                      <a:pt x="14" y="206"/>
                    </a:lnTo>
                    <a:lnTo>
                      <a:pt x="14" y="204"/>
                    </a:lnTo>
                    <a:lnTo>
                      <a:pt x="14" y="202"/>
                    </a:lnTo>
                    <a:lnTo>
                      <a:pt x="12" y="200"/>
                    </a:lnTo>
                    <a:lnTo>
                      <a:pt x="12" y="198"/>
                    </a:lnTo>
                    <a:lnTo>
                      <a:pt x="10" y="198"/>
                    </a:lnTo>
                    <a:lnTo>
                      <a:pt x="10" y="197"/>
                    </a:lnTo>
                    <a:lnTo>
                      <a:pt x="10" y="195"/>
                    </a:lnTo>
                    <a:lnTo>
                      <a:pt x="9" y="195"/>
                    </a:lnTo>
                    <a:lnTo>
                      <a:pt x="7" y="197"/>
                    </a:lnTo>
                    <a:lnTo>
                      <a:pt x="7" y="195"/>
                    </a:lnTo>
                    <a:lnTo>
                      <a:pt x="5" y="193"/>
                    </a:lnTo>
                    <a:lnTo>
                      <a:pt x="3" y="191"/>
                    </a:lnTo>
                    <a:lnTo>
                      <a:pt x="3" y="190"/>
                    </a:lnTo>
                    <a:lnTo>
                      <a:pt x="5" y="188"/>
                    </a:lnTo>
                    <a:lnTo>
                      <a:pt x="5" y="186"/>
                    </a:lnTo>
                    <a:lnTo>
                      <a:pt x="3" y="184"/>
                    </a:lnTo>
                    <a:lnTo>
                      <a:pt x="3" y="181"/>
                    </a:lnTo>
                    <a:lnTo>
                      <a:pt x="1" y="181"/>
                    </a:lnTo>
                    <a:lnTo>
                      <a:pt x="1" y="179"/>
                    </a:lnTo>
                    <a:lnTo>
                      <a:pt x="1" y="177"/>
                    </a:lnTo>
                    <a:lnTo>
                      <a:pt x="1" y="175"/>
                    </a:lnTo>
                    <a:lnTo>
                      <a:pt x="1" y="173"/>
                    </a:lnTo>
                    <a:lnTo>
                      <a:pt x="0" y="173"/>
                    </a:lnTo>
                    <a:lnTo>
                      <a:pt x="7" y="166"/>
                    </a:lnTo>
                    <a:lnTo>
                      <a:pt x="12" y="154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6" y="156"/>
                    </a:lnTo>
                    <a:lnTo>
                      <a:pt x="21" y="166"/>
                    </a:lnTo>
                    <a:lnTo>
                      <a:pt x="26" y="166"/>
                    </a:lnTo>
                    <a:lnTo>
                      <a:pt x="34" y="161"/>
                    </a:lnTo>
                    <a:lnTo>
                      <a:pt x="107" y="161"/>
                    </a:lnTo>
                    <a:lnTo>
                      <a:pt x="111" y="148"/>
                    </a:lnTo>
                    <a:lnTo>
                      <a:pt x="103" y="147"/>
                    </a:lnTo>
                    <a:lnTo>
                      <a:pt x="89" y="0"/>
                    </a:lnTo>
                    <a:lnTo>
                      <a:pt x="116" y="0"/>
                    </a:lnTo>
                    <a:lnTo>
                      <a:pt x="136" y="12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6" name="Freeform 4197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7" name="Freeform 4198"/>
              <p:cNvSpPr>
                <a:spLocks/>
              </p:cNvSpPr>
              <p:nvPr/>
            </p:nvSpPr>
            <p:spPr bwMode="auto">
              <a:xfrm>
                <a:off x="3021" y="2991"/>
                <a:ext cx="152" cy="155"/>
              </a:xfrm>
              <a:custGeom>
                <a:avLst/>
                <a:gdLst>
                  <a:gd name="T0" fmla="*/ 0 w 152"/>
                  <a:gd name="T1" fmla="*/ 118 h 155"/>
                  <a:gd name="T2" fmla="*/ 0 w 152"/>
                  <a:gd name="T3" fmla="*/ 71 h 155"/>
                  <a:gd name="T4" fmla="*/ 16 w 152"/>
                  <a:gd name="T5" fmla="*/ 71 h 155"/>
                  <a:gd name="T6" fmla="*/ 16 w 152"/>
                  <a:gd name="T7" fmla="*/ 10 h 155"/>
                  <a:gd name="T8" fmla="*/ 18 w 152"/>
                  <a:gd name="T9" fmla="*/ 9 h 155"/>
                  <a:gd name="T10" fmla="*/ 54 w 152"/>
                  <a:gd name="T11" fmla="*/ 5 h 155"/>
                  <a:gd name="T12" fmla="*/ 56 w 152"/>
                  <a:gd name="T13" fmla="*/ 5 h 155"/>
                  <a:gd name="T14" fmla="*/ 58 w 152"/>
                  <a:gd name="T15" fmla="*/ 9 h 155"/>
                  <a:gd name="T16" fmla="*/ 59 w 152"/>
                  <a:gd name="T17" fmla="*/ 14 h 155"/>
                  <a:gd name="T18" fmla="*/ 63 w 152"/>
                  <a:gd name="T19" fmla="*/ 9 h 155"/>
                  <a:gd name="T20" fmla="*/ 68 w 152"/>
                  <a:gd name="T21" fmla="*/ 5 h 155"/>
                  <a:gd name="T22" fmla="*/ 75 w 152"/>
                  <a:gd name="T23" fmla="*/ 1 h 155"/>
                  <a:gd name="T24" fmla="*/ 77 w 152"/>
                  <a:gd name="T25" fmla="*/ 0 h 155"/>
                  <a:gd name="T26" fmla="*/ 79 w 152"/>
                  <a:gd name="T27" fmla="*/ 0 h 155"/>
                  <a:gd name="T28" fmla="*/ 83 w 152"/>
                  <a:gd name="T29" fmla="*/ 0 h 155"/>
                  <a:gd name="T30" fmla="*/ 84 w 152"/>
                  <a:gd name="T31" fmla="*/ 0 h 155"/>
                  <a:gd name="T32" fmla="*/ 84 w 152"/>
                  <a:gd name="T33" fmla="*/ 1 h 155"/>
                  <a:gd name="T34" fmla="*/ 90 w 152"/>
                  <a:gd name="T35" fmla="*/ 10 h 155"/>
                  <a:gd name="T36" fmla="*/ 93 w 152"/>
                  <a:gd name="T37" fmla="*/ 14 h 155"/>
                  <a:gd name="T38" fmla="*/ 95 w 152"/>
                  <a:gd name="T39" fmla="*/ 21 h 155"/>
                  <a:gd name="T40" fmla="*/ 108 w 152"/>
                  <a:gd name="T41" fmla="*/ 35 h 155"/>
                  <a:gd name="T42" fmla="*/ 113 w 152"/>
                  <a:gd name="T43" fmla="*/ 37 h 155"/>
                  <a:gd name="T44" fmla="*/ 117 w 152"/>
                  <a:gd name="T45" fmla="*/ 39 h 155"/>
                  <a:gd name="T46" fmla="*/ 118 w 152"/>
                  <a:gd name="T47" fmla="*/ 43 h 155"/>
                  <a:gd name="T48" fmla="*/ 124 w 152"/>
                  <a:gd name="T49" fmla="*/ 44 h 155"/>
                  <a:gd name="T50" fmla="*/ 126 w 152"/>
                  <a:gd name="T51" fmla="*/ 48 h 155"/>
                  <a:gd name="T52" fmla="*/ 127 w 152"/>
                  <a:gd name="T53" fmla="*/ 59 h 155"/>
                  <a:gd name="T54" fmla="*/ 129 w 152"/>
                  <a:gd name="T55" fmla="*/ 62 h 155"/>
                  <a:gd name="T56" fmla="*/ 131 w 152"/>
                  <a:gd name="T57" fmla="*/ 66 h 155"/>
                  <a:gd name="T58" fmla="*/ 134 w 152"/>
                  <a:gd name="T59" fmla="*/ 68 h 155"/>
                  <a:gd name="T60" fmla="*/ 142 w 152"/>
                  <a:gd name="T61" fmla="*/ 68 h 155"/>
                  <a:gd name="T62" fmla="*/ 152 w 152"/>
                  <a:gd name="T63" fmla="*/ 73 h 155"/>
                  <a:gd name="T64" fmla="*/ 151 w 152"/>
                  <a:gd name="T65" fmla="*/ 73 h 155"/>
                  <a:gd name="T66" fmla="*/ 133 w 152"/>
                  <a:gd name="T67" fmla="*/ 84 h 155"/>
                  <a:gd name="T68" fmla="*/ 97 w 152"/>
                  <a:gd name="T69" fmla="*/ 119 h 155"/>
                  <a:gd name="T70" fmla="*/ 92 w 152"/>
                  <a:gd name="T71" fmla="*/ 130 h 155"/>
                  <a:gd name="T72" fmla="*/ 90 w 152"/>
                  <a:gd name="T73" fmla="*/ 132 h 155"/>
                  <a:gd name="T74" fmla="*/ 77 w 152"/>
                  <a:gd name="T75" fmla="*/ 136 h 155"/>
                  <a:gd name="T76" fmla="*/ 74 w 152"/>
                  <a:gd name="T77" fmla="*/ 136 h 155"/>
                  <a:gd name="T78" fmla="*/ 63 w 152"/>
                  <a:gd name="T79" fmla="*/ 130 h 155"/>
                  <a:gd name="T80" fmla="*/ 59 w 152"/>
                  <a:gd name="T81" fmla="*/ 128 h 155"/>
                  <a:gd name="T82" fmla="*/ 56 w 152"/>
                  <a:gd name="T83" fmla="*/ 130 h 155"/>
                  <a:gd name="T84" fmla="*/ 49 w 152"/>
                  <a:gd name="T85" fmla="*/ 139 h 155"/>
                  <a:gd name="T86" fmla="*/ 47 w 152"/>
                  <a:gd name="T87" fmla="*/ 141 h 155"/>
                  <a:gd name="T88" fmla="*/ 45 w 152"/>
                  <a:gd name="T89" fmla="*/ 145 h 155"/>
                  <a:gd name="T90" fmla="*/ 41 w 152"/>
                  <a:gd name="T91" fmla="*/ 146 h 155"/>
                  <a:gd name="T92" fmla="*/ 36 w 152"/>
                  <a:gd name="T93" fmla="*/ 152 h 155"/>
                  <a:gd name="T94" fmla="*/ 27 w 152"/>
                  <a:gd name="T95" fmla="*/ 155 h 155"/>
                  <a:gd name="T96" fmla="*/ 15 w 152"/>
                  <a:gd name="T97" fmla="*/ 153 h 155"/>
                  <a:gd name="T98" fmla="*/ 13 w 152"/>
                  <a:gd name="T99" fmla="*/ 150 h 155"/>
                  <a:gd name="T100" fmla="*/ 16 w 152"/>
                  <a:gd name="T101" fmla="*/ 141 h 155"/>
                  <a:gd name="T102" fmla="*/ 15 w 152"/>
                  <a:gd name="T103" fmla="*/ 134 h 155"/>
                  <a:gd name="T104" fmla="*/ 13 w 152"/>
                  <a:gd name="T105" fmla="*/ 130 h 155"/>
                  <a:gd name="T106" fmla="*/ 9 w 152"/>
                  <a:gd name="T107" fmla="*/ 127 h 155"/>
                  <a:gd name="T108" fmla="*/ 7 w 152"/>
                  <a:gd name="T109" fmla="*/ 125 h 155"/>
                  <a:gd name="T110" fmla="*/ 4 w 152"/>
                  <a:gd name="T111" fmla="*/ 121 h 155"/>
                  <a:gd name="T112" fmla="*/ 4 w 152"/>
                  <a:gd name="T113" fmla="*/ 119 h 155"/>
                  <a:gd name="T114" fmla="*/ 2 w 152"/>
                  <a:gd name="T115" fmla="*/ 118 h 155"/>
                  <a:gd name="T116" fmla="*/ 0 w 152"/>
                  <a:gd name="T117" fmla="*/ 118 h 1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52"/>
                  <a:gd name="T178" fmla="*/ 0 h 155"/>
                  <a:gd name="T179" fmla="*/ 152 w 152"/>
                  <a:gd name="T180" fmla="*/ 155 h 1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52" h="155">
                    <a:moveTo>
                      <a:pt x="0" y="118"/>
                    </a:moveTo>
                    <a:lnTo>
                      <a:pt x="0" y="71"/>
                    </a:lnTo>
                    <a:lnTo>
                      <a:pt x="16" y="71"/>
                    </a:lnTo>
                    <a:lnTo>
                      <a:pt x="16" y="10"/>
                    </a:lnTo>
                    <a:lnTo>
                      <a:pt x="18" y="9"/>
                    </a:lnTo>
                    <a:lnTo>
                      <a:pt x="54" y="5"/>
                    </a:lnTo>
                    <a:lnTo>
                      <a:pt x="56" y="5"/>
                    </a:lnTo>
                    <a:lnTo>
                      <a:pt x="58" y="9"/>
                    </a:lnTo>
                    <a:lnTo>
                      <a:pt x="59" y="14"/>
                    </a:lnTo>
                    <a:lnTo>
                      <a:pt x="63" y="9"/>
                    </a:lnTo>
                    <a:lnTo>
                      <a:pt x="68" y="5"/>
                    </a:lnTo>
                    <a:lnTo>
                      <a:pt x="75" y="1"/>
                    </a:lnTo>
                    <a:lnTo>
                      <a:pt x="77" y="0"/>
                    </a:lnTo>
                    <a:lnTo>
                      <a:pt x="79" y="0"/>
                    </a:lnTo>
                    <a:lnTo>
                      <a:pt x="83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0"/>
                    </a:lnTo>
                    <a:lnTo>
                      <a:pt x="93" y="14"/>
                    </a:lnTo>
                    <a:lnTo>
                      <a:pt x="95" y="21"/>
                    </a:lnTo>
                    <a:lnTo>
                      <a:pt x="108" y="35"/>
                    </a:lnTo>
                    <a:lnTo>
                      <a:pt x="113" y="37"/>
                    </a:lnTo>
                    <a:lnTo>
                      <a:pt x="117" y="39"/>
                    </a:lnTo>
                    <a:lnTo>
                      <a:pt x="118" y="43"/>
                    </a:lnTo>
                    <a:lnTo>
                      <a:pt x="124" y="44"/>
                    </a:lnTo>
                    <a:lnTo>
                      <a:pt x="126" y="48"/>
                    </a:lnTo>
                    <a:lnTo>
                      <a:pt x="127" y="59"/>
                    </a:lnTo>
                    <a:lnTo>
                      <a:pt x="129" y="62"/>
                    </a:lnTo>
                    <a:lnTo>
                      <a:pt x="131" y="66"/>
                    </a:lnTo>
                    <a:lnTo>
                      <a:pt x="134" y="68"/>
                    </a:lnTo>
                    <a:lnTo>
                      <a:pt x="142" y="68"/>
                    </a:lnTo>
                    <a:lnTo>
                      <a:pt x="152" y="73"/>
                    </a:lnTo>
                    <a:lnTo>
                      <a:pt x="151" y="73"/>
                    </a:lnTo>
                    <a:lnTo>
                      <a:pt x="133" y="84"/>
                    </a:lnTo>
                    <a:lnTo>
                      <a:pt x="97" y="119"/>
                    </a:lnTo>
                    <a:lnTo>
                      <a:pt x="92" y="130"/>
                    </a:lnTo>
                    <a:lnTo>
                      <a:pt x="90" y="132"/>
                    </a:lnTo>
                    <a:lnTo>
                      <a:pt x="77" y="136"/>
                    </a:lnTo>
                    <a:lnTo>
                      <a:pt x="74" y="136"/>
                    </a:lnTo>
                    <a:lnTo>
                      <a:pt x="63" y="130"/>
                    </a:lnTo>
                    <a:lnTo>
                      <a:pt x="59" y="128"/>
                    </a:lnTo>
                    <a:lnTo>
                      <a:pt x="56" y="130"/>
                    </a:lnTo>
                    <a:lnTo>
                      <a:pt x="49" y="139"/>
                    </a:lnTo>
                    <a:lnTo>
                      <a:pt x="47" y="141"/>
                    </a:lnTo>
                    <a:lnTo>
                      <a:pt x="45" y="145"/>
                    </a:lnTo>
                    <a:lnTo>
                      <a:pt x="41" y="146"/>
                    </a:lnTo>
                    <a:lnTo>
                      <a:pt x="36" y="152"/>
                    </a:lnTo>
                    <a:lnTo>
                      <a:pt x="27" y="155"/>
                    </a:lnTo>
                    <a:lnTo>
                      <a:pt x="15" y="153"/>
                    </a:lnTo>
                    <a:lnTo>
                      <a:pt x="13" y="150"/>
                    </a:lnTo>
                    <a:lnTo>
                      <a:pt x="16" y="141"/>
                    </a:lnTo>
                    <a:lnTo>
                      <a:pt x="15" y="134"/>
                    </a:lnTo>
                    <a:lnTo>
                      <a:pt x="13" y="130"/>
                    </a:lnTo>
                    <a:lnTo>
                      <a:pt x="9" y="127"/>
                    </a:lnTo>
                    <a:lnTo>
                      <a:pt x="7" y="125"/>
                    </a:lnTo>
                    <a:lnTo>
                      <a:pt x="4" y="121"/>
                    </a:lnTo>
                    <a:lnTo>
                      <a:pt x="4" y="119"/>
                    </a:lnTo>
                    <a:lnTo>
                      <a:pt x="2" y="118"/>
                    </a:lnTo>
                    <a:lnTo>
                      <a:pt x="0" y="1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8" name="Freeform 4199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9" name="Freeform 4200"/>
              <p:cNvSpPr>
                <a:spLocks/>
              </p:cNvSpPr>
              <p:nvPr/>
            </p:nvSpPr>
            <p:spPr bwMode="auto">
              <a:xfrm>
                <a:off x="2296" y="2425"/>
                <a:ext cx="8" cy="4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0 h 4"/>
                  <a:gd name="T4" fmla="*/ 2 w 8"/>
                  <a:gd name="T5" fmla="*/ 4 h 4"/>
                  <a:gd name="T6" fmla="*/ 2 w 8"/>
                  <a:gd name="T7" fmla="*/ 4 h 4"/>
                  <a:gd name="T8" fmla="*/ 4 w 8"/>
                  <a:gd name="T9" fmla="*/ 4 h 4"/>
                  <a:gd name="T10" fmla="*/ 6 w 8"/>
                  <a:gd name="T11" fmla="*/ 2 h 4"/>
                  <a:gd name="T12" fmla="*/ 8 w 8"/>
                  <a:gd name="T13" fmla="*/ 2 h 4"/>
                  <a:gd name="T14" fmla="*/ 6 w 8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4"/>
                  <a:gd name="T26" fmla="*/ 8 w 8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4">
                    <a:moveTo>
                      <a:pt x="6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0" name="Freeform 4201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1" name="Freeform 4202"/>
              <p:cNvSpPr>
                <a:spLocks/>
              </p:cNvSpPr>
              <p:nvPr/>
            </p:nvSpPr>
            <p:spPr bwMode="auto">
              <a:xfrm>
                <a:off x="2312" y="2434"/>
                <a:ext cx="8" cy="2"/>
              </a:xfrm>
              <a:custGeom>
                <a:avLst/>
                <a:gdLst>
                  <a:gd name="T0" fmla="*/ 8 w 8"/>
                  <a:gd name="T1" fmla="*/ 2 h 2"/>
                  <a:gd name="T2" fmla="*/ 6 w 8"/>
                  <a:gd name="T3" fmla="*/ 0 h 2"/>
                  <a:gd name="T4" fmla="*/ 0 w 8"/>
                  <a:gd name="T5" fmla="*/ 0 h 2"/>
                  <a:gd name="T6" fmla="*/ 0 w 8"/>
                  <a:gd name="T7" fmla="*/ 2 h 2"/>
                  <a:gd name="T8" fmla="*/ 2 w 8"/>
                  <a:gd name="T9" fmla="*/ 2 h 2"/>
                  <a:gd name="T10" fmla="*/ 2 w 8"/>
                  <a:gd name="T11" fmla="*/ 2 h 2"/>
                  <a:gd name="T12" fmla="*/ 8 w 8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2"/>
                  <a:gd name="T23" fmla="*/ 8 w 8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2">
                    <a:moveTo>
                      <a:pt x="8" y="2"/>
                    </a:moveTo>
                    <a:lnTo>
                      <a:pt x="6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8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2" name="Freeform 4203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3" name="Freeform 4204"/>
              <p:cNvSpPr>
                <a:spLocks/>
              </p:cNvSpPr>
              <p:nvPr/>
            </p:nvSpPr>
            <p:spPr bwMode="auto">
              <a:xfrm>
                <a:off x="2336" y="2429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1 h 5"/>
                  <a:gd name="T8" fmla="*/ 0 w 2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5"/>
                  <a:gd name="T17" fmla="*/ 2 w 2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4" name="Freeform 4205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5" name="Freeform 4206"/>
              <p:cNvSpPr>
                <a:spLocks/>
              </p:cNvSpPr>
              <p:nvPr/>
            </p:nvSpPr>
            <p:spPr bwMode="auto">
              <a:xfrm>
                <a:off x="2336" y="2441"/>
                <a:ext cx="3" cy="6"/>
              </a:xfrm>
              <a:custGeom>
                <a:avLst/>
                <a:gdLst>
                  <a:gd name="T0" fmla="*/ 0 w 3"/>
                  <a:gd name="T1" fmla="*/ 2 h 6"/>
                  <a:gd name="T2" fmla="*/ 2 w 3"/>
                  <a:gd name="T3" fmla="*/ 0 h 6"/>
                  <a:gd name="T4" fmla="*/ 3 w 3"/>
                  <a:gd name="T5" fmla="*/ 2 h 6"/>
                  <a:gd name="T6" fmla="*/ 3 w 3"/>
                  <a:gd name="T7" fmla="*/ 4 h 6"/>
                  <a:gd name="T8" fmla="*/ 2 w 3"/>
                  <a:gd name="T9" fmla="*/ 6 h 6"/>
                  <a:gd name="T10" fmla="*/ 2 w 3"/>
                  <a:gd name="T11" fmla="*/ 6 h 6"/>
                  <a:gd name="T12" fmla="*/ 0 w 3"/>
                  <a:gd name="T13" fmla="*/ 4 h 6"/>
                  <a:gd name="T14" fmla="*/ 0 w 3"/>
                  <a:gd name="T15" fmla="*/ 2 h 6"/>
                  <a:gd name="T16" fmla="*/ 0 w 3"/>
                  <a:gd name="T17" fmla="*/ 2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0" y="2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6" name="Freeform 4207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7" name="Freeform 4208"/>
              <p:cNvSpPr>
                <a:spLocks/>
              </p:cNvSpPr>
              <p:nvPr/>
            </p:nvSpPr>
            <p:spPr bwMode="auto">
              <a:xfrm>
                <a:off x="2323" y="2457"/>
                <a:ext cx="6" cy="6"/>
              </a:xfrm>
              <a:custGeom>
                <a:avLst/>
                <a:gdLst>
                  <a:gd name="T0" fmla="*/ 0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4 w 6"/>
                  <a:gd name="T9" fmla="*/ 6 h 6"/>
                  <a:gd name="T10" fmla="*/ 6 w 6"/>
                  <a:gd name="T11" fmla="*/ 4 h 6"/>
                  <a:gd name="T12" fmla="*/ 2 w 6"/>
                  <a:gd name="T13" fmla="*/ 0 h 6"/>
                  <a:gd name="T14" fmla="*/ 0 w 6"/>
                  <a:gd name="T15" fmla="*/ 0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6"/>
                  <a:gd name="T26" fmla="*/ 6 w 6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8" name="Freeform 4209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9" name="Freeform 4210"/>
              <p:cNvSpPr>
                <a:spLocks/>
              </p:cNvSpPr>
              <p:nvPr/>
            </p:nvSpPr>
            <p:spPr bwMode="auto">
              <a:xfrm>
                <a:off x="2311" y="2463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0 w 3"/>
                  <a:gd name="T3" fmla="*/ 0 h 1"/>
                  <a:gd name="T4" fmla="*/ 0 w 3"/>
                  <a:gd name="T5" fmla="*/ 1 h 1"/>
                  <a:gd name="T6" fmla="*/ 0 w 3"/>
                  <a:gd name="T7" fmla="*/ 1 h 1"/>
                  <a:gd name="T8" fmla="*/ 1 w 3"/>
                  <a:gd name="T9" fmla="*/ 1 h 1"/>
                  <a:gd name="T10" fmla="*/ 3 w 3"/>
                  <a:gd name="T11" fmla="*/ 0 h 1"/>
                  <a:gd name="T12" fmla="*/ 1 w 3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1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0" name="Freeform 4211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1" name="Freeform 4212"/>
              <p:cNvSpPr>
                <a:spLocks/>
              </p:cNvSpPr>
              <p:nvPr/>
            </p:nvSpPr>
            <p:spPr bwMode="auto">
              <a:xfrm>
                <a:off x="2900" y="2618"/>
                <a:ext cx="306" cy="297"/>
              </a:xfrm>
              <a:custGeom>
                <a:avLst/>
                <a:gdLst>
                  <a:gd name="T0" fmla="*/ 288 w 306"/>
                  <a:gd name="T1" fmla="*/ 201 h 297"/>
                  <a:gd name="T2" fmla="*/ 275 w 306"/>
                  <a:gd name="T3" fmla="*/ 188 h 297"/>
                  <a:gd name="T4" fmla="*/ 273 w 306"/>
                  <a:gd name="T5" fmla="*/ 174 h 297"/>
                  <a:gd name="T6" fmla="*/ 272 w 306"/>
                  <a:gd name="T7" fmla="*/ 151 h 297"/>
                  <a:gd name="T8" fmla="*/ 273 w 306"/>
                  <a:gd name="T9" fmla="*/ 131 h 297"/>
                  <a:gd name="T10" fmla="*/ 279 w 306"/>
                  <a:gd name="T11" fmla="*/ 106 h 297"/>
                  <a:gd name="T12" fmla="*/ 297 w 306"/>
                  <a:gd name="T13" fmla="*/ 59 h 297"/>
                  <a:gd name="T14" fmla="*/ 306 w 306"/>
                  <a:gd name="T15" fmla="*/ 50 h 297"/>
                  <a:gd name="T16" fmla="*/ 302 w 306"/>
                  <a:gd name="T17" fmla="*/ 47 h 297"/>
                  <a:gd name="T18" fmla="*/ 298 w 306"/>
                  <a:gd name="T19" fmla="*/ 31 h 297"/>
                  <a:gd name="T20" fmla="*/ 297 w 306"/>
                  <a:gd name="T21" fmla="*/ 27 h 297"/>
                  <a:gd name="T22" fmla="*/ 272 w 306"/>
                  <a:gd name="T23" fmla="*/ 13 h 297"/>
                  <a:gd name="T24" fmla="*/ 261 w 306"/>
                  <a:gd name="T25" fmla="*/ 15 h 297"/>
                  <a:gd name="T26" fmla="*/ 247 w 306"/>
                  <a:gd name="T27" fmla="*/ 4 h 297"/>
                  <a:gd name="T28" fmla="*/ 234 w 306"/>
                  <a:gd name="T29" fmla="*/ 4 h 297"/>
                  <a:gd name="T30" fmla="*/ 225 w 306"/>
                  <a:gd name="T31" fmla="*/ 0 h 297"/>
                  <a:gd name="T32" fmla="*/ 207 w 306"/>
                  <a:gd name="T33" fmla="*/ 4 h 297"/>
                  <a:gd name="T34" fmla="*/ 198 w 306"/>
                  <a:gd name="T35" fmla="*/ 4 h 297"/>
                  <a:gd name="T36" fmla="*/ 196 w 306"/>
                  <a:gd name="T37" fmla="*/ 2 h 297"/>
                  <a:gd name="T38" fmla="*/ 170 w 306"/>
                  <a:gd name="T39" fmla="*/ 7 h 297"/>
                  <a:gd name="T40" fmla="*/ 162 w 306"/>
                  <a:gd name="T41" fmla="*/ 15 h 297"/>
                  <a:gd name="T42" fmla="*/ 137 w 306"/>
                  <a:gd name="T43" fmla="*/ 11 h 297"/>
                  <a:gd name="T44" fmla="*/ 127 w 306"/>
                  <a:gd name="T45" fmla="*/ 7 h 297"/>
                  <a:gd name="T46" fmla="*/ 116 w 306"/>
                  <a:gd name="T47" fmla="*/ 2 h 297"/>
                  <a:gd name="T48" fmla="*/ 105 w 306"/>
                  <a:gd name="T49" fmla="*/ 13 h 297"/>
                  <a:gd name="T50" fmla="*/ 102 w 306"/>
                  <a:gd name="T51" fmla="*/ 25 h 297"/>
                  <a:gd name="T52" fmla="*/ 87 w 306"/>
                  <a:gd name="T53" fmla="*/ 95 h 297"/>
                  <a:gd name="T54" fmla="*/ 60 w 306"/>
                  <a:gd name="T55" fmla="*/ 140 h 297"/>
                  <a:gd name="T56" fmla="*/ 35 w 306"/>
                  <a:gd name="T57" fmla="*/ 161 h 297"/>
                  <a:gd name="T58" fmla="*/ 32 w 306"/>
                  <a:gd name="T59" fmla="*/ 154 h 297"/>
                  <a:gd name="T60" fmla="*/ 19 w 306"/>
                  <a:gd name="T61" fmla="*/ 161 h 297"/>
                  <a:gd name="T62" fmla="*/ 10 w 306"/>
                  <a:gd name="T63" fmla="*/ 160 h 297"/>
                  <a:gd name="T64" fmla="*/ 0 w 306"/>
                  <a:gd name="T65" fmla="*/ 178 h 297"/>
                  <a:gd name="T66" fmla="*/ 0 w 306"/>
                  <a:gd name="T67" fmla="*/ 185 h 297"/>
                  <a:gd name="T68" fmla="*/ 34 w 306"/>
                  <a:gd name="T69" fmla="*/ 178 h 297"/>
                  <a:gd name="T70" fmla="*/ 64 w 306"/>
                  <a:gd name="T71" fmla="*/ 178 h 297"/>
                  <a:gd name="T72" fmla="*/ 68 w 306"/>
                  <a:gd name="T73" fmla="*/ 179 h 297"/>
                  <a:gd name="T74" fmla="*/ 87 w 306"/>
                  <a:gd name="T75" fmla="*/ 213 h 297"/>
                  <a:gd name="T76" fmla="*/ 112 w 306"/>
                  <a:gd name="T77" fmla="*/ 212 h 297"/>
                  <a:gd name="T78" fmla="*/ 116 w 306"/>
                  <a:gd name="T79" fmla="*/ 195 h 297"/>
                  <a:gd name="T80" fmla="*/ 136 w 306"/>
                  <a:gd name="T81" fmla="*/ 194 h 297"/>
                  <a:gd name="T82" fmla="*/ 152 w 306"/>
                  <a:gd name="T83" fmla="*/ 204 h 297"/>
                  <a:gd name="T84" fmla="*/ 153 w 306"/>
                  <a:gd name="T85" fmla="*/ 238 h 297"/>
                  <a:gd name="T86" fmla="*/ 155 w 306"/>
                  <a:gd name="T87" fmla="*/ 262 h 297"/>
                  <a:gd name="T88" fmla="*/ 155 w 306"/>
                  <a:gd name="T89" fmla="*/ 263 h 297"/>
                  <a:gd name="T90" fmla="*/ 161 w 306"/>
                  <a:gd name="T91" fmla="*/ 265 h 297"/>
                  <a:gd name="T92" fmla="*/ 164 w 306"/>
                  <a:gd name="T93" fmla="*/ 260 h 297"/>
                  <a:gd name="T94" fmla="*/ 184 w 306"/>
                  <a:gd name="T95" fmla="*/ 260 h 297"/>
                  <a:gd name="T96" fmla="*/ 187 w 306"/>
                  <a:gd name="T97" fmla="*/ 258 h 297"/>
                  <a:gd name="T98" fmla="*/ 195 w 306"/>
                  <a:gd name="T99" fmla="*/ 260 h 297"/>
                  <a:gd name="T100" fmla="*/ 196 w 306"/>
                  <a:gd name="T101" fmla="*/ 265 h 297"/>
                  <a:gd name="T102" fmla="*/ 207 w 306"/>
                  <a:gd name="T103" fmla="*/ 262 h 297"/>
                  <a:gd name="T104" fmla="*/ 211 w 306"/>
                  <a:gd name="T105" fmla="*/ 269 h 297"/>
                  <a:gd name="T106" fmla="*/ 236 w 306"/>
                  <a:gd name="T107" fmla="*/ 272 h 297"/>
                  <a:gd name="T108" fmla="*/ 250 w 306"/>
                  <a:gd name="T109" fmla="*/ 281 h 297"/>
                  <a:gd name="T110" fmla="*/ 257 w 306"/>
                  <a:gd name="T111" fmla="*/ 288 h 297"/>
                  <a:gd name="T112" fmla="*/ 273 w 306"/>
                  <a:gd name="T113" fmla="*/ 296 h 297"/>
                  <a:gd name="T114" fmla="*/ 277 w 306"/>
                  <a:gd name="T115" fmla="*/ 297 h 297"/>
                  <a:gd name="T116" fmla="*/ 281 w 306"/>
                  <a:gd name="T117" fmla="*/ 297 h 297"/>
                  <a:gd name="T118" fmla="*/ 277 w 306"/>
                  <a:gd name="T119" fmla="*/ 280 h 297"/>
                  <a:gd name="T120" fmla="*/ 266 w 306"/>
                  <a:gd name="T121" fmla="*/ 280 h 297"/>
                  <a:gd name="T122" fmla="*/ 266 w 306"/>
                  <a:gd name="T123" fmla="*/ 244 h 297"/>
                  <a:gd name="T124" fmla="*/ 272 w 306"/>
                  <a:gd name="T125" fmla="*/ 220 h 2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306"/>
                  <a:gd name="T190" fmla="*/ 0 h 297"/>
                  <a:gd name="T191" fmla="*/ 306 w 306"/>
                  <a:gd name="T192" fmla="*/ 297 h 297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306" h="297">
                    <a:moveTo>
                      <a:pt x="293" y="215"/>
                    </a:moveTo>
                    <a:lnTo>
                      <a:pt x="291" y="204"/>
                    </a:lnTo>
                    <a:lnTo>
                      <a:pt x="288" y="201"/>
                    </a:lnTo>
                    <a:lnTo>
                      <a:pt x="284" y="201"/>
                    </a:lnTo>
                    <a:lnTo>
                      <a:pt x="277" y="194"/>
                    </a:lnTo>
                    <a:lnTo>
                      <a:pt x="275" y="188"/>
                    </a:lnTo>
                    <a:lnTo>
                      <a:pt x="275" y="186"/>
                    </a:lnTo>
                    <a:lnTo>
                      <a:pt x="273" y="183"/>
                    </a:lnTo>
                    <a:lnTo>
                      <a:pt x="273" y="174"/>
                    </a:lnTo>
                    <a:lnTo>
                      <a:pt x="270" y="165"/>
                    </a:lnTo>
                    <a:lnTo>
                      <a:pt x="272" y="154"/>
                    </a:lnTo>
                    <a:lnTo>
                      <a:pt x="272" y="151"/>
                    </a:lnTo>
                    <a:lnTo>
                      <a:pt x="270" y="152"/>
                    </a:lnTo>
                    <a:lnTo>
                      <a:pt x="273" y="138"/>
                    </a:lnTo>
                    <a:lnTo>
                      <a:pt x="273" y="131"/>
                    </a:lnTo>
                    <a:lnTo>
                      <a:pt x="268" y="126"/>
                    </a:lnTo>
                    <a:lnTo>
                      <a:pt x="268" y="122"/>
                    </a:lnTo>
                    <a:lnTo>
                      <a:pt x="279" y="106"/>
                    </a:lnTo>
                    <a:lnTo>
                      <a:pt x="281" y="104"/>
                    </a:lnTo>
                    <a:lnTo>
                      <a:pt x="282" y="77"/>
                    </a:lnTo>
                    <a:lnTo>
                      <a:pt x="297" y="59"/>
                    </a:lnTo>
                    <a:lnTo>
                      <a:pt x="302" y="56"/>
                    </a:lnTo>
                    <a:lnTo>
                      <a:pt x="304" y="54"/>
                    </a:lnTo>
                    <a:lnTo>
                      <a:pt x="306" y="50"/>
                    </a:lnTo>
                    <a:lnTo>
                      <a:pt x="306" y="49"/>
                    </a:lnTo>
                    <a:lnTo>
                      <a:pt x="304" y="47"/>
                    </a:lnTo>
                    <a:lnTo>
                      <a:pt x="302" y="47"/>
                    </a:lnTo>
                    <a:lnTo>
                      <a:pt x="298" y="45"/>
                    </a:lnTo>
                    <a:lnTo>
                      <a:pt x="298" y="41"/>
                    </a:lnTo>
                    <a:lnTo>
                      <a:pt x="298" y="31"/>
                    </a:lnTo>
                    <a:lnTo>
                      <a:pt x="300" y="27"/>
                    </a:lnTo>
                    <a:lnTo>
                      <a:pt x="298" y="25"/>
                    </a:lnTo>
                    <a:lnTo>
                      <a:pt x="297" y="27"/>
                    </a:lnTo>
                    <a:lnTo>
                      <a:pt x="279" y="11"/>
                    </a:lnTo>
                    <a:lnTo>
                      <a:pt x="275" y="13"/>
                    </a:lnTo>
                    <a:lnTo>
                      <a:pt x="272" y="13"/>
                    </a:lnTo>
                    <a:lnTo>
                      <a:pt x="264" y="11"/>
                    </a:lnTo>
                    <a:lnTo>
                      <a:pt x="263" y="15"/>
                    </a:lnTo>
                    <a:lnTo>
                      <a:pt x="261" y="15"/>
                    </a:lnTo>
                    <a:lnTo>
                      <a:pt x="254" y="13"/>
                    </a:lnTo>
                    <a:lnTo>
                      <a:pt x="250" y="7"/>
                    </a:lnTo>
                    <a:lnTo>
                      <a:pt x="247" y="4"/>
                    </a:lnTo>
                    <a:lnTo>
                      <a:pt x="245" y="2"/>
                    </a:lnTo>
                    <a:lnTo>
                      <a:pt x="236" y="2"/>
                    </a:lnTo>
                    <a:lnTo>
                      <a:pt x="234" y="4"/>
                    </a:lnTo>
                    <a:lnTo>
                      <a:pt x="230" y="2"/>
                    </a:lnTo>
                    <a:lnTo>
                      <a:pt x="229" y="4"/>
                    </a:lnTo>
                    <a:lnTo>
                      <a:pt x="225" y="0"/>
                    </a:lnTo>
                    <a:lnTo>
                      <a:pt x="214" y="2"/>
                    </a:lnTo>
                    <a:lnTo>
                      <a:pt x="207" y="0"/>
                    </a:lnTo>
                    <a:lnTo>
                      <a:pt x="207" y="4"/>
                    </a:lnTo>
                    <a:lnTo>
                      <a:pt x="204" y="4"/>
                    </a:lnTo>
                    <a:lnTo>
                      <a:pt x="202" y="6"/>
                    </a:lnTo>
                    <a:lnTo>
                      <a:pt x="198" y="4"/>
                    </a:lnTo>
                    <a:lnTo>
                      <a:pt x="200" y="4"/>
                    </a:lnTo>
                    <a:lnTo>
                      <a:pt x="198" y="2"/>
                    </a:lnTo>
                    <a:lnTo>
                      <a:pt x="196" y="2"/>
                    </a:lnTo>
                    <a:lnTo>
                      <a:pt x="179" y="9"/>
                    </a:lnTo>
                    <a:lnTo>
                      <a:pt x="175" y="7"/>
                    </a:lnTo>
                    <a:lnTo>
                      <a:pt x="170" y="7"/>
                    </a:lnTo>
                    <a:lnTo>
                      <a:pt x="166" y="9"/>
                    </a:lnTo>
                    <a:lnTo>
                      <a:pt x="166" y="15"/>
                    </a:lnTo>
                    <a:lnTo>
                      <a:pt x="162" y="15"/>
                    </a:lnTo>
                    <a:lnTo>
                      <a:pt x="148" y="15"/>
                    </a:lnTo>
                    <a:lnTo>
                      <a:pt x="141" y="13"/>
                    </a:lnTo>
                    <a:lnTo>
                      <a:pt x="137" y="11"/>
                    </a:lnTo>
                    <a:lnTo>
                      <a:pt x="136" y="13"/>
                    </a:lnTo>
                    <a:lnTo>
                      <a:pt x="134" y="13"/>
                    </a:lnTo>
                    <a:lnTo>
                      <a:pt x="127" y="7"/>
                    </a:lnTo>
                    <a:lnTo>
                      <a:pt x="127" y="4"/>
                    </a:lnTo>
                    <a:lnTo>
                      <a:pt x="125" y="2"/>
                    </a:lnTo>
                    <a:lnTo>
                      <a:pt x="116" y="2"/>
                    </a:lnTo>
                    <a:lnTo>
                      <a:pt x="110" y="6"/>
                    </a:lnTo>
                    <a:lnTo>
                      <a:pt x="109" y="11"/>
                    </a:lnTo>
                    <a:lnTo>
                      <a:pt x="105" y="13"/>
                    </a:lnTo>
                    <a:lnTo>
                      <a:pt x="105" y="22"/>
                    </a:lnTo>
                    <a:lnTo>
                      <a:pt x="105" y="24"/>
                    </a:lnTo>
                    <a:lnTo>
                      <a:pt x="102" y="25"/>
                    </a:lnTo>
                    <a:lnTo>
                      <a:pt x="102" y="31"/>
                    </a:lnTo>
                    <a:lnTo>
                      <a:pt x="93" y="54"/>
                    </a:lnTo>
                    <a:lnTo>
                      <a:pt x="87" y="95"/>
                    </a:lnTo>
                    <a:lnTo>
                      <a:pt x="76" y="102"/>
                    </a:lnTo>
                    <a:lnTo>
                      <a:pt x="64" y="118"/>
                    </a:lnTo>
                    <a:lnTo>
                      <a:pt x="60" y="140"/>
                    </a:lnTo>
                    <a:lnTo>
                      <a:pt x="51" y="151"/>
                    </a:lnTo>
                    <a:lnTo>
                      <a:pt x="42" y="160"/>
                    </a:lnTo>
                    <a:lnTo>
                      <a:pt x="35" y="161"/>
                    </a:lnTo>
                    <a:lnTo>
                      <a:pt x="32" y="160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23" y="156"/>
                    </a:lnTo>
                    <a:lnTo>
                      <a:pt x="21" y="158"/>
                    </a:lnTo>
                    <a:lnTo>
                      <a:pt x="19" y="161"/>
                    </a:lnTo>
                    <a:lnTo>
                      <a:pt x="16" y="161"/>
                    </a:lnTo>
                    <a:lnTo>
                      <a:pt x="10" y="160"/>
                    </a:lnTo>
                    <a:lnTo>
                      <a:pt x="5" y="163"/>
                    </a:lnTo>
                    <a:lnTo>
                      <a:pt x="3" y="176"/>
                    </a:lnTo>
                    <a:lnTo>
                      <a:pt x="0" y="178"/>
                    </a:lnTo>
                    <a:lnTo>
                      <a:pt x="0" y="181"/>
                    </a:lnTo>
                    <a:lnTo>
                      <a:pt x="0" y="183"/>
                    </a:lnTo>
                    <a:lnTo>
                      <a:pt x="0" y="185"/>
                    </a:lnTo>
                    <a:lnTo>
                      <a:pt x="0" y="183"/>
                    </a:lnTo>
                    <a:lnTo>
                      <a:pt x="16" y="178"/>
                    </a:lnTo>
                    <a:lnTo>
                      <a:pt x="34" y="178"/>
                    </a:lnTo>
                    <a:lnTo>
                      <a:pt x="35" y="178"/>
                    </a:lnTo>
                    <a:lnTo>
                      <a:pt x="64" y="178"/>
                    </a:lnTo>
                    <a:lnTo>
                      <a:pt x="66" y="179"/>
                    </a:lnTo>
                    <a:lnTo>
                      <a:pt x="68" y="179"/>
                    </a:lnTo>
                    <a:lnTo>
                      <a:pt x="75" y="201"/>
                    </a:lnTo>
                    <a:lnTo>
                      <a:pt x="84" y="213"/>
                    </a:lnTo>
                    <a:lnTo>
                      <a:pt x="87" y="213"/>
                    </a:lnTo>
                    <a:lnTo>
                      <a:pt x="91" y="213"/>
                    </a:lnTo>
                    <a:lnTo>
                      <a:pt x="102" y="212"/>
                    </a:lnTo>
                    <a:lnTo>
                      <a:pt x="112" y="212"/>
                    </a:lnTo>
                    <a:lnTo>
                      <a:pt x="114" y="206"/>
                    </a:lnTo>
                    <a:lnTo>
                      <a:pt x="114" y="204"/>
                    </a:lnTo>
                    <a:lnTo>
                      <a:pt x="116" y="195"/>
                    </a:lnTo>
                    <a:lnTo>
                      <a:pt x="128" y="195"/>
                    </a:lnTo>
                    <a:lnTo>
                      <a:pt x="128" y="194"/>
                    </a:lnTo>
                    <a:lnTo>
                      <a:pt x="136" y="194"/>
                    </a:lnTo>
                    <a:lnTo>
                      <a:pt x="136" y="201"/>
                    </a:lnTo>
                    <a:lnTo>
                      <a:pt x="150" y="201"/>
                    </a:lnTo>
                    <a:lnTo>
                      <a:pt x="152" y="204"/>
                    </a:lnTo>
                    <a:lnTo>
                      <a:pt x="153" y="228"/>
                    </a:lnTo>
                    <a:lnTo>
                      <a:pt x="153" y="231"/>
                    </a:lnTo>
                    <a:lnTo>
                      <a:pt x="153" y="238"/>
                    </a:lnTo>
                    <a:lnTo>
                      <a:pt x="159" y="253"/>
                    </a:lnTo>
                    <a:lnTo>
                      <a:pt x="159" y="256"/>
                    </a:lnTo>
                    <a:lnTo>
                      <a:pt x="155" y="262"/>
                    </a:lnTo>
                    <a:lnTo>
                      <a:pt x="155" y="263"/>
                    </a:lnTo>
                    <a:lnTo>
                      <a:pt x="157" y="263"/>
                    </a:lnTo>
                    <a:lnTo>
                      <a:pt x="159" y="265"/>
                    </a:lnTo>
                    <a:lnTo>
                      <a:pt x="161" y="265"/>
                    </a:lnTo>
                    <a:lnTo>
                      <a:pt x="162" y="262"/>
                    </a:lnTo>
                    <a:lnTo>
                      <a:pt x="164" y="260"/>
                    </a:lnTo>
                    <a:lnTo>
                      <a:pt x="179" y="260"/>
                    </a:lnTo>
                    <a:lnTo>
                      <a:pt x="182" y="260"/>
                    </a:lnTo>
                    <a:lnTo>
                      <a:pt x="184" y="260"/>
                    </a:lnTo>
                    <a:lnTo>
                      <a:pt x="186" y="260"/>
                    </a:lnTo>
                    <a:lnTo>
                      <a:pt x="187" y="258"/>
                    </a:lnTo>
                    <a:lnTo>
                      <a:pt x="193" y="256"/>
                    </a:lnTo>
                    <a:lnTo>
                      <a:pt x="193" y="258"/>
                    </a:lnTo>
                    <a:lnTo>
                      <a:pt x="195" y="260"/>
                    </a:lnTo>
                    <a:lnTo>
                      <a:pt x="195" y="263"/>
                    </a:lnTo>
                    <a:lnTo>
                      <a:pt x="195" y="265"/>
                    </a:lnTo>
                    <a:lnTo>
                      <a:pt x="196" y="265"/>
                    </a:lnTo>
                    <a:lnTo>
                      <a:pt x="202" y="263"/>
                    </a:lnTo>
                    <a:lnTo>
                      <a:pt x="204" y="263"/>
                    </a:lnTo>
                    <a:lnTo>
                      <a:pt x="207" y="262"/>
                    </a:lnTo>
                    <a:lnTo>
                      <a:pt x="209" y="265"/>
                    </a:lnTo>
                    <a:lnTo>
                      <a:pt x="209" y="267"/>
                    </a:lnTo>
                    <a:lnTo>
                      <a:pt x="211" y="269"/>
                    </a:lnTo>
                    <a:lnTo>
                      <a:pt x="223" y="274"/>
                    </a:lnTo>
                    <a:lnTo>
                      <a:pt x="227" y="276"/>
                    </a:lnTo>
                    <a:lnTo>
                      <a:pt x="236" y="272"/>
                    </a:lnTo>
                    <a:lnTo>
                      <a:pt x="238" y="272"/>
                    </a:lnTo>
                    <a:lnTo>
                      <a:pt x="243" y="278"/>
                    </a:lnTo>
                    <a:lnTo>
                      <a:pt x="250" y="281"/>
                    </a:lnTo>
                    <a:lnTo>
                      <a:pt x="254" y="281"/>
                    </a:lnTo>
                    <a:lnTo>
                      <a:pt x="255" y="283"/>
                    </a:lnTo>
                    <a:lnTo>
                      <a:pt x="257" y="288"/>
                    </a:lnTo>
                    <a:lnTo>
                      <a:pt x="266" y="294"/>
                    </a:lnTo>
                    <a:lnTo>
                      <a:pt x="272" y="296"/>
                    </a:lnTo>
                    <a:lnTo>
                      <a:pt x="273" y="296"/>
                    </a:lnTo>
                    <a:lnTo>
                      <a:pt x="275" y="296"/>
                    </a:lnTo>
                    <a:lnTo>
                      <a:pt x="277" y="297"/>
                    </a:lnTo>
                    <a:lnTo>
                      <a:pt x="279" y="297"/>
                    </a:lnTo>
                    <a:lnTo>
                      <a:pt x="281" y="297"/>
                    </a:lnTo>
                    <a:lnTo>
                      <a:pt x="279" y="283"/>
                    </a:lnTo>
                    <a:lnTo>
                      <a:pt x="279" y="281"/>
                    </a:lnTo>
                    <a:lnTo>
                      <a:pt x="277" y="280"/>
                    </a:lnTo>
                    <a:lnTo>
                      <a:pt x="275" y="281"/>
                    </a:lnTo>
                    <a:lnTo>
                      <a:pt x="268" y="281"/>
                    </a:lnTo>
                    <a:lnTo>
                      <a:pt x="266" y="280"/>
                    </a:lnTo>
                    <a:lnTo>
                      <a:pt x="261" y="272"/>
                    </a:lnTo>
                    <a:lnTo>
                      <a:pt x="261" y="271"/>
                    </a:lnTo>
                    <a:lnTo>
                      <a:pt x="266" y="244"/>
                    </a:lnTo>
                    <a:lnTo>
                      <a:pt x="264" y="231"/>
                    </a:lnTo>
                    <a:lnTo>
                      <a:pt x="270" y="220"/>
                    </a:lnTo>
                    <a:lnTo>
                      <a:pt x="272" y="220"/>
                    </a:lnTo>
                    <a:lnTo>
                      <a:pt x="293" y="2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2" name="Freeform 4213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3" name="Freeform 4214"/>
              <p:cNvSpPr>
                <a:spLocks/>
              </p:cNvSpPr>
              <p:nvPr/>
            </p:nvSpPr>
            <p:spPr bwMode="auto">
              <a:xfrm>
                <a:off x="3138" y="3177"/>
                <a:ext cx="37" cy="37"/>
              </a:xfrm>
              <a:custGeom>
                <a:avLst/>
                <a:gdLst>
                  <a:gd name="T0" fmla="*/ 35 w 37"/>
                  <a:gd name="T1" fmla="*/ 14 h 37"/>
                  <a:gd name="T2" fmla="*/ 37 w 37"/>
                  <a:gd name="T3" fmla="*/ 14 h 37"/>
                  <a:gd name="T4" fmla="*/ 37 w 37"/>
                  <a:gd name="T5" fmla="*/ 16 h 37"/>
                  <a:gd name="T6" fmla="*/ 30 w 37"/>
                  <a:gd name="T7" fmla="*/ 28 h 37"/>
                  <a:gd name="T8" fmla="*/ 21 w 37"/>
                  <a:gd name="T9" fmla="*/ 32 h 37"/>
                  <a:gd name="T10" fmla="*/ 17 w 37"/>
                  <a:gd name="T11" fmla="*/ 35 h 37"/>
                  <a:gd name="T12" fmla="*/ 16 w 37"/>
                  <a:gd name="T13" fmla="*/ 37 h 37"/>
                  <a:gd name="T14" fmla="*/ 12 w 37"/>
                  <a:gd name="T15" fmla="*/ 37 h 37"/>
                  <a:gd name="T16" fmla="*/ 3 w 37"/>
                  <a:gd name="T17" fmla="*/ 28 h 37"/>
                  <a:gd name="T18" fmla="*/ 0 w 37"/>
                  <a:gd name="T19" fmla="*/ 21 h 37"/>
                  <a:gd name="T20" fmla="*/ 0 w 37"/>
                  <a:gd name="T21" fmla="*/ 18 h 37"/>
                  <a:gd name="T22" fmla="*/ 12 w 37"/>
                  <a:gd name="T23" fmla="*/ 3 h 37"/>
                  <a:gd name="T24" fmla="*/ 19 w 37"/>
                  <a:gd name="T25" fmla="*/ 0 h 37"/>
                  <a:gd name="T26" fmla="*/ 25 w 37"/>
                  <a:gd name="T27" fmla="*/ 0 h 37"/>
                  <a:gd name="T28" fmla="*/ 28 w 37"/>
                  <a:gd name="T29" fmla="*/ 1 h 37"/>
                  <a:gd name="T30" fmla="*/ 35 w 37"/>
                  <a:gd name="T31" fmla="*/ 12 h 37"/>
                  <a:gd name="T32" fmla="*/ 35 w 37"/>
                  <a:gd name="T33" fmla="*/ 14 h 3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7"/>
                  <a:gd name="T53" fmla="*/ 37 w 37"/>
                  <a:gd name="T54" fmla="*/ 37 h 3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7">
                    <a:moveTo>
                      <a:pt x="35" y="14"/>
                    </a:moveTo>
                    <a:lnTo>
                      <a:pt x="37" y="14"/>
                    </a:lnTo>
                    <a:lnTo>
                      <a:pt x="37" y="16"/>
                    </a:lnTo>
                    <a:lnTo>
                      <a:pt x="30" y="28"/>
                    </a:lnTo>
                    <a:lnTo>
                      <a:pt x="21" y="32"/>
                    </a:lnTo>
                    <a:lnTo>
                      <a:pt x="17" y="35"/>
                    </a:lnTo>
                    <a:lnTo>
                      <a:pt x="16" y="37"/>
                    </a:lnTo>
                    <a:lnTo>
                      <a:pt x="12" y="37"/>
                    </a:lnTo>
                    <a:lnTo>
                      <a:pt x="3" y="28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12" y="3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28" y="1"/>
                    </a:lnTo>
                    <a:lnTo>
                      <a:pt x="35" y="12"/>
                    </a:lnTo>
                    <a:lnTo>
                      <a:pt x="35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4" name="Freeform 4215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5" name="Freeform 4216"/>
              <p:cNvSpPr>
                <a:spLocks/>
              </p:cNvSpPr>
              <p:nvPr/>
            </p:nvSpPr>
            <p:spPr bwMode="auto">
              <a:xfrm>
                <a:off x="2431" y="2243"/>
                <a:ext cx="134" cy="116"/>
              </a:xfrm>
              <a:custGeom>
                <a:avLst/>
                <a:gdLst>
                  <a:gd name="T0" fmla="*/ 59 w 134"/>
                  <a:gd name="T1" fmla="*/ 109 h 116"/>
                  <a:gd name="T2" fmla="*/ 5 w 134"/>
                  <a:gd name="T3" fmla="*/ 109 h 116"/>
                  <a:gd name="T4" fmla="*/ 5 w 134"/>
                  <a:gd name="T5" fmla="*/ 112 h 116"/>
                  <a:gd name="T6" fmla="*/ 1 w 134"/>
                  <a:gd name="T7" fmla="*/ 116 h 116"/>
                  <a:gd name="T8" fmla="*/ 1 w 134"/>
                  <a:gd name="T9" fmla="*/ 114 h 116"/>
                  <a:gd name="T10" fmla="*/ 0 w 134"/>
                  <a:gd name="T11" fmla="*/ 116 h 116"/>
                  <a:gd name="T12" fmla="*/ 1 w 134"/>
                  <a:gd name="T13" fmla="*/ 103 h 116"/>
                  <a:gd name="T14" fmla="*/ 5 w 134"/>
                  <a:gd name="T15" fmla="*/ 96 h 116"/>
                  <a:gd name="T16" fmla="*/ 9 w 134"/>
                  <a:gd name="T17" fmla="*/ 94 h 116"/>
                  <a:gd name="T18" fmla="*/ 14 w 134"/>
                  <a:gd name="T19" fmla="*/ 82 h 116"/>
                  <a:gd name="T20" fmla="*/ 14 w 134"/>
                  <a:gd name="T21" fmla="*/ 80 h 116"/>
                  <a:gd name="T22" fmla="*/ 21 w 134"/>
                  <a:gd name="T23" fmla="*/ 69 h 116"/>
                  <a:gd name="T24" fmla="*/ 21 w 134"/>
                  <a:gd name="T25" fmla="*/ 66 h 116"/>
                  <a:gd name="T26" fmla="*/ 35 w 134"/>
                  <a:gd name="T27" fmla="*/ 46 h 116"/>
                  <a:gd name="T28" fmla="*/ 41 w 134"/>
                  <a:gd name="T29" fmla="*/ 28 h 116"/>
                  <a:gd name="T30" fmla="*/ 46 w 134"/>
                  <a:gd name="T31" fmla="*/ 23 h 116"/>
                  <a:gd name="T32" fmla="*/ 57 w 134"/>
                  <a:gd name="T33" fmla="*/ 16 h 116"/>
                  <a:gd name="T34" fmla="*/ 62 w 134"/>
                  <a:gd name="T35" fmla="*/ 1 h 116"/>
                  <a:gd name="T36" fmla="*/ 64 w 134"/>
                  <a:gd name="T37" fmla="*/ 0 h 116"/>
                  <a:gd name="T38" fmla="*/ 134 w 134"/>
                  <a:gd name="T39" fmla="*/ 0 h 116"/>
                  <a:gd name="T40" fmla="*/ 134 w 134"/>
                  <a:gd name="T41" fmla="*/ 28 h 116"/>
                  <a:gd name="T42" fmla="*/ 82 w 134"/>
                  <a:gd name="T43" fmla="*/ 28 h 116"/>
                  <a:gd name="T44" fmla="*/ 82 w 134"/>
                  <a:gd name="T45" fmla="*/ 73 h 116"/>
                  <a:gd name="T46" fmla="*/ 68 w 134"/>
                  <a:gd name="T47" fmla="*/ 76 h 116"/>
                  <a:gd name="T48" fmla="*/ 66 w 134"/>
                  <a:gd name="T49" fmla="*/ 78 h 116"/>
                  <a:gd name="T50" fmla="*/ 64 w 134"/>
                  <a:gd name="T51" fmla="*/ 84 h 116"/>
                  <a:gd name="T52" fmla="*/ 66 w 134"/>
                  <a:gd name="T53" fmla="*/ 109 h 116"/>
                  <a:gd name="T54" fmla="*/ 59 w 134"/>
                  <a:gd name="T55" fmla="*/ 109 h 11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34"/>
                  <a:gd name="T85" fmla="*/ 0 h 116"/>
                  <a:gd name="T86" fmla="*/ 134 w 134"/>
                  <a:gd name="T87" fmla="*/ 116 h 11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34" h="116">
                    <a:moveTo>
                      <a:pt x="59" y="109"/>
                    </a:moveTo>
                    <a:lnTo>
                      <a:pt x="5" y="109"/>
                    </a:lnTo>
                    <a:lnTo>
                      <a:pt x="5" y="112"/>
                    </a:lnTo>
                    <a:lnTo>
                      <a:pt x="1" y="116"/>
                    </a:lnTo>
                    <a:lnTo>
                      <a:pt x="1" y="114"/>
                    </a:lnTo>
                    <a:lnTo>
                      <a:pt x="0" y="116"/>
                    </a:lnTo>
                    <a:lnTo>
                      <a:pt x="1" y="103"/>
                    </a:lnTo>
                    <a:lnTo>
                      <a:pt x="5" y="96"/>
                    </a:lnTo>
                    <a:lnTo>
                      <a:pt x="9" y="94"/>
                    </a:lnTo>
                    <a:lnTo>
                      <a:pt x="14" y="82"/>
                    </a:lnTo>
                    <a:lnTo>
                      <a:pt x="14" y="80"/>
                    </a:lnTo>
                    <a:lnTo>
                      <a:pt x="21" y="69"/>
                    </a:lnTo>
                    <a:lnTo>
                      <a:pt x="21" y="66"/>
                    </a:lnTo>
                    <a:lnTo>
                      <a:pt x="35" y="46"/>
                    </a:lnTo>
                    <a:lnTo>
                      <a:pt x="41" y="28"/>
                    </a:lnTo>
                    <a:lnTo>
                      <a:pt x="46" y="23"/>
                    </a:lnTo>
                    <a:lnTo>
                      <a:pt x="57" y="16"/>
                    </a:lnTo>
                    <a:lnTo>
                      <a:pt x="62" y="1"/>
                    </a:lnTo>
                    <a:lnTo>
                      <a:pt x="64" y="0"/>
                    </a:lnTo>
                    <a:lnTo>
                      <a:pt x="134" y="0"/>
                    </a:lnTo>
                    <a:lnTo>
                      <a:pt x="134" y="28"/>
                    </a:lnTo>
                    <a:lnTo>
                      <a:pt x="82" y="28"/>
                    </a:lnTo>
                    <a:lnTo>
                      <a:pt x="82" y="73"/>
                    </a:lnTo>
                    <a:lnTo>
                      <a:pt x="68" y="76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6" y="109"/>
                    </a:lnTo>
                    <a:lnTo>
                      <a:pt x="59" y="10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6" name="Freeform 4217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7" name="Freeform 4218"/>
              <p:cNvSpPr>
                <a:spLocks/>
              </p:cNvSpPr>
              <p:nvPr/>
            </p:nvSpPr>
            <p:spPr bwMode="auto">
              <a:xfrm>
                <a:off x="3374" y="2497"/>
                <a:ext cx="25" cy="30"/>
              </a:xfrm>
              <a:custGeom>
                <a:avLst/>
                <a:gdLst>
                  <a:gd name="T0" fmla="*/ 20 w 25"/>
                  <a:gd name="T1" fmla="*/ 0 h 30"/>
                  <a:gd name="T2" fmla="*/ 7 w 25"/>
                  <a:gd name="T3" fmla="*/ 9 h 30"/>
                  <a:gd name="T4" fmla="*/ 3 w 25"/>
                  <a:gd name="T5" fmla="*/ 18 h 30"/>
                  <a:gd name="T6" fmla="*/ 0 w 25"/>
                  <a:gd name="T7" fmla="*/ 25 h 30"/>
                  <a:gd name="T8" fmla="*/ 0 w 25"/>
                  <a:gd name="T9" fmla="*/ 28 h 30"/>
                  <a:gd name="T10" fmla="*/ 2 w 25"/>
                  <a:gd name="T11" fmla="*/ 30 h 30"/>
                  <a:gd name="T12" fmla="*/ 5 w 25"/>
                  <a:gd name="T13" fmla="*/ 30 h 30"/>
                  <a:gd name="T14" fmla="*/ 7 w 25"/>
                  <a:gd name="T15" fmla="*/ 30 h 30"/>
                  <a:gd name="T16" fmla="*/ 9 w 25"/>
                  <a:gd name="T17" fmla="*/ 30 h 30"/>
                  <a:gd name="T18" fmla="*/ 9 w 25"/>
                  <a:gd name="T19" fmla="*/ 30 h 30"/>
                  <a:gd name="T20" fmla="*/ 9 w 25"/>
                  <a:gd name="T21" fmla="*/ 30 h 30"/>
                  <a:gd name="T22" fmla="*/ 12 w 25"/>
                  <a:gd name="T23" fmla="*/ 28 h 30"/>
                  <a:gd name="T24" fmla="*/ 14 w 25"/>
                  <a:gd name="T25" fmla="*/ 28 h 30"/>
                  <a:gd name="T26" fmla="*/ 18 w 25"/>
                  <a:gd name="T27" fmla="*/ 30 h 30"/>
                  <a:gd name="T28" fmla="*/ 18 w 25"/>
                  <a:gd name="T29" fmla="*/ 30 h 30"/>
                  <a:gd name="T30" fmla="*/ 18 w 25"/>
                  <a:gd name="T31" fmla="*/ 28 h 30"/>
                  <a:gd name="T32" fmla="*/ 21 w 25"/>
                  <a:gd name="T33" fmla="*/ 25 h 30"/>
                  <a:gd name="T34" fmla="*/ 21 w 25"/>
                  <a:gd name="T35" fmla="*/ 23 h 30"/>
                  <a:gd name="T36" fmla="*/ 23 w 25"/>
                  <a:gd name="T37" fmla="*/ 21 h 30"/>
                  <a:gd name="T38" fmla="*/ 21 w 25"/>
                  <a:gd name="T39" fmla="*/ 21 h 30"/>
                  <a:gd name="T40" fmla="*/ 21 w 25"/>
                  <a:gd name="T41" fmla="*/ 21 h 30"/>
                  <a:gd name="T42" fmla="*/ 21 w 25"/>
                  <a:gd name="T43" fmla="*/ 19 h 30"/>
                  <a:gd name="T44" fmla="*/ 18 w 25"/>
                  <a:gd name="T45" fmla="*/ 21 h 30"/>
                  <a:gd name="T46" fmla="*/ 16 w 25"/>
                  <a:gd name="T47" fmla="*/ 21 h 30"/>
                  <a:gd name="T48" fmla="*/ 14 w 25"/>
                  <a:gd name="T49" fmla="*/ 21 h 30"/>
                  <a:gd name="T50" fmla="*/ 14 w 25"/>
                  <a:gd name="T51" fmla="*/ 21 h 30"/>
                  <a:gd name="T52" fmla="*/ 12 w 25"/>
                  <a:gd name="T53" fmla="*/ 21 h 30"/>
                  <a:gd name="T54" fmla="*/ 12 w 25"/>
                  <a:gd name="T55" fmla="*/ 21 h 30"/>
                  <a:gd name="T56" fmla="*/ 11 w 25"/>
                  <a:gd name="T57" fmla="*/ 21 h 30"/>
                  <a:gd name="T58" fmla="*/ 11 w 25"/>
                  <a:gd name="T59" fmla="*/ 19 h 30"/>
                  <a:gd name="T60" fmla="*/ 12 w 25"/>
                  <a:gd name="T61" fmla="*/ 21 h 30"/>
                  <a:gd name="T62" fmla="*/ 14 w 25"/>
                  <a:gd name="T63" fmla="*/ 21 h 30"/>
                  <a:gd name="T64" fmla="*/ 14 w 25"/>
                  <a:gd name="T65" fmla="*/ 19 h 30"/>
                  <a:gd name="T66" fmla="*/ 16 w 25"/>
                  <a:gd name="T67" fmla="*/ 18 h 30"/>
                  <a:gd name="T68" fmla="*/ 16 w 25"/>
                  <a:gd name="T69" fmla="*/ 18 h 30"/>
                  <a:gd name="T70" fmla="*/ 18 w 25"/>
                  <a:gd name="T71" fmla="*/ 16 h 30"/>
                  <a:gd name="T72" fmla="*/ 20 w 25"/>
                  <a:gd name="T73" fmla="*/ 14 h 30"/>
                  <a:gd name="T74" fmla="*/ 23 w 25"/>
                  <a:gd name="T75" fmla="*/ 14 h 30"/>
                  <a:gd name="T76" fmla="*/ 25 w 25"/>
                  <a:gd name="T77" fmla="*/ 12 h 30"/>
                  <a:gd name="T78" fmla="*/ 25 w 25"/>
                  <a:gd name="T79" fmla="*/ 10 h 30"/>
                  <a:gd name="T80" fmla="*/ 23 w 25"/>
                  <a:gd name="T81" fmla="*/ 5 h 30"/>
                  <a:gd name="T82" fmla="*/ 21 w 25"/>
                  <a:gd name="T83" fmla="*/ 5 h 30"/>
                  <a:gd name="T84" fmla="*/ 21 w 25"/>
                  <a:gd name="T85" fmla="*/ 3 h 30"/>
                  <a:gd name="T86" fmla="*/ 20 w 25"/>
                  <a:gd name="T87" fmla="*/ 1 h 30"/>
                  <a:gd name="T88" fmla="*/ 20 w 25"/>
                  <a:gd name="T89" fmla="*/ 0 h 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25"/>
                  <a:gd name="T136" fmla="*/ 0 h 30"/>
                  <a:gd name="T137" fmla="*/ 25 w 25"/>
                  <a:gd name="T138" fmla="*/ 30 h 3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25" h="30">
                    <a:moveTo>
                      <a:pt x="20" y="0"/>
                    </a:moveTo>
                    <a:lnTo>
                      <a:pt x="7" y="9"/>
                    </a:lnTo>
                    <a:lnTo>
                      <a:pt x="3" y="18"/>
                    </a:lnTo>
                    <a:lnTo>
                      <a:pt x="0" y="25"/>
                    </a:lnTo>
                    <a:lnTo>
                      <a:pt x="0" y="28"/>
                    </a:lnTo>
                    <a:lnTo>
                      <a:pt x="2" y="30"/>
                    </a:lnTo>
                    <a:lnTo>
                      <a:pt x="5" y="30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2" y="28"/>
                    </a:lnTo>
                    <a:lnTo>
                      <a:pt x="14" y="28"/>
                    </a:lnTo>
                    <a:lnTo>
                      <a:pt x="18" y="30"/>
                    </a:lnTo>
                    <a:lnTo>
                      <a:pt x="18" y="28"/>
                    </a:lnTo>
                    <a:lnTo>
                      <a:pt x="21" y="25"/>
                    </a:lnTo>
                    <a:lnTo>
                      <a:pt x="21" y="23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1" y="19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2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2" y="21"/>
                    </a:lnTo>
                    <a:lnTo>
                      <a:pt x="14" y="21"/>
                    </a:lnTo>
                    <a:lnTo>
                      <a:pt x="14" y="19"/>
                    </a:lnTo>
                    <a:lnTo>
                      <a:pt x="16" y="18"/>
                    </a:lnTo>
                    <a:lnTo>
                      <a:pt x="18" y="16"/>
                    </a:lnTo>
                    <a:lnTo>
                      <a:pt x="20" y="14"/>
                    </a:lnTo>
                    <a:lnTo>
                      <a:pt x="23" y="14"/>
                    </a:lnTo>
                    <a:lnTo>
                      <a:pt x="25" y="12"/>
                    </a:lnTo>
                    <a:lnTo>
                      <a:pt x="25" y="10"/>
                    </a:lnTo>
                    <a:lnTo>
                      <a:pt x="23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0" y="1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8" name="Freeform 4219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9" name="Freeform 4220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0" name="Freeform 4221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1" name="Freeform 4222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2" name="Freeform 4223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3" name="Freeform 4224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4" name="Freeform 4225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5" name="Freeform 4226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6" name="Freeform 4227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7" name="Freeform 4228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8" name="Freeform 4229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9" name="Freeform 4230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0" name="Freeform 4231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1" name="Freeform 4232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2" name="Freeform 4233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3" name="Freeform 4234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4" name="Freeform 4235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5" name="Freeform 4236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6" name="Freeform 4237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7" name="Freeform 4238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8" name="Freeform 4239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9" name="Freeform 4240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0" name="Freeform 4241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1" name="Freeform 4242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>
                  <a:gd name="T0" fmla="*/ 33 w 179"/>
                  <a:gd name="T1" fmla="*/ 7 h 184"/>
                  <a:gd name="T2" fmla="*/ 16 w 179"/>
                  <a:gd name="T3" fmla="*/ 5 h 184"/>
                  <a:gd name="T4" fmla="*/ 2 w 179"/>
                  <a:gd name="T5" fmla="*/ 0 h 184"/>
                  <a:gd name="T6" fmla="*/ 22 w 179"/>
                  <a:gd name="T7" fmla="*/ 27 h 184"/>
                  <a:gd name="T8" fmla="*/ 29 w 179"/>
                  <a:gd name="T9" fmla="*/ 30 h 184"/>
                  <a:gd name="T10" fmla="*/ 40 w 179"/>
                  <a:gd name="T11" fmla="*/ 43 h 184"/>
                  <a:gd name="T12" fmla="*/ 43 w 179"/>
                  <a:gd name="T13" fmla="*/ 52 h 184"/>
                  <a:gd name="T14" fmla="*/ 54 w 179"/>
                  <a:gd name="T15" fmla="*/ 57 h 184"/>
                  <a:gd name="T16" fmla="*/ 61 w 179"/>
                  <a:gd name="T17" fmla="*/ 66 h 184"/>
                  <a:gd name="T18" fmla="*/ 67 w 179"/>
                  <a:gd name="T19" fmla="*/ 84 h 184"/>
                  <a:gd name="T20" fmla="*/ 72 w 179"/>
                  <a:gd name="T21" fmla="*/ 88 h 184"/>
                  <a:gd name="T22" fmla="*/ 79 w 179"/>
                  <a:gd name="T23" fmla="*/ 97 h 184"/>
                  <a:gd name="T24" fmla="*/ 88 w 179"/>
                  <a:gd name="T25" fmla="*/ 107 h 184"/>
                  <a:gd name="T26" fmla="*/ 93 w 179"/>
                  <a:gd name="T27" fmla="*/ 116 h 184"/>
                  <a:gd name="T28" fmla="*/ 97 w 179"/>
                  <a:gd name="T29" fmla="*/ 131 h 184"/>
                  <a:gd name="T30" fmla="*/ 108 w 179"/>
                  <a:gd name="T31" fmla="*/ 143 h 184"/>
                  <a:gd name="T32" fmla="*/ 120 w 179"/>
                  <a:gd name="T33" fmla="*/ 156 h 184"/>
                  <a:gd name="T34" fmla="*/ 138 w 179"/>
                  <a:gd name="T35" fmla="*/ 168 h 184"/>
                  <a:gd name="T36" fmla="*/ 145 w 179"/>
                  <a:gd name="T37" fmla="*/ 177 h 184"/>
                  <a:gd name="T38" fmla="*/ 153 w 179"/>
                  <a:gd name="T39" fmla="*/ 184 h 184"/>
                  <a:gd name="T40" fmla="*/ 153 w 179"/>
                  <a:gd name="T41" fmla="*/ 179 h 184"/>
                  <a:gd name="T42" fmla="*/ 158 w 179"/>
                  <a:gd name="T43" fmla="*/ 181 h 184"/>
                  <a:gd name="T44" fmla="*/ 165 w 179"/>
                  <a:gd name="T45" fmla="*/ 177 h 184"/>
                  <a:gd name="T46" fmla="*/ 174 w 179"/>
                  <a:gd name="T47" fmla="*/ 181 h 184"/>
                  <a:gd name="T48" fmla="*/ 176 w 179"/>
                  <a:gd name="T49" fmla="*/ 165 h 184"/>
                  <a:gd name="T50" fmla="*/ 174 w 179"/>
                  <a:gd name="T51" fmla="*/ 157 h 184"/>
                  <a:gd name="T52" fmla="*/ 174 w 179"/>
                  <a:gd name="T53" fmla="*/ 147 h 184"/>
                  <a:gd name="T54" fmla="*/ 179 w 179"/>
                  <a:gd name="T55" fmla="*/ 140 h 184"/>
                  <a:gd name="T56" fmla="*/ 172 w 179"/>
                  <a:gd name="T57" fmla="*/ 132 h 184"/>
                  <a:gd name="T58" fmla="*/ 161 w 179"/>
                  <a:gd name="T59" fmla="*/ 127 h 184"/>
                  <a:gd name="T60" fmla="*/ 154 w 179"/>
                  <a:gd name="T61" fmla="*/ 132 h 184"/>
                  <a:gd name="T62" fmla="*/ 156 w 179"/>
                  <a:gd name="T63" fmla="*/ 129 h 184"/>
                  <a:gd name="T64" fmla="*/ 156 w 179"/>
                  <a:gd name="T65" fmla="*/ 122 h 184"/>
                  <a:gd name="T66" fmla="*/ 153 w 179"/>
                  <a:gd name="T67" fmla="*/ 107 h 184"/>
                  <a:gd name="T68" fmla="*/ 144 w 179"/>
                  <a:gd name="T69" fmla="*/ 106 h 184"/>
                  <a:gd name="T70" fmla="*/ 136 w 179"/>
                  <a:gd name="T71" fmla="*/ 97 h 184"/>
                  <a:gd name="T72" fmla="*/ 138 w 179"/>
                  <a:gd name="T73" fmla="*/ 97 h 184"/>
                  <a:gd name="T74" fmla="*/ 135 w 179"/>
                  <a:gd name="T75" fmla="*/ 93 h 184"/>
                  <a:gd name="T76" fmla="*/ 144 w 179"/>
                  <a:gd name="T77" fmla="*/ 89 h 184"/>
                  <a:gd name="T78" fmla="*/ 136 w 179"/>
                  <a:gd name="T79" fmla="*/ 82 h 184"/>
                  <a:gd name="T80" fmla="*/ 120 w 179"/>
                  <a:gd name="T81" fmla="*/ 86 h 184"/>
                  <a:gd name="T82" fmla="*/ 129 w 179"/>
                  <a:gd name="T83" fmla="*/ 79 h 184"/>
                  <a:gd name="T84" fmla="*/ 119 w 179"/>
                  <a:gd name="T85" fmla="*/ 75 h 184"/>
                  <a:gd name="T86" fmla="*/ 113 w 179"/>
                  <a:gd name="T87" fmla="*/ 66 h 184"/>
                  <a:gd name="T88" fmla="*/ 104 w 179"/>
                  <a:gd name="T89" fmla="*/ 63 h 184"/>
                  <a:gd name="T90" fmla="*/ 95 w 179"/>
                  <a:gd name="T91" fmla="*/ 54 h 184"/>
                  <a:gd name="T92" fmla="*/ 97 w 179"/>
                  <a:gd name="T93" fmla="*/ 61 h 184"/>
                  <a:gd name="T94" fmla="*/ 88 w 179"/>
                  <a:gd name="T95" fmla="*/ 54 h 184"/>
                  <a:gd name="T96" fmla="*/ 83 w 179"/>
                  <a:gd name="T97" fmla="*/ 48 h 184"/>
                  <a:gd name="T98" fmla="*/ 79 w 179"/>
                  <a:gd name="T99" fmla="*/ 45 h 184"/>
                  <a:gd name="T100" fmla="*/ 72 w 179"/>
                  <a:gd name="T101" fmla="*/ 38 h 184"/>
                  <a:gd name="T102" fmla="*/ 61 w 179"/>
                  <a:gd name="T103" fmla="*/ 30 h 184"/>
                  <a:gd name="T104" fmla="*/ 52 w 179"/>
                  <a:gd name="T105" fmla="*/ 23 h 184"/>
                  <a:gd name="T106" fmla="*/ 50 w 179"/>
                  <a:gd name="T107" fmla="*/ 18 h 184"/>
                  <a:gd name="T108" fmla="*/ 38 w 179"/>
                  <a:gd name="T109" fmla="*/ 5 h 18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79"/>
                  <a:gd name="T166" fmla="*/ 0 h 184"/>
                  <a:gd name="T167" fmla="*/ 179 w 179"/>
                  <a:gd name="T168" fmla="*/ 184 h 184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2" name="Freeform 4243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3" name="Freeform 4244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>
                  <a:gd name="T0" fmla="*/ 11 w 13"/>
                  <a:gd name="T1" fmla="*/ 9 h 9"/>
                  <a:gd name="T2" fmla="*/ 11 w 13"/>
                  <a:gd name="T3" fmla="*/ 9 h 9"/>
                  <a:gd name="T4" fmla="*/ 13 w 13"/>
                  <a:gd name="T5" fmla="*/ 9 h 9"/>
                  <a:gd name="T6" fmla="*/ 13 w 13"/>
                  <a:gd name="T7" fmla="*/ 9 h 9"/>
                  <a:gd name="T8" fmla="*/ 13 w 13"/>
                  <a:gd name="T9" fmla="*/ 9 h 9"/>
                  <a:gd name="T10" fmla="*/ 9 w 13"/>
                  <a:gd name="T11" fmla="*/ 5 h 9"/>
                  <a:gd name="T12" fmla="*/ 9 w 13"/>
                  <a:gd name="T13" fmla="*/ 5 h 9"/>
                  <a:gd name="T14" fmla="*/ 5 w 13"/>
                  <a:gd name="T15" fmla="*/ 3 h 9"/>
                  <a:gd name="T16" fmla="*/ 5 w 13"/>
                  <a:gd name="T17" fmla="*/ 3 h 9"/>
                  <a:gd name="T18" fmla="*/ 5 w 13"/>
                  <a:gd name="T19" fmla="*/ 2 h 9"/>
                  <a:gd name="T20" fmla="*/ 4 w 13"/>
                  <a:gd name="T21" fmla="*/ 2 h 9"/>
                  <a:gd name="T22" fmla="*/ 4 w 13"/>
                  <a:gd name="T23" fmla="*/ 2 h 9"/>
                  <a:gd name="T24" fmla="*/ 2 w 13"/>
                  <a:gd name="T25" fmla="*/ 0 h 9"/>
                  <a:gd name="T26" fmla="*/ 2 w 13"/>
                  <a:gd name="T27" fmla="*/ 0 h 9"/>
                  <a:gd name="T28" fmla="*/ 2 w 13"/>
                  <a:gd name="T29" fmla="*/ 0 h 9"/>
                  <a:gd name="T30" fmla="*/ 0 w 13"/>
                  <a:gd name="T31" fmla="*/ 2 h 9"/>
                  <a:gd name="T32" fmla="*/ 2 w 13"/>
                  <a:gd name="T33" fmla="*/ 3 h 9"/>
                  <a:gd name="T34" fmla="*/ 2 w 13"/>
                  <a:gd name="T35" fmla="*/ 3 h 9"/>
                  <a:gd name="T36" fmla="*/ 5 w 13"/>
                  <a:gd name="T37" fmla="*/ 5 h 9"/>
                  <a:gd name="T38" fmla="*/ 9 w 13"/>
                  <a:gd name="T39" fmla="*/ 7 h 9"/>
                  <a:gd name="T40" fmla="*/ 11 w 13"/>
                  <a:gd name="T41" fmla="*/ 9 h 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3"/>
                  <a:gd name="T64" fmla="*/ 0 h 9"/>
                  <a:gd name="T65" fmla="*/ 13 w 13"/>
                  <a:gd name="T66" fmla="*/ 9 h 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4" name="Freeform 4245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5" name="Freeform 4246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>
                  <a:gd name="T0" fmla="*/ 9 w 13"/>
                  <a:gd name="T1" fmla="*/ 14 h 14"/>
                  <a:gd name="T2" fmla="*/ 9 w 13"/>
                  <a:gd name="T3" fmla="*/ 14 h 14"/>
                  <a:gd name="T4" fmla="*/ 11 w 13"/>
                  <a:gd name="T5" fmla="*/ 14 h 14"/>
                  <a:gd name="T6" fmla="*/ 13 w 13"/>
                  <a:gd name="T7" fmla="*/ 13 h 14"/>
                  <a:gd name="T8" fmla="*/ 13 w 13"/>
                  <a:gd name="T9" fmla="*/ 7 h 14"/>
                  <a:gd name="T10" fmla="*/ 13 w 13"/>
                  <a:gd name="T11" fmla="*/ 7 h 14"/>
                  <a:gd name="T12" fmla="*/ 9 w 13"/>
                  <a:gd name="T13" fmla="*/ 4 h 14"/>
                  <a:gd name="T14" fmla="*/ 6 w 13"/>
                  <a:gd name="T15" fmla="*/ 0 h 14"/>
                  <a:gd name="T16" fmla="*/ 6 w 13"/>
                  <a:gd name="T17" fmla="*/ 0 h 14"/>
                  <a:gd name="T18" fmla="*/ 4 w 13"/>
                  <a:gd name="T19" fmla="*/ 0 h 14"/>
                  <a:gd name="T20" fmla="*/ 0 w 13"/>
                  <a:gd name="T21" fmla="*/ 0 h 14"/>
                  <a:gd name="T22" fmla="*/ 0 w 13"/>
                  <a:gd name="T23" fmla="*/ 0 h 14"/>
                  <a:gd name="T24" fmla="*/ 2 w 13"/>
                  <a:gd name="T25" fmla="*/ 4 h 14"/>
                  <a:gd name="T26" fmla="*/ 4 w 13"/>
                  <a:gd name="T27" fmla="*/ 7 h 14"/>
                  <a:gd name="T28" fmla="*/ 4 w 13"/>
                  <a:gd name="T29" fmla="*/ 7 h 14"/>
                  <a:gd name="T30" fmla="*/ 8 w 13"/>
                  <a:gd name="T31" fmla="*/ 11 h 14"/>
                  <a:gd name="T32" fmla="*/ 8 w 13"/>
                  <a:gd name="T33" fmla="*/ 11 h 14"/>
                  <a:gd name="T34" fmla="*/ 9 w 13"/>
                  <a:gd name="T35" fmla="*/ 14 h 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3"/>
                  <a:gd name="T55" fmla="*/ 0 h 14"/>
                  <a:gd name="T56" fmla="*/ 13 w 13"/>
                  <a:gd name="T57" fmla="*/ 14 h 1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6" name="Freeform 4247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7" name="Freeform 4248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>
                  <a:gd name="T0" fmla="*/ 4 w 4"/>
                  <a:gd name="T1" fmla="*/ 2 h 2"/>
                  <a:gd name="T2" fmla="*/ 4 w 4"/>
                  <a:gd name="T3" fmla="*/ 2 h 2"/>
                  <a:gd name="T4" fmla="*/ 2 w 4"/>
                  <a:gd name="T5" fmla="*/ 0 h 2"/>
                  <a:gd name="T6" fmla="*/ 0 w 4"/>
                  <a:gd name="T7" fmla="*/ 0 h 2"/>
                  <a:gd name="T8" fmla="*/ 0 w 4"/>
                  <a:gd name="T9" fmla="*/ 0 h 2"/>
                  <a:gd name="T10" fmla="*/ 4 w 4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8" name="Freeform 4249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9" name="Freeform 4250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>
                  <a:gd name="T0" fmla="*/ 4 w 4"/>
                  <a:gd name="T1" fmla="*/ 3 h 5"/>
                  <a:gd name="T2" fmla="*/ 4 w 4"/>
                  <a:gd name="T3" fmla="*/ 3 h 5"/>
                  <a:gd name="T4" fmla="*/ 4 w 4"/>
                  <a:gd name="T5" fmla="*/ 2 h 5"/>
                  <a:gd name="T6" fmla="*/ 2 w 4"/>
                  <a:gd name="T7" fmla="*/ 0 h 5"/>
                  <a:gd name="T8" fmla="*/ 2 w 4"/>
                  <a:gd name="T9" fmla="*/ 0 h 5"/>
                  <a:gd name="T10" fmla="*/ 0 w 4"/>
                  <a:gd name="T11" fmla="*/ 3 h 5"/>
                  <a:gd name="T12" fmla="*/ 0 w 4"/>
                  <a:gd name="T13" fmla="*/ 3 h 5"/>
                  <a:gd name="T14" fmla="*/ 0 w 4"/>
                  <a:gd name="T15" fmla="*/ 3 h 5"/>
                  <a:gd name="T16" fmla="*/ 2 w 4"/>
                  <a:gd name="T17" fmla="*/ 5 h 5"/>
                  <a:gd name="T18" fmla="*/ 4 w 4"/>
                  <a:gd name="T19" fmla="*/ 3 h 5"/>
                  <a:gd name="T20" fmla="*/ 4 w 4"/>
                  <a:gd name="T21" fmla="*/ 3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5"/>
                  <a:gd name="T35" fmla="*/ 4 w 4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0" name="Freeform 4251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1" name="Freeform 4252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>
                  <a:gd name="T0" fmla="*/ 0 w 4"/>
                  <a:gd name="T1" fmla="*/ 0 h 6"/>
                  <a:gd name="T2" fmla="*/ 0 w 4"/>
                  <a:gd name="T3" fmla="*/ 0 h 6"/>
                  <a:gd name="T4" fmla="*/ 4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2 w 4"/>
                  <a:gd name="T11" fmla="*/ 2 h 6"/>
                  <a:gd name="T12" fmla="*/ 0 w 4"/>
                  <a:gd name="T13" fmla="*/ 0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2" name="Freeform 4253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3" name="Freeform 4254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2 w 2"/>
                  <a:gd name="T5" fmla="*/ 0 h 1"/>
                  <a:gd name="T6" fmla="*/ 0 w 2"/>
                  <a:gd name="T7" fmla="*/ 1 h 1"/>
                  <a:gd name="T8" fmla="*/ 0 w 2"/>
                  <a:gd name="T9" fmla="*/ 1 h 1"/>
                  <a:gd name="T10" fmla="*/ 2 w 2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4" name="Freeform 4255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5" name="Freeform 4256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1 w 3"/>
                  <a:gd name="T5" fmla="*/ 0 h 1"/>
                  <a:gd name="T6" fmla="*/ 0 w 3"/>
                  <a:gd name="T7" fmla="*/ 0 h 1"/>
                  <a:gd name="T8" fmla="*/ 0 w 3"/>
                  <a:gd name="T9" fmla="*/ 0 h 1"/>
                  <a:gd name="T10" fmla="*/ 3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6" name="Freeform 4257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7" name="Freeform 4258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>
                  <a:gd name="T0" fmla="*/ 8 w 9"/>
                  <a:gd name="T1" fmla="*/ 12 h 12"/>
                  <a:gd name="T2" fmla="*/ 8 w 9"/>
                  <a:gd name="T3" fmla="*/ 12 h 12"/>
                  <a:gd name="T4" fmla="*/ 9 w 9"/>
                  <a:gd name="T5" fmla="*/ 12 h 12"/>
                  <a:gd name="T6" fmla="*/ 9 w 9"/>
                  <a:gd name="T7" fmla="*/ 10 h 12"/>
                  <a:gd name="T8" fmla="*/ 8 w 9"/>
                  <a:gd name="T9" fmla="*/ 7 h 12"/>
                  <a:gd name="T10" fmla="*/ 4 w 9"/>
                  <a:gd name="T11" fmla="*/ 0 h 12"/>
                  <a:gd name="T12" fmla="*/ 4 w 9"/>
                  <a:gd name="T13" fmla="*/ 0 h 12"/>
                  <a:gd name="T14" fmla="*/ 0 w 9"/>
                  <a:gd name="T15" fmla="*/ 0 h 12"/>
                  <a:gd name="T16" fmla="*/ 0 w 9"/>
                  <a:gd name="T17" fmla="*/ 0 h 12"/>
                  <a:gd name="T18" fmla="*/ 0 w 9"/>
                  <a:gd name="T19" fmla="*/ 3 h 12"/>
                  <a:gd name="T20" fmla="*/ 0 w 9"/>
                  <a:gd name="T21" fmla="*/ 5 h 12"/>
                  <a:gd name="T22" fmla="*/ 0 w 9"/>
                  <a:gd name="T23" fmla="*/ 5 h 12"/>
                  <a:gd name="T24" fmla="*/ 4 w 9"/>
                  <a:gd name="T25" fmla="*/ 10 h 12"/>
                  <a:gd name="T26" fmla="*/ 6 w 9"/>
                  <a:gd name="T27" fmla="*/ 12 h 12"/>
                  <a:gd name="T28" fmla="*/ 8 w 9"/>
                  <a:gd name="T29" fmla="*/ 12 h 1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2"/>
                  <a:gd name="T47" fmla="*/ 9 w 9"/>
                  <a:gd name="T48" fmla="*/ 12 h 12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8" name="Freeform 4259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9" name="Freeform 4260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>
                  <a:gd name="T0" fmla="*/ 5 w 5"/>
                  <a:gd name="T1" fmla="*/ 6 h 6"/>
                  <a:gd name="T2" fmla="*/ 5 w 5"/>
                  <a:gd name="T3" fmla="*/ 6 h 6"/>
                  <a:gd name="T4" fmla="*/ 3 w 5"/>
                  <a:gd name="T5" fmla="*/ 2 h 6"/>
                  <a:gd name="T6" fmla="*/ 2 w 5"/>
                  <a:gd name="T7" fmla="*/ 0 h 6"/>
                  <a:gd name="T8" fmla="*/ 0 w 5"/>
                  <a:gd name="T9" fmla="*/ 0 h 6"/>
                  <a:gd name="T10" fmla="*/ 0 w 5"/>
                  <a:gd name="T11" fmla="*/ 0 h 6"/>
                  <a:gd name="T12" fmla="*/ 0 w 5"/>
                  <a:gd name="T13" fmla="*/ 2 h 6"/>
                  <a:gd name="T14" fmla="*/ 2 w 5"/>
                  <a:gd name="T15" fmla="*/ 2 h 6"/>
                  <a:gd name="T16" fmla="*/ 5 w 5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6"/>
                  <a:gd name="T29" fmla="*/ 5 w 5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0" name="Freeform 4261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1" name="Freeform 4262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0 w 3"/>
                  <a:gd name="T3" fmla="*/ 3 h 5"/>
                  <a:gd name="T4" fmla="*/ 2 w 3"/>
                  <a:gd name="T5" fmla="*/ 5 h 5"/>
                  <a:gd name="T6" fmla="*/ 3 w 3"/>
                  <a:gd name="T7" fmla="*/ 3 h 5"/>
                  <a:gd name="T8" fmla="*/ 3 w 3"/>
                  <a:gd name="T9" fmla="*/ 3 h 5"/>
                  <a:gd name="T10" fmla="*/ 2 w 3"/>
                  <a:gd name="T11" fmla="*/ 1 h 5"/>
                  <a:gd name="T12" fmla="*/ 0 w 3"/>
                  <a:gd name="T13" fmla="*/ 0 h 5"/>
                  <a:gd name="T14" fmla="*/ 0 w 3"/>
                  <a:gd name="T15" fmla="*/ 0 h 5"/>
                  <a:gd name="T16" fmla="*/ 0 w 3"/>
                  <a:gd name="T17" fmla="*/ 3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5"/>
                  <a:gd name="T29" fmla="*/ 3 w 3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2" name="Freeform 4263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3" name="Freeform 4264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>
                  <a:gd name="T0" fmla="*/ 4 w 4"/>
                  <a:gd name="T1" fmla="*/ 7 h 7"/>
                  <a:gd name="T2" fmla="*/ 4 w 4"/>
                  <a:gd name="T3" fmla="*/ 7 h 7"/>
                  <a:gd name="T4" fmla="*/ 4 w 4"/>
                  <a:gd name="T5" fmla="*/ 5 h 7"/>
                  <a:gd name="T6" fmla="*/ 4 w 4"/>
                  <a:gd name="T7" fmla="*/ 5 h 7"/>
                  <a:gd name="T8" fmla="*/ 4 w 4"/>
                  <a:gd name="T9" fmla="*/ 4 h 7"/>
                  <a:gd name="T10" fmla="*/ 4 w 4"/>
                  <a:gd name="T11" fmla="*/ 2 h 7"/>
                  <a:gd name="T12" fmla="*/ 4 w 4"/>
                  <a:gd name="T13" fmla="*/ 2 h 7"/>
                  <a:gd name="T14" fmla="*/ 2 w 4"/>
                  <a:gd name="T15" fmla="*/ 0 h 7"/>
                  <a:gd name="T16" fmla="*/ 0 w 4"/>
                  <a:gd name="T17" fmla="*/ 0 h 7"/>
                  <a:gd name="T18" fmla="*/ 0 w 4"/>
                  <a:gd name="T19" fmla="*/ 0 h 7"/>
                  <a:gd name="T20" fmla="*/ 0 w 4"/>
                  <a:gd name="T21" fmla="*/ 0 h 7"/>
                  <a:gd name="T22" fmla="*/ 0 w 4"/>
                  <a:gd name="T23" fmla="*/ 4 h 7"/>
                  <a:gd name="T24" fmla="*/ 4 w 4"/>
                  <a:gd name="T25" fmla="*/ 7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"/>
                  <a:gd name="T40" fmla="*/ 0 h 7"/>
                  <a:gd name="T41" fmla="*/ 4 w 4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4" name="Freeform 4265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5" name="Freeform 4266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>
                  <a:gd name="T0" fmla="*/ 6 w 6"/>
                  <a:gd name="T1" fmla="*/ 4 h 8"/>
                  <a:gd name="T2" fmla="*/ 6 w 6"/>
                  <a:gd name="T3" fmla="*/ 4 h 8"/>
                  <a:gd name="T4" fmla="*/ 4 w 6"/>
                  <a:gd name="T5" fmla="*/ 2 h 8"/>
                  <a:gd name="T6" fmla="*/ 2 w 6"/>
                  <a:gd name="T7" fmla="*/ 0 h 8"/>
                  <a:gd name="T8" fmla="*/ 0 w 6"/>
                  <a:gd name="T9" fmla="*/ 2 h 8"/>
                  <a:gd name="T10" fmla="*/ 0 w 6"/>
                  <a:gd name="T11" fmla="*/ 2 h 8"/>
                  <a:gd name="T12" fmla="*/ 0 w 6"/>
                  <a:gd name="T13" fmla="*/ 2 h 8"/>
                  <a:gd name="T14" fmla="*/ 0 w 6"/>
                  <a:gd name="T15" fmla="*/ 6 h 8"/>
                  <a:gd name="T16" fmla="*/ 2 w 6"/>
                  <a:gd name="T17" fmla="*/ 8 h 8"/>
                  <a:gd name="T18" fmla="*/ 2 w 6"/>
                  <a:gd name="T19" fmla="*/ 8 h 8"/>
                  <a:gd name="T20" fmla="*/ 4 w 6"/>
                  <a:gd name="T21" fmla="*/ 8 h 8"/>
                  <a:gd name="T22" fmla="*/ 4 w 6"/>
                  <a:gd name="T23" fmla="*/ 6 h 8"/>
                  <a:gd name="T24" fmla="*/ 6 w 6"/>
                  <a:gd name="T25" fmla="*/ 4 h 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8"/>
                  <a:gd name="T41" fmla="*/ 6 w 6"/>
                  <a:gd name="T42" fmla="*/ 8 h 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6" name="Freeform 4267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7" name="Freeform 4268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>
                  <a:gd name="T0" fmla="*/ 6 w 6"/>
                  <a:gd name="T1" fmla="*/ 4 h 4"/>
                  <a:gd name="T2" fmla="*/ 6 w 6"/>
                  <a:gd name="T3" fmla="*/ 4 h 4"/>
                  <a:gd name="T4" fmla="*/ 4 w 6"/>
                  <a:gd name="T5" fmla="*/ 0 h 4"/>
                  <a:gd name="T6" fmla="*/ 2 w 6"/>
                  <a:gd name="T7" fmla="*/ 0 h 4"/>
                  <a:gd name="T8" fmla="*/ 0 w 6"/>
                  <a:gd name="T9" fmla="*/ 0 h 4"/>
                  <a:gd name="T10" fmla="*/ 0 w 6"/>
                  <a:gd name="T11" fmla="*/ 0 h 4"/>
                  <a:gd name="T12" fmla="*/ 2 w 6"/>
                  <a:gd name="T13" fmla="*/ 2 h 4"/>
                  <a:gd name="T14" fmla="*/ 6 w 6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8" name="Freeform 4269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9" name="Freeform 4270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>
                  <a:gd name="T0" fmla="*/ 7 w 9"/>
                  <a:gd name="T1" fmla="*/ 3 h 7"/>
                  <a:gd name="T2" fmla="*/ 7 w 9"/>
                  <a:gd name="T3" fmla="*/ 3 h 7"/>
                  <a:gd name="T4" fmla="*/ 0 w 9"/>
                  <a:gd name="T5" fmla="*/ 0 h 7"/>
                  <a:gd name="T6" fmla="*/ 0 w 9"/>
                  <a:gd name="T7" fmla="*/ 0 h 7"/>
                  <a:gd name="T8" fmla="*/ 2 w 9"/>
                  <a:gd name="T9" fmla="*/ 3 h 7"/>
                  <a:gd name="T10" fmla="*/ 4 w 9"/>
                  <a:gd name="T11" fmla="*/ 3 h 7"/>
                  <a:gd name="T12" fmla="*/ 4 w 9"/>
                  <a:gd name="T13" fmla="*/ 3 h 7"/>
                  <a:gd name="T14" fmla="*/ 7 w 9"/>
                  <a:gd name="T15" fmla="*/ 5 h 7"/>
                  <a:gd name="T16" fmla="*/ 9 w 9"/>
                  <a:gd name="T17" fmla="*/ 7 h 7"/>
                  <a:gd name="T18" fmla="*/ 9 w 9"/>
                  <a:gd name="T19" fmla="*/ 7 h 7"/>
                  <a:gd name="T20" fmla="*/ 7 w 9"/>
                  <a:gd name="T21" fmla="*/ 3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0" name="Freeform 4271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1" name="Freeform 4272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>
                  <a:gd name="T0" fmla="*/ 3 w 3"/>
                  <a:gd name="T1" fmla="*/ 2 h 7"/>
                  <a:gd name="T2" fmla="*/ 3 w 3"/>
                  <a:gd name="T3" fmla="*/ 2 h 7"/>
                  <a:gd name="T4" fmla="*/ 3 w 3"/>
                  <a:gd name="T5" fmla="*/ 0 h 7"/>
                  <a:gd name="T6" fmla="*/ 0 w 3"/>
                  <a:gd name="T7" fmla="*/ 0 h 7"/>
                  <a:gd name="T8" fmla="*/ 0 w 3"/>
                  <a:gd name="T9" fmla="*/ 0 h 7"/>
                  <a:gd name="T10" fmla="*/ 0 w 3"/>
                  <a:gd name="T11" fmla="*/ 4 h 7"/>
                  <a:gd name="T12" fmla="*/ 2 w 3"/>
                  <a:gd name="T13" fmla="*/ 5 h 7"/>
                  <a:gd name="T14" fmla="*/ 3 w 3"/>
                  <a:gd name="T15" fmla="*/ 7 h 7"/>
                  <a:gd name="T16" fmla="*/ 3 w 3"/>
                  <a:gd name="T17" fmla="*/ 7 h 7"/>
                  <a:gd name="T18" fmla="*/ 3 w 3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7"/>
                  <a:gd name="T32" fmla="*/ 3 w 3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2" name="Freeform 4273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3" name="Freeform 4274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>
                  <a:gd name="T0" fmla="*/ 11 w 11"/>
                  <a:gd name="T1" fmla="*/ 5 h 7"/>
                  <a:gd name="T2" fmla="*/ 11 w 11"/>
                  <a:gd name="T3" fmla="*/ 5 h 7"/>
                  <a:gd name="T4" fmla="*/ 7 w 11"/>
                  <a:gd name="T5" fmla="*/ 3 h 7"/>
                  <a:gd name="T6" fmla="*/ 6 w 11"/>
                  <a:gd name="T7" fmla="*/ 1 h 7"/>
                  <a:gd name="T8" fmla="*/ 6 w 11"/>
                  <a:gd name="T9" fmla="*/ 1 h 7"/>
                  <a:gd name="T10" fmla="*/ 2 w 11"/>
                  <a:gd name="T11" fmla="*/ 0 h 7"/>
                  <a:gd name="T12" fmla="*/ 2 w 11"/>
                  <a:gd name="T13" fmla="*/ 0 h 7"/>
                  <a:gd name="T14" fmla="*/ 0 w 11"/>
                  <a:gd name="T15" fmla="*/ 1 h 7"/>
                  <a:gd name="T16" fmla="*/ 2 w 11"/>
                  <a:gd name="T17" fmla="*/ 5 h 7"/>
                  <a:gd name="T18" fmla="*/ 2 w 11"/>
                  <a:gd name="T19" fmla="*/ 5 h 7"/>
                  <a:gd name="T20" fmla="*/ 6 w 11"/>
                  <a:gd name="T21" fmla="*/ 5 h 7"/>
                  <a:gd name="T22" fmla="*/ 11 w 11"/>
                  <a:gd name="T23" fmla="*/ 7 h 7"/>
                  <a:gd name="T24" fmla="*/ 11 w 11"/>
                  <a:gd name="T25" fmla="*/ 7 h 7"/>
                  <a:gd name="T26" fmla="*/ 11 w 11"/>
                  <a:gd name="T27" fmla="*/ 5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"/>
                  <a:gd name="T43" fmla="*/ 0 h 7"/>
                  <a:gd name="T44" fmla="*/ 11 w 11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4" name="Freeform 4275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5" name="Freeform 4276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>
                  <a:gd name="T0" fmla="*/ 9 w 9"/>
                  <a:gd name="T1" fmla="*/ 3 h 3"/>
                  <a:gd name="T2" fmla="*/ 9 w 9"/>
                  <a:gd name="T3" fmla="*/ 3 h 3"/>
                  <a:gd name="T4" fmla="*/ 3 w 9"/>
                  <a:gd name="T5" fmla="*/ 0 h 3"/>
                  <a:gd name="T6" fmla="*/ 2 w 9"/>
                  <a:gd name="T7" fmla="*/ 0 h 3"/>
                  <a:gd name="T8" fmla="*/ 0 w 9"/>
                  <a:gd name="T9" fmla="*/ 1 h 3"/>
                  <a:gd name="T10" fmla="*/ 0 w 9"/>
                  <a:gd name="T11" fmla="*/ 1 h 3"/>
                  <a:gd name="T12" fmla="*/ 3 w 9"/>
                  <a:gd name="T13" fmla="*/ 1 h 3"/>
                  <a:gd name="T14" fmla="*/ 5 w 9"/>
                  <a:gd name="T15" fmla="*/ 3 h 3"/>
                  <a:gd name="T16" fmla="*/ 7 w 9"/>
                  <a:gd name="T17" fmla="*/ 3 h 3"/>
                  <a:gd name="T18" fmla="*/ 9 w 9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3"/>
                  <a:gd name="T32" fmla="*/ 9 w 9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6" name="Freeform 4277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7" name="Freeform 4278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0 w 2"/>
                  <a:gd name="T9" fmla="*/ 1 h 1"/>
                  <a:gd name="T10" fmla="*/ 0 w 2"/>
                  <a:gd name="T11" fmla="*/ 1 h 1"/>
                  <a:gd name="T12" fmla="*/ 0 w 2"/>
                  <a:gd name="T13" fmla="*/ 1 h 1"/>
                  <a:gd name="T14" fmla="*/ 2 w 2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"/>
                  <a:gd name="T26" fmla="*/ 2 w 2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8" name="Freeform 4279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9" name="Freeform 4280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1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0" name="Freeform 4281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1" name="Freeform 4282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1 w 3"/>
                  <a:gd name="T5" fmla="*/ 0 h 2"/>
                  <a:gd name="T6" fmla="*/ 0 w 3"/>
                  <a:gd name="T7" fmla="*/ 0 h 2"/>
                  <a:gd name="T8" fmla="*/ 0 w 3"/>
                  <a:gd name="T9" fmla="*/ 0 h 2"/>
                  <a:gd name="T10" fmla="*/ 1 w 3"/>
                  <a:gd name="T11" fmla="*/ 2 h 2"/>
                  <a:gd name="T12" fmla="*/ 1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2" name="Freeform 4283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3" name="Freeform 4284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4" name="Group 4486"/>
            <p:cNvGrpSpPr>
              <a:grpSpLocks/>
            </p:cNvGrpSpPr>
            <p:nvPr/>
          </p:nvGrpSpPr>
          <p:grpSpPr bwMode="auto">
            <a:xfrm>
              <a:off x="7640092" y="4555461"/>
              <a:ext cx="755650" cy="398462"/>
              <a:chOff x="4367" y="2627"/>
              <a:chExt cx="476" cy="251"/>
            </a:xfrm>
            <a:solidFill>
              <a:schemeClr val="bg2"/>
            </a:solidFill>
          </p:grpSpPr>
          <p:sp>
            <p:nvSpPr>
              <p:cNvPr id="1744" name="Freeform 4286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5" name="Freeform 4287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0 h 2"/>
                  <a:gd name="T6" fmla="*/ 0 w 4"/>
                  <a:gd name="T7" fmla="*/ 2 h 2"/>
                  <a:gd name="T8" fmla="*/ 0 w 4"/>
                  <a:gd name="T9" fmla="*/ 2 h 2"/>
                  <a:gd name="T10" fmla="*/ 0 w 4"/>
                  <a:gd name="T11" fmla="*/ 2 h 2"/>
                  <a:gd name="T12" fmla="*/ 2 w 4"/>
                  <a:gd name="T13" fmla="*/ 2 h 2"/>
                  <a:gd name="T14" fmla="*/ 4 w 4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6" name="Rectangle 4288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7" name="Rectangle 4289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8" name="Freeform 4290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9" name="Freeform 4291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0" name="Freeform 4292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1" name="Freeform 4293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2" name="Freeform 4294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3" name="Freeform 4295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2 w 4"/>
                  <a:gd name="T5" fmla="*/ 0 h 3"/>
                  <a:gd name="T6" fmla="*/ 0 w 4"/>
                  <a:gd name="T7" fmla="*/ 2 h 3"/>
                  <a:gd name="T8" fmla="*/ 0 w 4"/>
                  <a:gd name="T9" fmla="*/ 3 h 3"/>
                  <a:gd name="T10" fmla="*/ 0 w 4"/>
                  <a:gd name="T11" fmla="*/ 3 h 3"/>
                  <a:gd name="T12" fmla="*/ 0 w 4"/>
                  <a:gd name="T13" fmla="*/ 3 h 3"/>
                  <a:gd name="T14" fmla="*/ 2 w 4"/>
                  <a:gd name="T15" fmla="*/ 3 h 3"/>
                  <a:gd name="T16" fmla="*/ 4 w 4"/>
                  <a:gd name="T17" fmla="*/ 2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3"/>
                  <a:gd name="T29" fmla="*/ 4 w 4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4" name="Freeform 4296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5" name="Freeform 4297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6" name="Rectangle 4298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7" name="Rectangle 4299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8" name="Freeform 4300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9" name="Freeform 4301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>
                  <a:gd name="T0" fmla="*/ 5 w 5"/>
                  <a:gd name="T1" fmla="*/ 1 h 3"/>
                  <a:gd name="T2" fmla="*/ 5 w 5"/>
                  <a:gd name="T3" fmla="*/ 1 h 3"/>
                  <a:gd name="T4" fmla="*/ 3 w 5"/>
                  <a:gd name="T5" fmla="*/ 0 h 3"/>
                  <a:gd name="T6" fmla="*/ 2 w 5"/>
                  <a:gd name="T7" fmla="*/ 0 h 3"/>
                  <a:gd name="T8" fmla="*/ 0 w 5"/>
                  <a:gd name="T9" fmla="*/ 0 h 3"/>
                  <a:gd name="T10" fmla="*/ 0 w 5"/>
                  <a:gd name="T11" fmla="*/ 1 h 3"/>
                  <a:gd name="T12" fmla="*/ 0 w 5"/>
                  <a:gd name="T13" fmla="*/ 1 h 3"/>
                  <a:gd name="T14" fmla="*/ 2 w 5"/>
                  <a:gd name="T15" fmla="*/ 1 h 3"/>
                  <a:gd name="T16" fmla="*/ 3 w 5"/>
                  <a:gd name="T17" fmla="*/ 3 h 3"/>
                  <a:gd name="T18" fmla="*/ 3 w 5"/>
                  <a:gd name="T19" fmla="*/ 3 h 3"/>
                  <a:gd name="T20" fmla="*/ 3 w 5"/>
                  <a:gd name="T21" fmla="*/ 3 h 3"/>
                  <a:gd name="T22" fmla="*/ 5 w 5"/>
                  <a:gd name="T23" fmla="*/ 3 h 3"/>
                  <a:gd name="T24" fmla="*/ 5 w 5"/>
                  <a:gd name="T25" fmla="*/ 1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0" name="Freeform 4302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1" name="Freeform 4303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2" name="Freeform 4304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3" name="Freeform 4305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0 h 5"/>
                  <a:gd name="T4" fmla="*/ 0 w 3"/>
                  <a:gd name="T5" fmla="*/ 2 h 5"/>
                  <a:gd name="T6" fmla="*/ 0 w 3"/>
                  <a:gd name="T7" fmla="*/ 2 h 5"/>
                  <a:gd name="T8" fmla="*/ 0 w 3"/>
                  <a:gd name="T9" fmla="*/ 2 h 5"/>
                  <a:gd name="T10" fmla="*/ 0 w 3"/>
                  <a:gd name="T11" fmla="*/ 3 h 5"/>
                  <a:gd name="T12" fmla="*/ 2 w 3"/>
                  <a:gd name="T13" fmla="*/ 5 h 5"/>
                  <a:gd name="T14" fmla="*/ 2 w 3"/>
                  <a:gd name="T15" fmla="*/ 5 h 5"/>
                  <a:gd name="T16" fmla="*/ 2 w 3"/>
                  <a:gd name="T17" fmla="*/ 3 h 5"/>
                  <a:gd name="T18" fmla="*/ 3 w 3"/>
                  <a:gd name="T19" fmla="*/ 5 h 5"/>
                  <a:gd name="T20" fmla="*/ 3 w 3"/>
                  <a:gd name="T21" fmla="*/ 5 h 5"/>
                  <a:gd name="T22" fmla="*/ 3 w 3"/>
                  <a:gd name="T23" fmla="*/ 2 h 5"/>
                  <a:gd name="T24" fmla="*/ 3 w 3"/>
                  <a:gd name="T25" fmla="*/ 0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5"/>
                  <a:gd name="T41" fmla="*/ 3 w 3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4" name="Freeform 4306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5" name="Freeform 4307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6" name="Freeform 4308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7" name="Freeform 4309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0 w 7"/>
                  <a:gd name="T9" fmla="*/ 4 h 6"/>
                  <a:gd name="T10" fmla="*/ 0 w 7"/>
                  <a:gd name="T11" fmla="*/ 4 h 6"/>
                  <a:gd name="T12" fmla="*/ 4 w 7"/>
                  <a:gd name="T13" fmla="*/ 4 h 6"/>
                  <a:gd name="T14" fmla="*/ 4 w 7"/>
                  <a:gd name="T15" fmla="*/ 4 h 6"/>
                  <a:gd name="T16" fmla="*/ 6 w 7"/>
                  <a:gd name="T17" fmla="*/ 6 h 6"/>
                  <a:gd name="T18" fmla="*/ 7 w 7"/>
                  <a:gd name="T19" fmla="*/ 6 h 6"/>
                  <a:gd name="T20" fmla="*/ 7 w 7"/>
                  <a:gd name="T21" fmla="*/ 6 h 6"/>
                  <a:gd name="T22" fmla="*/ 4 w 7"/>
                  <a:gd name="T23" fmla="*/ 2 h 6"/>
                  <a:gd name="T24" fmla="*/ 0 w 7"/>
                  <a:gd name="T25" fmla="*/ 0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8" name="Rectangle 4310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9" name="Rectangle 4311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0" name="Freeform 4312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1" name="Freeform 4313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>
                  <a:gd name="T0" fmla="*/ 0 w 4"/>
                  <a:gd name="T1" fmla="*/ 0 h 3"/>
                  <a:gd name="T2" fmla="*/ 0 w 4"/>
                  <a:gd name="T3" fmla="*/ 0 h 3"/>
                  <a:gd name="T4" fmla="*/ 2 w 4"/>
                  <a:gd name="T5" fmla="*/ 2 h 3"/>
                  <a:gd name="T6" fmla="*/ 4 w 4"/>
                  <a:gd name="T7" fmla="*/ 3 h 3"/>
                  <a:gd name="T8" fmla="*/ 4 w 4"/>
                  <a:gd name="T9" fmla="*/ 3 h 3"/>
                  <a:gd name="T10" fmla="*/ 0 w 4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3"/>
                  <a:gd name="T20" fmla="*/ 4 w 4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2" name="Rectangle 4314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3" name="Rectangle 4315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4" name="Freeform 4316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5" name="Freeform 4317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6" name="Freeform 4318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7" name="Freeform 4319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>
                  <a:gd name="T0" fmla="*/ 20 w 149"/>
                  <a:gd name="T1" fmla="*/ 2 h 47"/>
                  <a:gd name="T2" fmla="*/ 15 w 149"/>
                  <a:gd name="T3" fmla="*/ 0 h 47"/>
                  <a:gd name="T4" fmla="*/ 11 w 149"/>
                  <a:gd name="T5" fmla="*/ 4 h 47"/>
                  <a:gd name="T6" fmla="*/ 7 w 149"/>
                  <a:gd name="T7" fmla="*/ 9 h 47"/>
                  <a:gd name="T8" fmla="*/ 4 w 149"/>
                  <a:gd name="T9" fmla="*/ 15 h 47"/>
                  <a:gd name="T10" fmla="*/ 0 w 149"/>
                  <a:gd name="T11" fmla="*/ 15 h 47"/>
                  <a:gd name="T12" fmla="*/ 11 w 149"/>
                  <a:gd name="T13" fmla="*/ 16 h 47"/>
                  <a:gd name="T14" fmla="*/ 20 w 149"/>
                  <a:gd name="T15" fmla="*/ 18 h 47"/>
                  <a:gd name="T16" fmla="*/ 20 w 149"/>
                  <a:gd name="T17" fmla="*/ 20 h 47"/>
                  <a:gd name="T18" fmla="*/ 18 w 149"/>
                  <a:gd name="T19" fmla="*/ 24 h 47"/>
                  <a:gd name="T20" fmla="*/ 32 w 149"/>
                  <a:gd name="T21" fmla="*/ 25 h 47"/>
                  <a:gd name="T22" fmla="*/ 45 w 149"/>
                  <a:gd name="T23" fmla="*/ 31 h 47"/>
                  <a:gd name="T24" fmla="*/ 50 w 149"/>
                  <a:gd name="T25" fmla="*/ 31 h 47"/>
                  <a:gd name="T26" fmla="*/ 54 w 149"/>
                  <a:gd name="T27" fmla="*/ 29 h 47"/>
                  <a:gd name="T28" fmla="*/ 70 w 149"/>
                  <a:gd name="T29" fmla="*/ 31 h 47"/>
                  <a:gd name="T30" fmla="*/ 90 w 149"/>
                  <a:gd name="T31" fmla="*/ 38 h 47"/>
                  <a:gd name="T32" fmla="*/ 99 w 149"/>
                  <a:gd name="T33" fmla="*/ 38 h 47"/>
                  <a:gd name="T34" fmla="*/ 106 w 149"/>
                  <a:gd name="T35" fmla="*/ 38 h 47"/>
                  <a:gd name="T36" fmla="*/ 124 w 149"/>
                  <a:gd name="T37" fmla="*/ 40 h 47"/>
                  <a:gd name="T38" fmla="*/ 131 w 149"/>
                  <a:gd name="T39" fmla="*/ 40 h 47"/>
                  <a:gd name="T40" fmla="*/ 142 w 149"/>
                  <a:gd name="T41" fmla="*/ 43 h 47"/>
                  <a:gd name="T42" fmla="*/ 147 w 149"/>
                  <a:gd name="T43" fmla="*/ 47 h 47"/>
                  <a:gd name="T44" fmla="*/ 149 w 149"/>
                  <a:gd name="T45" fmla="*/ 45 h 47"/>
                  <a:gd name="T46" fmla="*/ 145 w 149"/>
                  <a:gd name="T47" fmla="*/ 40 h 47"/>
                  <a:gd name="T48" fmla="*/ 147 w 149"/>
                  <a:gd name="T49" fmla="*/ 33 h 47"/>
                  <a:gd name="T50" fmla="*/ 143 w 149"/>
                  <a:gd name="T51" fmla="*/ 29 h 47"/>
                  <a:gd name="T52" fmla="*/ 136 w 149"/>
                  <a:gd name="T53" fmla="*/ 29 h 47"/>
                  <a:gd name="T54" fmla="*/ 127 w 149"/>
                  <a:gd name="T55" fmla="*/ 29 h 47"/>
                  <a:gd name="T56" fmla="*/ 120 w 149"/>
                  <a:gd name="T57" fmla="*/ 25 h 47"/>
                  <a:gd name="T58" fmla="*/ 120 w 149"/>
                  <a:gd name="T59" fmla="*/ 22 h 47"/>
                  <a:gd name="T60" fmla="*/ 118 w 149"/>
                  <a:gd name="T61" fmla="*/ 16 h 47"/>
                  <a:gd name="T62" fmla="*/ 111 w 149"/>
                  <a:gd name="T63" fmla="*/ 16 h 47"/>
                  <a:gd name="T64" fmla="*/ 109 w 149"/>
                  <a:gd name="T65" fmla="*/ 15 h 47"/>
                  <a:gd name="T66" fmla="*/ 104 w 149"/>
                  <a:gd name="T67" fmla="*/ 15 h 47"/>
                  <a:gd name="T68" fmla="*/ 100 w 149"/>
                  <a:gd name="T69" fmla="*/ 13 h 47"/>
                  <a:gd name="T70" fmla="*/ 95 w 149"/>
                  <a:gd name="T71" fmla="*/ 11 h 47"/>
                  <a:gd name="T72" fmla="*/ 92 w 149"/>
                  <a:gd name="T73" fmla="*/ 9 h 47"/>
                  <a:gd name="T74" fmla="*/ 86 w 149"/>
                  <a:gd name="T75" fmla="*/ 13 h 47"/>
                  <a:gd name="T76" fmla="*/ 83 w 149"/>
                  <a:gd name="T77" fmla="*/ 16 h 47"/>
                  <a:gd name="T78" fmla="*/ 77 w 149"/>
                  <a:gd name="T79" fmla="*/ 16 h 47"/>
                  <a:gd name="T80" fmla="*/ 66 w 149"/>
                  <a:gd name="T81" fmla="*/ 16 h 47"/>
                  <a:gd name="T82" fmla="*/ 61 w 149"/>
                  <a:gd name="T83" fmla="*/ 15 h 47"/>
                  <a:gd name="T84" fmla="*/ 54 w 149"/>
                  <a:gd name="T85" fmla="*/ 13 h 47"/>
                  <a:gd name="T86" fmla="*/ 49 w 149"/>
                  <a:gd name="T87" fmla="*/ 6 h 47"/>
                  <a:gd name="T88" fmla="*/ 43 w 149"/>
                  <a:gd name="T89" fmla="*/ 6 h 47"/>
                  <a:gd name="T90" fmla="*/ 38 w 149"/>
                  <a:gd name="T91" fmla="*/ 6 h 47"/>
                  <a:gd name="T92" fmla="*/ 32 w 149"/>
                  <a:gd name="T93" fmla="*/ 2 h 47"/>
                  <a:gd name="T94" fmla="*/ 27 w 149"/>
                  <a:gd name="T95" fmla="*/ 4 h 4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49"/>
                  <a:gd name="T145" fmla="*/ 0 h 47"/>
                  <a:gd name="T146" fmla="*/ 149 w 149"/>
                  <a:gd name="T147" fmla="*/ 47 h 4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8" name="Freeform 4320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9" name="Freeform 4321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>
                  <a:gd name="T0" fmla="*/ 4 w 29"/>
                  <a:gd name="T1" fmla="*/ 2 h 26"/>
                  <a:gd name="T2" fmla="*/ 4 w 29"/>
                  <a:gd name="T3" fmla="*/ 2 h 26"/>
                  <a:gd name="T4" fmla="*/ 6 w 29"/>
                  <a:gd name="T5" fmla="*/ 4 h 26"/>
                  <a:gd name="T6" fmla="*/ 4 w 29"/>
                  <a:gd name="T7" fmla="*/ 6 h 26"/>
                  <a:gd name="T8" fmla="*/ 0 w 29"/>
                  <a:gd name="T9" fmla="*/ 8 h 26"/>
                  <a:gd name="T10" fmla="*/ 0 w 29"/>
                  <a:gd name="T11" fmla="*/ 8 h 26"/>
                  <a:gd name="T12" fmla="*/ 4 w 29"/>
                  <a:gd name="T13" fmla="*/ 9 h 26"/>
                  <a:gd name="T14" fmla="*/ 7 w 29"/>
                  <a:gd name="T15" fmla="*/ 9 h 26"/>
                  <a:gd name="T16" fmla="*/ 7 w 29"/>
                  <a:gd name="T17" fmla="*/ 9 h 26"/>
                  <a:gd name="T18" fmla="*/ 9 w 29"/>
                  <a:gd name="T19" fmla="*/ 9 h 26"/>
                  <a:gd name="T20" fmla="*/ 11 w 29"/>
                  <a:gd name="T21" fmla="*/ 11 h 26"/>
                  <a:gd name="T22" fmla="*/ 11 w 29"/>
                  <a:gd name="T23" fmla="*/ 11 h 26"/>
                  <a:gd name="T24" fmla="*/ 15 w 29"/>
                  <a:gd name="T25" fmla="*/ 15 h 26"/>
                  <a:gd name="T26" fmla="*/ 15 w 29"/>
                  <a:gd name="T27" fmla="*/ 15 h 26"/>
                  <a:gd name="T28" fmla="*/ 15 w 29"/>
                  <a:gd name="T29" fmla="*/ 18 h 26"/>
                  <a:gd name="T30" fmla="*/ 16 w 29"/>
                  <a:gd name="T31" fmla="*/ 22 h 26"/>
                  <a:gd name="T32" fmla="*/ 16 w 29"/>
                  <a:gd name="T33" fmla="*/ 22 h 26"/>
                  <a:gd name="T34" fmla="*/ 22 w 29"/>
                  <a:gd name="T35" fmla="*/ 24 h 26"/>
                  <a:gd name="T36" fmla="*/ 24 w 29"/>
                  <a:gd name="T37" fmla="*/ 26 h 26"/>
                  <a:gd name="T38" fmla="*/ 25 w 29"/>
                  <a:gd name="T39" fmla="*/ 26 h 26"/>
                  <a:gd name="T40" fmla="*/ 25 w 29"/>
                  <a:gd name="T41" fmla="*/ 26 h 26"/>
                  <a:gd name="T42" fmla="*/ 27 w 29"/>
                  <a:gd name="T43" fmla="*/ 24 h 26"/>
                  <a:gd name="T44" fmla="*/ 27 w 29"/>
                  <a:gd name="T45" fmla="*/ 24 h 26"/>
                  <a:gd name="T46" fmla="*/ 25 w 29"/>
                  <a:gd name="T47" fmla="*/ 22 h 26"/>
                  <a:gd name="T48" fmla="*/ 25 w 29"/>
                  <a:gd name="T49" fmla="*/ 22 h 26"/>
                  <a:gd name="T50" fmla="*/ 25 w 29"/>
                  <a:gd name="T51" fmla="*/ 18 h 26"/>
                  <a:gd name="T52" fmla="*/ 29 w 29"/>
                  <a:gd name="T53" fmla="*/ 17 h 26"/>
                  <a:gd name="T54" fmla="*/ 29 w 29"/>
                  <a:gd name="T55" fmla="*/ 17 h 26"/>
                  <a:gd name="T56" fmla="*/ 24 w 29"/>
                  <a:gd name="T57" fmla="*/ 17 h 26"/>
                  <a:gd name="T58" fmla="*/ 20 w 29"/>
                  <a:gd name="T59" fmla="*/ 15 h 26"/>
                  <a:gd name="T60" fmla="*/ 20 w 29"/>
                  <a:gd name="T61" fmla="*/ 15 h 26"/>
                  <a:gd name="T62" fmla="*/ 18 w 29"/>
                  <a:gd name="T63" fmla="*/ 11 h 26"/>
                  <a:gd name="T64" fmla="*/ 18 w 29"/>
                  <a:gd name="T65" fmla="*/ 8 h 26"/>
                  <a:gd name="T66" fmla="*/ 18 w 29"/>
                  <a:gd name="T67" fmla="*/ 8 h 26"/>
                  <a:gd name="T68" fmla="*/ 16 w 29"/>
                  <a:gd name="T69" fmla="*/ 0 h 26"/>
                  <a:gd name="T70" fmla="*/ 16 w 29"/>
                  <a:gd name="T71" fmla="*/ 0 h 26"/>
                  <a:gd name="T72" fmla="*/ 13 w 29"/>
                  <a:gd name="T73" fmla="*/ 0 h 26"/>
                  <a:gd name="T74" fmla="*/ 11 w 29"/>
                  <a:gd name="T75" fmla="*/ 0 h 26"/>
                  <a:gd name="T76" fmla="*/ 11 w 29"/>
                  <a:gd name="T77" fmla="*/ 2 h 26"/>
                  <a:gd name="T78" fmla="*/ 13 w 29"/>
                  <a:gd name="T79" fmla="*/ 4 h 26"/>
                  <a:gd name="T80" fmla="*/ 13 w 29"/>
                  <a:gd name="T81" fmla="*/ 4 h 26"/>
                  <a:gd name="T82" fmla="*/ 7 w 29"/>
                  <a:gd name="T83" fmla="*/ 2 h 26"/>
                  <a:gd name="T84" fmla="*/ 6 w 29"/>
                  <a:gd name="T85" fmla="*/ 0 h 26"/>
                  <a:gd name="T86" fmla="*/ 4 w 29"/>
                  <a:gd name="T87" fmla="*/ 2 h 2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9"/>
                  <a:gd name="T133" fmla="*/ 0 h 26"/>
                  <a:gd name="T134" fmla="*/ 29 w 29"/>
                  <a:gd name="T135" fmla="*/ 26 h 2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0" name="Freeform 4322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1" name="Freeform 4323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2" name="Freeform 4324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3" name="Freeform 4325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4" name="Rectangle 4326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5" name="Rectangle 4327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6" name="Freeform 4328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7" name="Freeform 4329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0 h 2"/>
                  <a:gd name="T4" fmla="*/ 0 w 4"/>
                  <a:gd name="T5" fmla="*/ 2 h 2"/>
                  <a:gd name="T6" fmla="*/ 0 w 4"/>
                  <a:gd name="T7" fmla="*/ 2 h 2"/>
                  <a:gd name="T8" fmla="*/ 2 w 4"/>
                  <a:gd name="T9" fmla="*/ 2 h 2"/>
                  <a:gd name="T10" fmla="*/ 4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8" name="Freeform 4330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9" name="Freeform 4331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1 w 12"/>
                  <a:gd name="T5" fmla="*/ 3 h 10"/>
                  <a:gd name="T6" fmla="*/ 0 w 12"/>
                  <a:gd name="T7" fmla="*/ 7 h 10"/>
                  <a:gd name="T8" fmla="*/ 0 w 12"/>
                  <a:gd name="T9" fmla="*/ 7 h 10"/>
                  <a:gd name="T10" fmla="*/ 1 w 12"/>
                  <a:gd name="T11" fmla="*/ 9 h 10"/>
                  <a:gd name="T12" fmla="*/ 3 w 12"/>
                  <a:gd name="T13" fmla="*/ 9 h 10"/>
                  <a:gd name="T14" fmla="*/ 3 w 12"/>
                  <a:gd name="T15" fmla="*/ 9 h 10"/>
                  <a:gd name="T16" fmla="*/ 3 w 12"/>
                  <a:gd name="T17" fmla="*/ 9 h 10"/>
                  <a:gd name="T18" fmla="*/ 3 w 12"/>
                  <a:gd name="T19" fmla="*/ 9 h 10"/>
                  <a:gd name="T20" fmla="*/ 7 w 12"/>
                  <a:gd name="T21" fmla="*/ 9 h 10"/>
                  <a:gd name="T22" fmla="*/ 9 w 12"/>
                  <a:gd name="T23" fmla="*/ 10 h 10"/>
                  <a:gd name="T24" fmla="*/ 9 w 12"/>
                  <a:gd name="T25" fmla="*/ 10 h 10"/>
                  <a:gd name="T26" fmla="*/ 10 w 12"/>
                  <a:gd name="T27" fmla="*/ 7 h 10"/>
                  <a:gd name="T28" fmla="*/ 12 w 12"/>
                  <a:gd name="T29" fmla="*/ 3 h 10"/>
                  <a:gd name="T30" fmla="*/ 12 w 12"/>
                  <a:gd name="T31" fmla="*/ 3 h 10"/>
                  <a:gd name="T32" fmla="*/ 10 w 12"/>
                  <a:gd name="T33" fmla="*/ 1 h 10"/>
                  <a:gd name="T34" fmla="*/ 9 w 12"/>
                  <a:gd name="T35" fmla="*/ 0 h 10"/>
                  <a:gd name="T36" fmla="*/ 3 w 12"/>
                  <a:gd name="T37" fmla="*/ 0 h 1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2"/>
                  <a:gd name="T58" fmla="*/ 0 h 10"/>
                  <a:gd name="T59" fmla="*/ 12 w 12"/>
                  <a:gd name="T60" fmla="*/ 10 h 1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0" name="Freeform 4332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1" name="Freeform 4333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>
                  <a:gd name="T0" fmla="*/ 0 w 5"/>
                  <a:gd name="T1" fmla="*/ 4 h 7"/>
                  <a:gd name="T2" fmla="*/ 0 w 5"/>
                  <a:gd name="T3" fmla="*/ 4 h 7"/>
                  <a:gd name="T4" fmla="*/ 3 w 5"/>
                  <a:gd name="T5" fmla="*/ 6 h 7"/>
                  <a:gd name="T6" fmla="*/ 3 w 5"/>
                  <a:gd name="T7" fmla="*/ 6 h 7"/>
                  <a:gd name="T8" fmla="*/ 2 w 5"/>
                  <a:gd name="T9" fmla="*/ 6 h 7"/>
                  <a:gd name="T10" fmla="*/ 2 w 5"/>
                  <a:gd name="T11" fmla="*/ 7 h 7"/>
                  <a:gd name="T12" fmla="*/ 2 w 5"/>
                  <a:gd name="T13" fmla="*/ 7 h 7"/>
                  <a:gd name="T14" fmla="*/ 3 w 5"/>
                  <a:gd name="T15" fmla="*/ 7 h 7"/>
                  <a:gd name="T16" fmla="*/ 5 w 5"/>
                  <a:gd name="T17" fmla="*/ 6 h 7"/>
                  <a:gd name="T18" fmla="*/ 5 w 5"/>
                  <a:gd name="T19" fmla="*/ 2 h 7"/>
                  <a:gd name="T20" fmla="*/ 5 w 5"/>
                  <a:gd name="T21" fmla="*/ 2 h 7"/>
                  <a:gd name="T22" fmla="*/ 2 w 5"/>
                  <a:gd name="T23" fmla="*/ 0 h 7"/>
                  <a:gd name="T24" fmla="*/ 2 w 5"/>
                  <a:gd name="T25" fmla="*/ 0 h 7"/>
                  <a:gd name="T26" fmla="*/ 0 w 5"/>
                  <a:gd name="T27" fmla="*/ 2 h 7"/>
                  <a:gd name="T28" fmla="*/ 0 w 5"/>
                  <a:gd name="T29" fmla="*/ 4 h 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"/>
                  <a:gd name="T46" fmla="*/ 0 h 7"/>
                  <a:gd name="T47" fmla="*/ 5 w 5"/>
                  <a:gd name="T48" fmla="*/ 7 h 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2" name="Freeform 4334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3" name="Freeform 4335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>
                  <a:gd name="T0" fmla="*/ 4 w 22"/>
                  <a:gd name="T1" fmla="*/ 1 h 7"/>
                  <a:gd name="T2" fmla="*/ 4 w 22"/>
                  <a:gd name="T3" fmla="*/ 1 h 7"/>
                  <a:gd name="T4" fmla="*/ 0 w 22"/>
                  <a:gd name="T5" fmla="*/ 1 h 7"/>
                  <a:gd name="T6" fmla="*/ 0 w 22"/>
                  <a:gd name="T7" fmla="*/ 3 h 7"/>
                  <a:gd name="T8" fmla="*/ 0 w 22"/>
                  <a:gd name="T9" fmla="*/ 5 h 7"/>
                  <a:gd name="T10" fmla="*/ 0 w 22"/>
                  <a:gd name="T11" fmla="*/ 5 h 7"/>
                  <a:gd name="T12" fmla="*/ 4 w 22"/>
                  <a:gd name="T13" fmla="*/ 7 h 7"/>
                  <a:gd name="T14" fmla="*/ 6 w 22"/>
                  <a:gd name="T15" fmla="*/ 7 h 7"/>
                  <a:gd name="T16" fmla="*/ 7 w 22"/>
                  <a:gd name="T17" fmla="*/ 5 h 7"/>
                  <a:gd name="T18" fmla="*/ 7 w 22"/>
                  <a:gd name="T19" fmla="*/ 5 h 7"/>
                  <a:gd name="T20" fmla="*/ 9 w 22"/>
                  <a:gd name="T21" fmla="*/ 7 h 7"/>
                  <a:gd name="T22" fmla="*/ 11 w 22"/>
                  <a:gd name="T23" fmla="*/ 7 h 7"/>
                  <a:gd name="T24" fmla="*/ 14 w 22"/>
                  <a:gd name="T25" fmla="*/ 5 h 7"/>
                  <a:gd name="T26" fmla="*/ 14 w 22"/>
                  <a:gd name="T27" fmla="*/ 5 h 7"/>
                  <a:gd name="T28" fmla="*/ 18 w 22"/>
                  <a:gd name="T29" fmla="*/ 5 h 7"/>
                  <a:gd name="T30" fmla="*/ 18 w 22"/>
                  <a:gd name="T31" fmla="*/ 5 h 7"/>
                  <a:gd name="T32" fmla="*/ 20 w 22"/>
                  <a:gd name="T33" fmla="*/ 3 h 7"/>
                  <a:gd name="T34" fmla="*/ 22 w 22"/>
                  <a:gd name="T35" fmla="*/ 3 h 7"/>
                  <a:gd name="T36" fmla="*/ 22 w 22"/>
                  <a:gd name="T37" fmla="*/ 3 h 7"/>
                  <a:gd name="T38" fmla="*/ 22 w 22"/>
                  <a:gd name="T39" fmla="*/ 1 h 7"/>
                  <a:gd name="T40" fmla="*/ 20 w 22"/>
                  <a:gd name="T41" fmla="*/ 0 h 7"/>
                  <a:gd name="T42" fmla="*/ 16 w 22"/>
                  <a:gd name="T43" fmla="*/ 1 h 7"/>
                  <a:gd name="T44" fmla="*/ 16 w 22"/>
                  <a:gd name="T45" fmla="*/ 1 h 7"/>
                  <a:gd name="T46" fmla="*/ 9 w 22"/>
                  <a:gd name="T47" fmla="*/ 1 h 7"/>
                  <a:gd name="T48" fmla="*/ 4 w 22"/>
                  <a:gd name="T49" fmla="*/ 1 h 7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22"/>
                  <a:gd name="T76" fmla="*/ 0 h 7"/>
                  <a:gd name="T77" fmla="*/ 22 w 22"/>
                  <a:gd name="T78" fmla="*/ 7 h 7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4" name="Freeform 4336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5" name="Freeform 4337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0 w 20"/>
                  <a:gd name="T3" fmla="*/ 0 h 13"/>
                  <a:gd name="T4" fmla="*/ 0 w 20"/>
                  <a:gd name="T5" fmla="*/ 4 h 13"/>
                  <a:gd name="T6" fmla="*/ 2 w 20"/>
                  <a:gd name="T7" fmla="*/ 6 h 13"/>
                  <a:gd name="T8" fmla="*/ 5 w 20"/>
                  <a:gd name="T9" fmla="*/ 7 h 13"/>
                  <a:gd name="T10" fmla="*/ 5 w 20"/>
                  <a:gd name="T11" fmla="*/ 7 h 13"/>
                  <a:gd name="T12" fmla="*/ 11 w 20"/>
                  <a:gd name="T13" fmla="*/ 9 h 13"/>
                  <a:gd name="T14" fmla="*/ 11 w 20"/>
                  <a:gd name="T15" fmla="*/ 9 h 13"/>
                  <a:gd name="T16" fmla="*/ 11 w 20"/>
                  <a:gd name="T17" fmla="*/ 11 h 13"/>
                  <a:gd name="T18" fmla="*/ 9 w 20"/>
                  <a:gd name="T19" fmla="*/ 13 h 13"/>
                  <a:gd name="T20" fmla="*/ 9 w 20"/>
                  <a:gd name="T21" fmla="*/ 13 h 13"/>
                  <a:gd name="T22" fmla="*/ 13 w 20"/>
                  <a:gd name="T23" fmla="*/ 11 h 13"/>
                  <a:gd name="T24" fmla="*/ 14 w 20"/>
                  <a:gd name="T25" fmla="*/ 9 h 13"/>
                  <a:gd name="T26" fmla="*/ 14 w 20"/>
                  <a:gd name="T27" fmla="*/ 9 h 13"/>
                  <a:gd name="T28" fmla="*/ 18 w 20"/>
                  <a:gd name="T29" fmla="*/ 7 h 13"/>
                  <a:gd name="T30" fmla="*/ 20 w 20"/>
                  <a:gd name="T31" fmla="*/ 6 h 13"/>
                  <a:gd name="T32" fmla="*/ 20 w 20"/>
                  <a:gd name="T33" fmla="*/ 4 h 13"/>
                  <a:gd name="T34" fmla="*/ 20 w 20"/>
                  <a:gd name="T35" fmla="*/ 4 h 13"/>
                  <a:gd name="T36" fmla="*/ 16 w 20"/>
                  <a:gd name="T37" fmla="*/ 2 h 13"/>
                  <a:gd name="T38" fmla="*/ 13 w 20"/>
                  <a:gd name="T39" fmla="*/ 0 h 13"/>
                  <a:gd name="T40" fmla="*/ 11 w 20"/>
                  <a:gd name="T41" fmla="*/ 2 h 13"/>
                  <a:gd name="T42" fmla="*/ 11 w 20"/>
                  <a:gd name="T43" fmla="*/ 2 h 13"/>
                  <a:gd name="T44" fmla="*/ 5 w 20"/>
                  <a:gd name="T45" fmla="*/ 2 h 13"/>
                  <a:gd name="T46" fmla="*/ 0 w 20"/>
                  <a:gd name="T47" fmla="*/ 0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20"/>
                  <a:gd name="T73" fmla="*/ 0 h 13"/>
                  <a:gd name="T74" fmla="*/ 20 w 20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6" name="Freeform 4338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7" name="Freeform 4339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0 w 6"/>
                  <a:gd name="T3" fmla="*/ 0 h 3"/>
                  <a:gd name="T4" fmla="*/ 0 w 6"/>
                  <a:gd name="T5" fmla="*/ 1 h 3"/>
                  <a:gd name="T6" fmla="*/ 0 w 6"/>
                  <a:gd name="T7" fmla="*/ 3 h 3"/>
                  <a:gd name="T8" fmla="*/ 0 w 6"/>
                  <a:gd name="T9" fmla="*/ 3 h 3"/>
                  <a:gd name="T10" fmla="*/ 2 w 6"/>
                  <a:gd name="T11" fmla="*/ 1 h 3"/>
                  <a:gd name="T12" fmla="*/ 6 w 6"/>
                  <a:gd name="T13" fmla="*/ 1 h 3"/>
                  <a:gd name="T14" fmla="*/ 6 w 6"/>
                  <a:gd name="T15" fmla="*/ 1 h 3"/>
                  <a:gd name="T16" fmla="*/ 4 w 6"/>
                  <a:gd name="T17" fmla="*/ 0 h 3"/>
                  <a:gd name="T18" fmla="*/ 0 w 6"/>
                  <a:gd name="T19" fmla="*/ 0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3"/>
                  <a:gd name="T32" fmla="*/ 6 w 6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8" name="Freeform 4340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9" name="Freeform 4341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0 h 2"/>
                  <a:gd name="T12" fmla="*/ 2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0" name="Freeform 4342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1" name="Freeform 4343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6 w 15"/>
                  <a:gd name="T5" fmla="*/ 4 h 13"/>
                  <a:gd name="T6" fmla="*/ 4 w 15"/>
                  <a:gd name="T7" fmla="*/ 5 h 13"/>
                  <a:gd name="T8" fmla="*/ 4 w 15"/>
                  <a:gd name="T9" fmla="*/ 5 h 13"/>
                  <a:gd name="T10" fmla="*/ 4 w 15"/>
                  <a:gd name="T11" fmla="*/ 9 h 13"/>
                  <a:gd name="T12" fmla="*/ 2 w 15"/>
                  <a:gd name="T13" fmla="*/ 11 h 13"/>
                  <a:gd name="T14" fmla="*/ 0 w 15"/>
                  <a:gd name="T15" fmla="*/ 9 h 13"/>
                  <a:gd name="T16" fmla="*/ 0 w 15"/>
                  <a:gd name="T17" fmla="*/ 9 h 13"/>
                  <a:gd name="T18" fmla="*/ 0 w 15"/>
                  <a:gd name="T19" fmla="*/ 11 h 13"/>
                  <a:gd name="T20" fmla="*/ 2 w 15"/>
                  <a:gd name="T21" fmla="*/ 11 h 13"/>
                  <a:gd name="T22" fmla="*/ 6 w 15"/>
                  <a:gd name="T23" fmla="*/ 11 h 13"/>
                  <a:gd name="T24" fmla="*/ 11 w 15"/>
                  <a:gd name="T25" fmla="*/ 13 h 13"/>
                  <a:gd name="T26" fmla="*/ 11 w 15"/>
                  <a:gd name="T27" fmla="*/ 13 h 13"/>
                  <a:gd name="T28" fmla="*/ 13 w 15"/>
                  <a:gd name="T29" fmla="*/ 9 h 13"/>
                  <a:gd name="T30" fmla="*/ 15 w 15"/>
                  <a:gd name="T31" fmla="*/ 5 h 13"/>
                  <a:gd name="T32" fmla="*/ 15 w 15"/>
                  <a:gd name="T33" fmla="*/ 5 h 13"/>
                  <a:gd name="T34" fmla="*/ 15 w 15"/>
                  <a:gd name="T35" fmla="*/ 4 h 13"/>
                  <a:gd name="T36" fmla="*/ 13 w 15"/>
                  <a:gd name="T37" fmla="*/ 2 h 13"/>
                  <a:gd name="T38" fmla="*/ 9 w 15"/>
                  <a:gd name="T39" fmla="*/ 0 h 1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5"/>
                  <a:gd name="T61" fmla="*/ 0 h 13"/>
                  <a:gd name="T62" fmla="*/ 15 w 15"/>
                  <a:gd name="T63" fmla="*/ 13 h 13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2" name="Freeform 4344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3" name="Freeform 4345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>
                  <a:gd name="T0" fmla="*/ 20 w 39"/>
                  <a:gd name="T1" fmla="*/ 15 h 16"/>
                  <a:gd name="T2" fmla="*/ 27 w 39"/>
                  <a:gd name="T3" fmla="*/ 9 h 16"/>
                  <a:gd name="T4" fmla="*/ 27 w 39"/>
                  <a:gd name="T5" fmla="*/ 11 h 16"/>
                  <a:gd name="T6" fmla="*/ 27 w 39"/>
                  <a:gd name="T7" fmla="*/ 13 h 16"/>
                  <a:gd name="T8" fmla="*/ 30 w 39"/>
                  <a:gd name="T9" fmla="*/ 13 h 16"/>
                  <a:gd name="T10" fmla="*/ 36 w 39"/>
                  <a:gd name="T11" fmla="*/ 13 h 16"/>
                  <a:gd name="T12" fmla="*/ 32 w 39"/>
                  <a:gd name="T13" fmla="*/ 11 h 16"/>
                  <a:gd name="T14" fmla="*/ 39 w 39"/>
                  <a:gd name="T15" fmla="*/ 11 h 16"/>
                  <a:gd name="T16" fmla="*/ 39 w 39"/>
                  <a:gd name="T17" fmla="*/ 9 h 16"/>
                  <a:gd name="T18" fmla="*/ 37 w 39"/>
                  <a:gd name="T19" fmla="*/ 7 h 16"/>
                  <a:gd name="T20" fmla="*/ 37 w 39"/>
                  <a:gd name="T21" fmla="*/ 6 h 16"/>
                  <a:gd name="T22" fmla="*/ 34 w 39"/>
                  <a:gd name="T23" fmla="*/ 4 h 16"/>
                  <a:gd name="T24" fmla="*/ 32 w 39"/>
                  <a:gd name="T25" fmla="*/ 7 h 16"/>
                  <a:gd name="T26" fmla="*/ 28 w 39"/>
                  <a:gd name="T27" fmla="*/ 4 h 16"/>
                  <a:gd name="T28" fmla="*/ 27 w 39"/>
                  <a:gd name="T29" fmla="*/ 4 h 16"/>
                  <a:gd name="T30" fmla="*/ 25 w 39"/>
                  <a:gd name="T31" fmla="*/ 4 h 16"/>
                  <a:gd name="T32" fmla="*/ 23 w 39"/>
                  <a:gd name="T33" fmla="*/ 2 h 16"/>
                  <a:gd name="T34" fmla="*/ 18 w 39"/>
                  <a:gd name="T35" fmla="*/ 2 h 16"/>
                  <a:gd name="T36" fmla="*/ 18 w 39"/>
                  <a:gd name="T37" fmla="*/ 4 h 16"/>
                  <a:gd name="T38" fmla="*/ 25 w 39"/>
                  <a:gd name="T39" fmla="*/ 9 h 16"/>
                  <a:gd name="T40" fmla="*/ 23 w 39"/>
                  <a:gd name="T41" fmla="*/ 11 h 16"/>
                  <a:gd name="T42" fmla="*/ 20 w 39"/>
                  <a:gd name="T43" fmla="*/ 11 h 16"/>
                  <a:gd name="T44" fmla="*/ 16 w 39"/>
                  <a:gd name="T45" fmla="*/ 7 h 16"/>
                  <a:gd name="T46" fmla="*/ 12 w 39"/>
                  <a:gd name="T47" fmla="*/ 6 h 16"/>
                  <a:gd name="T48" fmla="*/ 5 w 39"/>
                  <a:gd name="T49" fmla="*/ 7 h 16"/>
                  <a:gd name="T50" fmla="*/ 2 w 39"/>
                  <a:gd name="T51" fmla="*/ 9 h 16"/>
                  <a:gd name="T52" fmla="*/ 2 w 39"/>
                  <a:gd name="T53" fmla="*/ 13 h 16"/>
                  <a:gd name="T54" fmla="*/ 0 w 39"/>
                  <a:gd name="T55" fmla="*/ 15 h 16"/>
                  <a:gd name="T56" fmla="*/ 3 w 39"/>
                  <a:gd name="T57" fmla="*/ 16 h 16"/>
                  <a:gd name="T58" fmla="*/ 7 w 39"/>
                  <a:gd name="T59" fmla="*/ 16 h 16"/>
                  <a:gd name="T60" fmla="*/ 9 w 39"/>
                  <a:gd name="T61" fmla="*/ 16 h 16"/>
                  <a:gd name="T62" fmla="*/ 11 w 39"/>
                  <a:gd name="T63" fmla="*/ 16 h 16"/>
                  <a:gd name="T64" fmla="*/ 20 w 39"/>
                  <a:gd name="T65" fmla="*/ 15 h 1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39"/>
                  <a:gd name="T100" fmla="*/ 0 h 16"/>
                  <a:gd name="T101" fmla="*/ 39 w 39"/>
                  <a:gd name="T102" fmla="*/ 16 h 1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4" name="Freeform 4346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5" name="Freeform 4347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>
                  <a:gd name="T0" fmla="*/ 0 w 2"/>
                  <a:gd name="T1" fmla="*/ 4 h 4"/>
                  <a:gd name="T2" fmla="*/ 0 w 2"/>
                  <a:gd name="T3" fmla="*/ 4 h 4"/>
                  <a:gd name="T4" fmla="*/ 2 w 2"/>
                  <a:gd name="T5" fmla="*/ 0 h 4"/>
                  <a:gd name="T6" fmla="*/ 2 w 2"/>
                  <a:gd name="T7" fmla="*/ 0 h 4"/>
                  <a:gd name="T8" fmla="*/ 0 w 2"/>
                  <a:gd name="T9" fmla="*/ 0 h 4"/>
                  <a:gd name="T10" fmla="*/ 0 w 2"/>
                  <a:gd name="T11" fmla="*/ 0 h 4"/>
                  <a:gd name="T12" fmla="*/ 0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6" name="Freeform 4348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7" name="Freeform 4349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>
                  <a:gd name="T0" fmla="*/ 0 w 30"/>
                  <a:gd name="T1" fmla="*/ 2 h 14"/>
                  <a:gd name="T2" fmla="*/ 0 w 30"/>
                  <a:gd name="T3" fmla="*/ 2 h 14"/>
                  <a:gd name="T4" fmla="*/ 2 w 30"/>
                  <a:gd name="T5" fmla="*/ 3 h 14"/>
                  <a:gd name="T6" fmla="*/ 3 w 30"/>
                  <a:gd name="T7" fmla="*/ 5 h 14"/>
                  <a:gd name="T8" fmla="*/ 9 w 30"/>
                  <a:gd name="T9" fmla="*/ 5 h 14"/>
                  <a:gd name="T10" fmla="*/ 9 w 30"/>
                  <a:gd name="T11" fmla="*/ 5 h 14"/>
                  <a:gd name="T12" fmla="*/ 14 w 30"/>
                  <a:gd name="T13" fmla="*/ 9 h 14"/>
                  <a:gd name="T14" fmla="*/ 20 w 30"/>
                  <a:gd name="T15" fmla="*/ 12 h 14"/>
                  <a:gd name="T16" fmla="*/ 20 w 30"/>
                  <a:gd name="T17" fmla="*/ 12 h 14"/>
                  <a:gd name="T18" fmla="*/ 23 w 30"/>
                  <a:gd name="T19" fmla="*/ 14 h 14"/>
                  <a:gd name="T20" fmla="*/ 27 w 30"/>
                  <a:gd name="T21" fmla="*/ 12 h 14"/>
                  <a:gd name="T22" fmla="*/ 30 w 30"/>
                  <a:gd name="T23" fmla="*/ 11 h 14"/>
                  <a:gd name="T24" fmla="*/ 30 w 30"/>
                  <a:gd name="T25" fmla="*/ 9 h 14"/>
                  <a:gd name="T26" fmla="*/ 28 w 30"/>
                  <a:gd name="T27" fmla="*/ 7 h 14"/>
                  <a:gd name="T28" fmla="*/ 28 w 30"/>
                  <a:gd name="T29" fmla="*/ 7 h 14"/>
                  <a:gd name="T30" fmla="*/ 27 w 30"/>
                  <a:gd name="T31" fmla="*/ 5 h 14"/>
                  <a:gd name="T32" fmla="*/ 23 w 30"/>
                  <a:gd name="T33" fmla="*/ 3 h 14"/>
                  <a:gd name="T34" fmla="*/ 23 w 30"/>
                  <a:gd name="T35" fmla="*/ 3 h 14"/>
                  <a:gd name="T36" fmla="*/ 18 w 30"/>
                  <a:gd name="T37" fmla="*/ 0 h 14"/>
                  <a:gd name="T38" fmla="*/ 18 w 30"/>
                  <a:gd name="T39" fmla="*/ 0 h 14"/>
                  <a:gd name="T40" fmla="*/ 11 w 30"/>
                  <a:gd name="T41" fmla="*/ 0 h 14"/>
                  <a:gd name="T42" fmla="*/ 11 w 30"/>
                  <a:gd name="T43" fmla="*/ 0 h 14"/>
                  <a:gd name="T44" fmla="*/ 5 w 30"/>
                  <a:gd name="T45" fmla="*/ 0 h 14"/>
                  <a:gd name="T46" fmla="*/ 3 w 30"/>
                  <a:gd name="T47" fmla="*/ 0 h 14"/>
                  <a:gd name="T48" fmla="*/ 0 w 30"/>
                  <a:gd name="T49" fmla="*/ 2 h 1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0"/>
                  <a:gd name="T76" fmla="*/ 0 h 14"/>
                  <a:gd name="T77" fmla="*/ 30 w 30"/>
                  <a:gd name="T78" fmla="*/ 14 h 1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8" name="Freeform 4350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9" name="Freeform 4351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0" name="Freeform 4352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1" name="Freeform 4353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>
                  <a:gd name="T0" fmla="*/ 7 w 104"/>
                  <a:gd name="T1" fmla="*/ 118 h 120"/>
                  <a:gd name="T2" fmla="*/ 15 w 104"/>
                  <a:gd name="T3" fmla="*/ 118 h 120"/>
                  <a:gd name="T4" fmla="*/ 23 w 104"/>
                  <a:gd name="T5" fmla="*/ 116 h 120"/>
                  <a:gd name="T6" fmla="*/ 22 w 104"/>
                  <a:gd name="T7" fmla="*/ 107 h 120"/>
                  <a:gd name="T8" fmla="*/ 25 w 104"/>
                  <a:gd name="T9" fmla="*/ 87 h 120"/>
                  <a:gd name="T10" fmla="*/ 23 w 104"/>
                  <a:gd name="T11" fmla="*/ 77 h 120"/>
                  <a:gd name="T12" fmla="*/ 34 w 104"/>
                  <a:gd name="T13" fmla="*/ 70 h 120"/>
                  <a:gd name="T14" fmla="*/ 34 w 104"/>
                  <a:gd name="T15" fmla="*/ 80 h 120"/>
                  <a:gd name="T16" fmla="*/ 43 w 104"/>
                  <a:gd name="T17" fmla="*/ 93 h 120"/>
                  <a:gd name="T18" fmla="*/ 43 w 104"/>
                  <a:gd name="T19" fmla="*/ 104 h 120"/>
                  <a:gd name="T20" fmla="*/ 50 w 104"/>
                  <a:gd name="T21" fmla="*/ 104 h 120"/>
                  <a:gd name="T22" fmla="*/ 57 w 104"/>
                  <a:gd name="T23" fmla="*/ 98 h 120"/>
                  <a:gd name="T24" fmla="*/ 61 w 104"/>
                  <a:gd name="T25" fmla="*/ 96 h 120"/>
                  <a:gd name="T26" fmla="*/ 63 w 104"/>
                  <a:gd name="T27" fmla="*/ 93 h 120"/>
                  <a:gd name="T28" fmla="*/ 61 w 104"/>
                  <a:gd name="T29" fmla="*/ 89 h 120"/>
                  <a:gd name="T30" fmla="*/ 56 w 104"/>
                  <a:gd name="T31" fmla="*/ 84 h 120"/>
                  <a:gd name="T32" fmla="*/ 56 w 104"/>
                  <a:gd name="T33" fmla="*/ 80 h 120"/>
                  <a:gd name="T34" fmla="*/ 56 w 104"/>
                  <a:gd name="T35" fmla="*/ 75 h 120"/>
                  <a:gd name="T36" fmla="*/ 50 w 104"/>
                  <a:gd name="T37" fmla="*/ 68 h 120"/>
                  <a:gd name="T38" fmla="*/ 43 w 104"/>
                  <a:gd name="T39" fmla="*/ 61 h 120"/>
                  <a:gd name="T40" fmla="*/ 41 w 104"/>
                  <a:gd name="T41" fmla="*/ 55 h 120"/>
                  <a:gd name="T42" fmla="*/ 52 w 104"/>
                  <a:gd name="T43" fmla="*/ 53 h 120"/>
                  <a:gd name="T44" fmla="*/ 65 w 104"/>
                  <a:gd name="T45" fmla="*/ 43 h 120"/>
                  <a:gd name="T46" fmla="*/ 74 w 104"/>
                  <a:gd name="T47" fmla="*/ 43 h 120"/>
                  <a:gd name="T48" fmla="*/ 74 w 104"/>
                  <a:gd name="T49" fmla="*/ 37 h 120"/>
                  <a:gd name="T50" fmla="*/ 66 w 104"/>
                  <a:gd name="T51" fmla="*/ 39 h 120"/>
                  <a:gd name="T52" fmla="*/ 52 w 104"/>
                  <a:gd name="T53" fmla="*/ 43 h 120"/>
                  <a:gd name="T54" fmla="*/ 43 w 104"/>
                  <a:gd name="T55" fmla="*/ 43 h 120"/>
                  <a:gd name="T56" fmla="*/ 34 w 104"/>
                  <a:gd name="T57" fmla="*/ 50 h 120"/>
                  <a:gd name="T58" fmla="*/ 27 w 104"/>
                  <a:gd name="T59" fmla="*/ 43 h 120"/>
                  <a:gd name="T60" fmla="*/ 20 w 104"/>
                  <a:gd name="T61" fmla="*/ 34 h 120"/>
                  <a:gd name="T62" fmla="*/ 27 w 104"/>
                  <a:gd name="T63" fmla="*/ 19 h 120"/>
                  <a:gd name="T64" fmla="*/ 40 w 104"/>
                  <a:gd name="T65" fmla="*/ 19 h 120"/>
                  <a:gd name="T66" fmla="*/ 50 w 104"/>
                  <a:gd name="T67" fmla="*/ 19 h 120"/>
                  <a:gd name="T68" fmla="*/ 72 w 104"/>
                  <a:gd name="T69" fmla="*/ 21 h 120"/>
                  <a:gd name="T70" fmla="*/ 91 w 104"/>
                  <a:gd name="T71" fmla="*/ 19 h 120"/>
                  <a:gd name="T72" fmla="*/ 100 w 104"/>
                  <a:gd name="T73" fmla="*/ 7 h 120"/>
                  <a:gd name="T74" fmla="*/ 102 w 104"/>
                  <a:gd name="T75" fmla="*/ 0 h 120"/>
                  <a:gd name="T76" fmla="*/ 95 w 104"/>
                  <a:gd name="T77" fmla="*/ 3 h 120"/>
                  <a:gd name="T78" fmla="*/ 90 w 104"/>
                  <a:gd name="T79" fmla="*/ 9 h 120"/>
                  <a:gd name="T80" fmla="*/ 79 w 104"/>
                  <a:gd name="T81" fmla="*/ 12 h 120"/>
                  <a:gd name="T82" fmla="*/ 65 w 104"/>
                  <a:gd name="T83" fmla="*/ 12 h 120"/>
                  <a:gd name="T84" fmla="*/ 45 w 104"/>
                  <a:gd name="T85" fmla="*/ 11 h 120"/>
                  <a:gd name="T86" fmla="*/ 34 w 104"/>
                  <a:gd name="T87" fmla="*/ 5 h 120"/>
                  <a:gd name="T88" fmla="*/ 27 w 104"/>
                  <a:gd name="T89" fmla="*/ 14 h 120"/>
                  <a:gd name="T90" fmla="*/ 20 w 104"/>
                  <a:gd name="T91" fmla="*/ 18 h 120"/>
                  <a:gd name="T92" fmla="*/ 16 w 104"/>
                  <a:gd name="T93" fmla="*/ 27 h 120"/>
                  <a:gd name="T94" fmla="*/ 13 w 104"/>
                  <a:gd name="T95" fmla="*/ 27 h 120"/>
                  <a:gd name="T96" fmla="*/ 16 w 104"/>
                  <a:gd name="T97" fmla="*/ 37 h 120"/>
                  <a:gd name="T98" fmla="*/ 11 w 104"/>
                  <a:gd name="T99" fmla="*/ 45 h 120"/>
                  <a:gd name="T100" fmla="*/ 9 w 104"/>
                  <a:gd name="T101" fmla="*/ 57 h 120"/>
                  <a:gd name="T102" fmla="*/ 2 w 104"/>
                  <a:gd name="T103" fmla="*/ 70 h 120"/>
                  <a:gd name="T104" fmla="*/ 0 w 104"/>
                  <a:gd name="T105" fmla="*/ 77 h 120"/>
                  <a:gd name="T106" fmla="*/ 4 w 104"/>
                  <a:gd name="T107" fmla="*/ 84 h 120"/>
                  <a:gd name="T108" fmla="*/ 11 w 104"/>
                  <a:gd name="T109" fmla="*/ 89 h 120"/>
                  <a:gd name="T110" fmla="*/ 11 w 104"/>
                  <a:gd name="T111" fmla="*/ 105 h 1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04"/>
                  <a:gd name="T169" fmla="*/ 0 h 120"/>
                  <a:gd name="T170" fmla="*/ 104 w 104"/>
                  <a:gd name="T171" fmla="*/ 120 h 120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2" name="Freeform 4354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3" name="Freeform 4355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1 h 5"/>
                  <a:gd name="T6" fmla="*/ 2 w 3"/>
                  <a:gd name="T7" fmla="*/ 5 h 5"/>
                  <a:gd name="T8" fmla="*/ 2 w 3"/>
                  <a:gd name="T9" fmla="*/ 5 h 5"/>
                  <a:gd name="T10" fmla="*/ 3 w 3"/>
                  <a:gd name="T11" fmla="*/ 1 h 5"/>
                  <a:gd name="T12" fmla="*/ 3 w 3"/>
                  <a:gd name="T13" fmla="*/ 1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4" name="Freeform 4356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5" name="Freeform 4357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2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6" name="Freeform 4358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7" name="Freeform 4359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>
                  <a:gd name="T0" fmla="*/ 4 w 52"/>
                  <a:gd name="T1" fmla="*/ 13 h 15"/>
                  <a:gd name="T2" fmla="*/ 4 w 52"/>
                  <a:gd name="T3" fmla="*/ 13 h 15"/>
                  <a:gd name="T4" fmla="*/ 5 w 52"/>
                  <a:gd name="T5" fmla="*/ 13 h 15"/>
                  <a:gd name="T6" fmla="*/ 9 w 52"/>
                  <a:gd name="T7" fmla="*/ 13 h 15"/>
                  <a:gd name="T8" fmla="*/ 9 w 52"/>
                  <a:gd name="T9" fmla="*/ 13 h 15"/>
                  <a:gd name="T10" fmla="*/ 16 w 52"/>
                  <a:gd name="T11" fmla="*/ 13 h 15"/>
                  <a:gd name="T12" fmla="*/ 16 w 52"/>
                  <a:gd name="T13" fmla="*/ 13 h 15"/>
                  <a:gd name="T14" fmla="*/ 18 w 52"/>
                  <a:gd name="T15" fmla="*/ 15 h 15"/>
                  <a:gd name="T16" fmla="*/ 20 w 52"/>
                  <a:gd name="T17" fmla="*/ 15 h 15"/>
                  <a:gd name="T18" fmla="*/ 20 w 52"/>
                  <a:gd name="T19" fmla="*/ 15 h 15"/>
                  <a:gd name="T20" fmla="*/ 23 w 52"/>
                  <a:gd name="T21" fmla="*/ 13 h 15"/>
                  <a:gd name="T22" fmla="*/ 25 w 52"/>
                  <a:gd name="T23" fmla="*/ 13 h 15"/>
                  <a:gd name="T24" fmla="*/ 25 w 52"/>
                  <a:gd name="T25" fmla="*/ 11 h 15"/>
                  <a:gd name="T26" fmla="*/ 25 w 52"/>
                  <a:gd name="T27" fmla="*/ 11 h 15"/>
                  <a:gd name="T28" fmla="*/ 30 w 52"/>
                  <a:gd name="T29" fmla="*/ 13 h 15"/>
                  <a:gd name="T30" fmla="*/ 36 w 52"/>
                  <a:gd name="T31" fmla="*/ 11 h 15"/>
                  <a:gd name="T32" fmla="*/ 36 w 52"/>
                  <a:gd name="T33" fmla="*/ 11 h 15"/>
                  <a:gd name="T34" fmla="*/ 45 w 52"/>
                  <a:gd name="T35" fmla="*/ 9 h 15"/>
                  <a:gd name="T36" fmla="*/ 48 w 52"/>
                  <a:gd name="T37" fmla="*/ 9 h 15"/>
                  <a:gd name="T38" fmla="*/ 48 w 52"/>
                  <a:gd name="T39" fmla="*/ 7 h 15"/>
                  <a:gd name="T40" fmla="*/ 48 w 52"/>
                  <a:gd name="T41" fmla="*/ 6 h 15"/>
                  <a:gd name="T42" fmla="*/ 48 w 52"/>
                  <a:gd name="T43" fmla="*/ 6 h 15"/>
                  <a:gd name="T44" fmla="*/ 50 w 52"/>
                  <a:gd name="T45" fmla="*/ 6 h 15"/>
                  <a:gd name="T46" fmla="*/ 52 w 52"/>
                  <a:gd name="T47" fmla="*/ 4 h 15"/>
                  <a:gd name="T48" fmla="*/ 52 w 52"/>
                  <a:gd name="T49" fmla="*/ 4 h 15"/>
                  <a:gd name="T50" fmla="*/ 50 w 52"/>
                  <a:gd name="T51" fmla="*/ 0 h 15"/>
                  <a:gd name="T52" fmla="*/ 48 w 52"/>
                  <a:gd name="T53" fmla="*/ 0 h 15"/>
                  <a:gd name="T54" fmla="*/ 48 w 52"/>
                  <a:gd name="T55" fmla="*/ 2 h 15"/>
                  <a:gd name="T56" fmla="*/ 48 w 52"/>
                  <a:gd name="T57" fmla="*/ 2 h 15"/>
                  <a:gd name="T58" fmla="*/ 50 w 52"/>
                  <a:gd name="T59" fmla="*/ 2 h 15"/>
                  <a:gd name="T60" fmla="*/ 50 w 52"/>
                  <a:gd name="T61" fmla="*/ 2 h 15"/>
                  <a:gd name="T62" fmla="*/ 46 w 52"/>
                  <a:gd name="T63" fmla="*/ 4 h 15"/>
                  <a:gd name="T64" fmla="*/ 43 w 52"/>
                  <a:gd name="T65" fmla="*/ 7 h 15"/>
                  <a:gd name="T66" fmla="*/ 43 w 52"/>
                  <a:gd name="T67" fmla="*/ 7 h 15"/>
                  <a:gd name="T68" fmla="*/ 41 w 52"/>
                  <a:gd name="T69" fmla="*/ 9 h 15"/>
                  <a:gd name="T70" fmla="*/ 39 w 52"/>
                  <a:gd name="T71" fmla="*/ 9 h 15"/>
                  <a:gd name="T72" fmla="*/ 36 w 52"/>
                  <a:gd name="T73" fmla="*/ 7 h 15"/>
                  <a:gd name="T74" fmla="*/ 36 w 52"/>
                  <a:gd name="T75" fmla="*/ 7 h 15"/>
                  <a:gd name="T76" fmla="*/ 34 w 52"/>
                  <a:gd name="T77" fmla="*/ 6 h 15"/>
                  <a:gd name="T78" fmla="*/ 32 w 52"/>
                  <a:gd name="T79" fmla="*/ 7 h 15"/>
                  <a:gd name="T80" fmla="*/ 30 w 52"/>
                  <a:gd name="T81" fmla="*/ 7 h 15"/>
                  <a:gd name="T82" fmla="*/ 30 w 52"/>
                  <a:gd name="T83" fmla="*/ 7 h 15"/>
                  <a:gd name="T84" fmla="*/ 29 w 52"/>
                  <a:gd name="T85" fmla="*/ 7 h 15"/>
                  <a:gd name="T86" fmla="*/ 29 w 52"/>
                  <a:gd name="T87" fmla="*/ 7 h 15"/>
                  <a:gd name="T88" fmla="*/ 29 w 52"/>
                  <a:gd name="T89" fmla="*/ 7 h 15"/>
                  <a:gd name="T90" fmla="*/ 27 w 52"/>
                  <a:gd name="T91" fmla="*/ 7 h 15"/>
                  <a:gd name="T92" fmla="*/ 25 w 52"/>
                  <a:gd name="T93" fmla="*/ 7 h 15"/>
                  <a:gd name="T94" fmla="*/ 25 w 52"/>
                  <a:gd name="T95" fmla="*/ 7 h 15"/>
                  <a:gd name="T96" fmla="*/ 20 w 52"/>
                  <a:gd name="T97" fmla="*/ 6 h 15"/>
                  <a:gd name="T98" fmla="*/ 14 w 52"/>
                  <a:gd name="T99" fmla="*/ 4 h 15"/>
                  <a:gd name="T100" fmla="*/ 14 w 52"/>
                  <a:gd name="T101" fmla="*/ 4 h 15"/>
                  <a:gd name="T102" fmla="*/ 9 w 52"/>
                  <a:gd name="T103" fmla="*/ 4 h 15"/>
                  <a:gd name="T104" fmla="*/ 4 w 52"/>
                  <a:gd name="T105" fmla="*/ 6 h 15"/>
                  <a:gd name="T106" fmla="*/ 4 w 52"/>
                  <a:gd name="T107" fmla="*/ 6 h 15"/>
                  <a:gd name="T108" fmla="*/ 2 w 52"/>
                  <a:gd name="T109" fmla="*/ 7 h 15"/>
                  <a:gd name="T110" fmla="*/ 0 w 52"/>
                  <a:gd name="T111" fmla="*/ 9 h 15"/>
                  <a:gd name="T112" fmla="*/ 0 w 52"/>
                  <a:gd name="T113" fmla="*/ 9 h 15"/>
                  <a:gd name="T114" fmla="*/ 0 w 52"/>
                  <a:gd name="T115" fmla="*/ 13 h 15"/>
                  <a:gd name="T116" fmla="*/ 2 w 52"/>
                  <a:gd name="T117" fmla="*/ 13 h 15"/>
                  <a:gd name="T118" fmla="*/ 4 w 52"/>
                  <a:gd name="T119" fmla="*/ 13 h 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52"/>
                  <a:gd name="T181" fmla="*/ 0 h 15"/>
                  <a:gd name="T182" fmla="*/ 52 w 52"/>
                  <a:gd name="T183" fmla="*/ 15 h 15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8" name="Freeform 4360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9" name="Freeform 4361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>
                  <a:gd name="T0" fmla="*/ 2 w 2"/>
                  <a:gd name="T1" fmla="*/ 0 h 12"/>
                  <a:gd name="T2" fmla="*/ 2 w 2"/>
                  <a:gd name="T3" fmla="*/ 0 h 12"/>
                  <a:gd name="T4" fmla="*/ 0 w 2"/>
                  <a:gd name="T5" fmla="*/ 2 h 12"/>
                  <a:gd name="T6" fmla="*/ 0 w 2"/>
                  <a:gd name="T7" fmla="*/ 5 h 12"/>
                  <a:gd name="T8" fmla="*/ 0 w 2"/>
                  <a:gd name="T9" fmla="*/ 12 h 12"/>
                  <a:gd name="T10" fmla="*/ 0 w 2"/>
                  <a:gd name="T11" fmla="*/ 12 h 12"/>
                  <a:gd name="T12" fmla="*/ 2 w 2"/>
                  <a:gd name="T13" fmla="*/ 5 h 12"/>
                  <a:gd name="T14" fmla="*/ 2 w 2"/>
                  <a:gd name="T15" fmla="*/ 0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2"/>
                  <a:gd name="T26" fmla="*/ 2 w 2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0" name="Freeform 4362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1" name="Freeform 4363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2" name="Freeform 4364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3" name="Freeform 4365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4" name="Rectangle 4366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5" name="Rectangle 4367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6" name="Freeform 4368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7" name="Freeform 4369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>
                  <a:gd name="T0" fmla="*/ 0 w 3"/>
                  <a:gd name="T1" fmla="*/ 2 h 3"/>
                  <a:gd name="T2" fmla="*/ 0 w 3"/>
                  <a:gd name="T3" fmla="*/ 2 h 3"/>
                  <a:gd name="T4" fmla="*/ 0 w 3"/>
                  <a:gd name="T5" fmla="*/ 3 h 3"/>
                  <a:gd name="T6" fmla="*/ 0 w 3"/>
                  <a:gd name="T7" fmla="*/ 3 h 3"/>
                  <a:gd name="T8" fmla="*/ 3 w 3"/>
                  <a:gd name="T9" fmla="*/ 2 h 3"/>
                  <a:gd name="T10" fmla="*/ 3 w 3"/>
                  <a:gd name="T11" fmla="*/ 2 h 3"/>
                  <a:gd name="T12" fmla="*/ 3 w 3"/>
                  <a:gd name="T13" fmla="*/ 2 h 3"/>
                  <a:gd name="T14" fmla="*/ 3 w 3"/>
                  <a:gd name="T15" fmla="*/ 2 h 3"/>
                  <a:gd name="T16" fmla="*/ 1 w 3"/>
                  <a:gd name="T17" fmla="*/ 0 h 3"/>
                  <a:gd name="T18" fmla="*/ 1 w 3"/>
                  <a:gd name="T19" fmla="*/ 0 h 3"/>
                  <a:gd name="T20" fmla="*/ 0 w 3"/>
                  <a:gd name="T21" fmla="*/ 2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3"/>
                  <a:gd name="T35" fmla="*/ 3 w 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8" name="Freeform 4370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9" name="Freeform 4371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>
                  <a:gd name="T0" fmla="*/ 2 w 3"/>
                  <a:gd name="T1" fmla="*/ 0 h 5"/>
                  <a:gd name="T2" fmla="*/ 2 w 3"/>
                  <a:gd name="T3" fmla="*/ 0 h 5"/>
                  <a:gd name="T4" fmla="*/ 0 w 3"/>
                  <a:gd name="T5" fmla="*/ 2 h 5"/>
                  <a:gd name="T6" fmla="*/ 0 w 3"/>
                  <a:gd name="T7" fmla="*/ 4 h 5"/>
                  <a:gd name="T8" fmla="*/ 2 w 3"/>
                  <a:gd name="T9" fmla="*/ 5 h 5"/>
                  <a:gd name="T10" fmla="*/ 2 w 3"/>
                  <a:gd name="T11" fmla="*/ 5 h 5"/>
                  <a:gd name="T12" fmla="*/ 3 w 3"/>
                  <a:gd name="T13" fmla="*/ 4 h 5"/>
                  <a:gd name="T14" fmla="*/ 2 w 3"/>
                  <a:gd name="T15" fmla="*/ 0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0" name="Freeform 4372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1" name="Freeform 4373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2 w 3"/>
                  <a:gd name="T5" fmla="*/ 0 h 2"/>
                  <a:gd name="T6" fmla="*/ 0 w 3"/>
                  <a:gd name="T7" fmla="*/ 2 h 2"/>
                  <a:gd name="T8" fmla="*/ 0 w 3"/>
                  <a:gd name="T9" fmla="*/ 2 h 2"/>
                  <a:gd name="T10" fmla="*/ 3 w 3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2" name="Freeform 4374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3" name="Freeform 4375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4" name="Freeform 4376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5" name="Freeform 4377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>
                  <a:gd name="T0" fmla="*/ 3 w 9"/>
                  <a:gd name="T1" fmla="*/ 12 h 12"/>
                  <a:gd name="T2" fmla="*/ 3 w 9"/>
                  <a:gd name="T3" fmla="*/ 12 h 12"/>
                  <a:gd name="T4" fmla="*/ 5 w 9"/>
                  <a:gd name="T5" fmla="*/ 11 h 12"/>
                  <a:gd name="T6" fmla="*/ 5 w 9"/>
                  <a:gd name="T7" fmla="*/ 9 h 12"/>
                  <a:gd name="T8" fmla="*/ 5 w 9"/>
                  <a:gd name="T9" fmla="*/ 9 h 12"/>
                  <a:gd name="T10" fmla="*/ 5 w 9"/>
                  <a:gd name="T11" fmla="*/ 7 h 12"/>
                  <a:gd name="T12" fmla="*/ 7 w 9"/>
                  <a:gd name="T13" fmla="*/ 5 h 12"/>
                  <a:gd name="T14" fmla="*/ 7 w 9"/>
                  <a:gd name="T15" fmla="*/ 5 h 12"/>
                  <a:gd name="T16" fmla="*/ 9 w 9"/>
                  <a:gd name="T17" fmla="*/ 2 h 12"/>
                  <a:gd name="T18" fmla="*/ 7 w 9"/>
                  <a:gd name="T19" fmla="*/ 0 h 12"/>
                  <a:gd name="T20" fmla="*/ 7 w 9"/>
                  <a:gd name="T21" fmla="*/ 0 h 12"/>
                  <a:gd name="T22" fmla="*/ 7 w 9"/>
                  <a:gd name="T23" fmla="*/ 0 h 12"/>
                  <a:gd name="T24" fmla="*/ 2 w 9"/>
                  <a:gd name="T25" fmla="*/ 2 h 12"/>
                  <a:gd name="T26" fmla="*/ 2 w 9"/>
                  <a:gd name="T27" fmla="*/ 2 h 12"/>
                  <a:gd name="T28" fmla="*/ 2 w 9"/>
                  <a:gd name="T29" fmla="*/ 3 h 12"/>
                  <a:gd name="T30" fmla="*/ 2 w 9"/>
                  <a:gd name="T31" fmla="*/ 5 h 12"/>
                  <a:gd name="T32" fmla="*/ 2 w 9"/>
                  <a:gd name="T33" fmla="*/ 5 h 12"/>
                  <a:gd name="T34" fmla="*/ 2 w 9"/>
                  <a:gd name="T35" fmla="*/ 7 h 12"/>
                  <a:gd name="T36" fmla="*/ 2 w 9"/>
                  <a:gd name="T37" fmla="*/ 7 h 12"/>
                  <a:gd name="T38" fmla="*/ 0 w 9"/>
                  <a:gd name="T39" fmla="*/ 9 h 12"/>
                  <a:gd name="T40" fmla="*/ 0 w 9"/>
                  <a:gd name="T41" fmla="*/ 11 h 12"/>
                  <a:gd name="T42" fmla="*/ 0 w 9"/>
                  <a:gd name="T43" fmla="*/ 11 h 12"/>
                  <a:gd name="T44" fmla="*/ 2 w 9"/>
                  <a:gd name="T45" fmla="*/ 12 h 12"/>
                  <a:gd name="T46" fmla="*/ 3 w 9"/>
                  <a:gd name="T47" fmla="*/ 11 h 12"/>
                  <a:gd name="T48" fmla="*/ 3 w 9"/>
                  <a:gd name="T49" fmla="*/ 11 h 12"/>
                  <a:gd name="T50" fmla="*/ 3 w 9"/>
                  <a:gd name="T51" fmla="*/ 12 h 1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12"/>
                  <a:gd name="T80" fmla="*/ 9 w 9"/>
                  <a:gd name="T81" fmla="*/ 12 h 1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6" name="Freeform 4378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7" name="Freeform 4379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3 h 7"/>
                  <a:gd name="T4" fmla="*/ 0 w 9"/>
                  <a:gd name="T5" fmla="*/ 7 h 7"/>
                  <a:gd name="T6" fmla="*/ 0 w 9"/>
                  <a:gd name="T7" fmla="*/ 7 h 7"/>
                  <a:gd name="T8" fmla="*/ 9 w 9"/>
                  <a:gd name="T9" fmla="*/ 1 h 7"/>
                  <a:gd name="T10" fmla="*/ 9 w 9"/>
                  <a:gd name="T11" fmla="*/ 1 h 7"/>
                  <a:gd name="T12" fmla="*/ 8 w 9"/>
                  <a:gd name="T13" fmla="*/ 0 h 7"/>
                  <a:gd name="T14" fmla="*/ 8 w 9"/>
                  <a:gd name="T15" fmla="*/ 0 h 7"/>
                  <a:gd name="T16" fmla="*/ 0 w 9"/>
                  <a:gd name="T17" fmla="*/ 3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7"/>
                  <a:gd name="T29" fmla="*/ 9 w 9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8" name="Freeform 4380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9" name="Freeform 4381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>
                  <a:gd name="T0" fmla="*/ 9 w 11"/>
                  <a:gd name="T1" fmla="*/ 0 h 20"/>
                  <a:gd name="T2" fmla="*/ 9 w 11"/>
                  <a:gd name="T3" fmla="*/ 0 h 20"/>
                  <a:gd name="T4" fmla="*/ 6 w 11"/>
                  <a:gd name="T5" fmla="*/ 2 h 20"/>
                  <a:gd name="T6" fmla="*/ 4 w 11"/>
                  <a:gd name="T7" fmla="*/ 4 h 20"/>
                  <a:gd name="T8" fmla="*/ 4 w 11"/>
                  <a:gd name="T9" fmla="*/ 11 h 20"/>
                  <a:gd name="T10" fmla="*/ 4 w 11"/>
                  <a:gd name="T11" fmla="*/ 11 h 20"/>
                  <a:gd name="T12" fmla="*/ 2 w 11"/>
                  <a:gd name="T13" fmla="*/ 13 h 20"/>
                  <a:gd name="T14" fmla="*/ 0 w 11"/>
                  <a:gd name="T15" fmla="*/ 16 h 20"/>
                  <a:gd name="T16" fmla="*/ 0 w 11"/>
                  <a:gd name="T17" fmla="*/ 16 h 20"/>
                  <a:gd name="T18" fmla="*/ 0 w 11"/>
                  <a:gd name="T19" fmla="*/ 18 h 20"/>
                  <a:gd name="T20" fmla="*/ 0 w 11"/>
                  <a:gd name="T21" fmla="*/ 20 h 20"/>
                  <a:gd name="T22" fmla="*/ 4 w 11"/>
                  <a:gd name="T23" fmla="*/ 20 h 20"/>
                  <a:gd name="T24" fmla="*/ 4 w 11"/>
                  <a:gd name="T25" fmla="*/ 20 h 20"/>
                  <a:gd name="T26" fmla="*/ 6 w 11"/>
                  <a:gd name="T27" fmla="*/ 16 h 20"/>
                  <a:gd name="T28" fmla="*/ 6 w 11"/>
                  <a:gd name="T29" fmla="*/ 16 h 20"/>
                  <a:gd name="T30" fmla="*/ 9 w 11"/>
                  <a:gd name="T31" fmla="*/ 15 h 20"/>
                  <a:gd name="T32" fmla="*/ 9 w 11"/>
                  <a:gd name="T33" fmla="*/ 15 h 20"/>
                  <a:gd name="T34" fmla="*/ 9 w 11"/>
                  <a:gd name="T35" fmla="*/ 15 h 20"/>
                  <a:gd name="T36" fmla="*/ 9 w 11"/>
                  <a:gd name="T37" fmla="*/ 13 h 20"/>
                  <a:gd name="T38" fmla="*/ 7 w 11"/>
                  <a:gd name="T39" fmla="*/ 13 h 20"/>
                  <a:gd name="T40" fmla="*/ 6 w 11"/>
                  <a:gd name="T41" fmla="*/ 13 h 20"/>
                  <a:gd name="T42" fmla="*/ 6 w 11"/>
                  <a:gd name="T43" fmla="*/ 13 h 20"/>
                  <a:gd name="T44" fmla="*/ 7 w 11"/>
                  <a:gd name="T45" fmla="*/ 7 h 20"/>
                  <a:gd name="T46" fmla="*/ 7 w 11"/>
                  <a:gd name="T47" fmla="*/ 7 h 20"/>
                  <a:gd name="T48" fmla="*/ 9 w 11"/>
                  <a:gd name="T49" fmla="*/ 6 h 20"/>
                  <a:gd name="T50" fmla="*/ 9 w 11"/>
                  <a:gd name="T51" fmla="*/ 6 h 20"/>
                  <a:gd name="T52" fmla="*/ 9 w 11"/>
                  <a:gd name="T53" fmla="*/ 6 h 20"/>
                  <a:gd name="T54" fmla="*/ 9 w 11"/>
                  <a:gd name="T55" fmla="*/ 6 h 20"/>
                  <a:gd name="T56" fmla="*/ 11 w 11"/>
                  <a:gd name="T57" fmla="*/ 4 h 20"/>
                  <a:gd name="T58" fmla="*/ 9 w 11"/>
                  <a:gd name="T59" fmla="*/ 4 h 20"/>
                  <a:gd name="T60" fmla="*/ 9 w 11"/>
                  <a:gd name="T61" fmla="*/ 0 h 2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1"/>
                  <a:gd name="T94" fmla="*/ 0 h 20"/>
                  <a:gd name="T95" fmla="*/ 11 w 11"/>
                  <a:gd name="T96" fmla="*/ 20 h 2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0" name="Freeform 4382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1" name="Freeform 4383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0 w 4"/>
                  <a:gd name="T5" fmla="*/ 3 h 3"/>
                  <a:gd name="T6" fmla="*/ 0 w 4"/>
                  <a:gd name="T7" fmla="*/ 3 h 3"/>
                  <a:gd name="T8" fmla="*/ 4 w 4"/>
                  <a:gd name="T9" fmla="*/ 0 h 3"/>
                  <a:gd name="T10" fmla="*/ 4 w 4"/>
                  <a:gd name="T11" fmla="*/ 0 h 3"/>
                  <a:gd name="T12" fmla="*/ 0 w 4"/>
                  <a:gd name="T13" fmla="*/ 1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3"/>
                  <a:gd name="T23" fmla="*/ 4 w 4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2" name="Freeform 4384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3" name="Freeform 4385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>
                  <a:gd name="T0" fmla="*/ 2 w 5"/>
                  <a:gd name="T1" fmla="*/ 2 h 4"/>
                  <a:gd name="T2" fmla="*/ 2 w 5"/>
                  <a:gd name="T3" fmla="*/ 2 h 4"/>
                  <a:gd name="T4" fmla="*/ 0 w 5"/>
                  <a:gd name="T5" fmla="*/ 4 h 4"/>
                  <a:gd name="T6" fmla="*/ 0 w 5"/>
                  <a:gd name="T7" fmla="*/ 4 h 4"/>
                  <a:gd name="T8" fmla="*/ 3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5 w 5"/>
                  <a:gd name="T15" fmla="*/ 2 h 4"/>
                  <a:gd name="T16" fmla="*/ 3 w 5"/>
                  <a:gd name="T17" fmla="*/ 0 h 4"/>
                  <a:gd name="T18" fmla="*/ 2 w 5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4"/>
                  <a:gd name="T32" fmla="*/ 5 w 5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4" name="Freeform 4386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5" name="Freeform 4387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1 w 1"/>
                  <a:gd name="T9" fmla="*/ 2 h 2"/>
                  <a:gd name="T10" fmla="*/ 1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6" name="Freeform 4388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7" name="Freeform 4389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>
                  <a:gd name="T0" fmla="*/ 7 w 10"/>
                  <a:gd name="T1" fmla="*/ 7 h 7"/>
                  <a:gd name="T2" fmla="*/ 7 w 10"/>
                  <a:gd name="T3" fmla="*/ 7 h 7"/>
                  <a:gd name="T4" fmla="*/ 7 w 10"/>
                  <a:gd name="T5" fmla="*/ 4 h 7"/>
                  <a:gd name="T6" fmla="*/ 7 w 10"/>
                  <a:gd name="T7" fmla="*/ 4 h 7"/>
                  <a:gd name="T8" fmla="*/ 10 w 10"/>
                  <a:gd name="T9" fmla="*/ 4 h 7"/>
                  <a:gd name="T10" fmla="*/ 10 w 10"/>
                  <a:gd name="T11" fmla="*/ 2 h 7"/>
                  <a:gd name="T12" fmla="*/ 10 w 10"/>
                  <a:gd name="T13" fmla="*/ 2 h 7"/>
                  <a:gd name="T14" fmla="*/ 7 w 10"/>
                  <a:gd name="T15" fmla="*/ 4 h 7"/>
                  <a:gd name="T16" fmla="*/ 7 w 10"/>
                  <a:gd name="T17" fmla="*/ 4 h 7"/>
                  <a:gd name="T18" fmla="*/ 7 w 10"/>
                  <a:gd name="T19" fmla="*/ 2 h 7"/>
                  <a:gd name="T20" fmla="*/ 7 w 10"/>
                  <a:gd name="T21" fmla="*/ 0 h 7"/>
                  <a:gd name="T22" fmla="*/ 5 w 10"/>
                  <a:gd name="T23" fmla="*/ 0 h 7"/>
                  <a:gd name="T24" fmla="*/ 5 w 10"/>
                  <a:gd name="T25" fmla="*/ 0 h 7"/>
                  <a:gd name="T26" fmla="*/ 1 w 10"/>
                  <a:gd name="T27" fmla="*/ 0 h 7"/>
                  <a:gd name="T28" fmla="*/ 1 w 10"/>
                  <a:gd name="T29" fmla="*/ 0 h 7"/>
                  <a:gd name="T30" fmla="*/ 0 w 10"/>
                  <a:gd name="T31" fmla="*/ 4 h 7"/>
                  <a:gd name="T32" fmla="*/ 1 w 10"/>
                  <a:gd name="T33" fmla="*/ 7 h 7"/>
                  <a:gd name="T34" fmla="*/ 1 w 10"/>
                  <a:gd name="T35" fmla="*/ 7 h 7"/>
                  <a:gd name="T36" fmla="*/ 3 w 10"/>
                  <a:gd name="T37" fmla="*/ 6 h 7"/>
                  <a:gd name="T38" fmla="*/ 5 w 10"/>
                  <a:gd name="T39" fmla="*/ 2 h 7"/>
                  <a:gd name="T40" fmla="*/ 5 w 10"/>
                  <a:gd name="T41" fmla="*/ 2 h 7"/>
                  <a:gd name="T42" fmla="*/ 5 w 10"/>
                  <a:gd name="T43" fmla="*/ 6 h 7"/>
                  <a:gd name="T44" fmla="*/ 5 w 10"/>
                  <a:gd name="T45" fmla="*/ 7 h 7"/>
                  <a:gd name="T46" fmla="*/ 7 w 10"/>
                  <a:gd name="T47" fmla="*/ 7 h 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0"/>
                  <a:gd name="T73" fmla="*/ 0 h 7"/>
                  <a:gd name="T74" fmla="*/ 10 w 10"/>
                  <a:gd name="T75" fmla="*/ 7 h 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8" name="Freeform 4390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9" name="Freeform 4391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4 w 4"/>
                  <a:gd name="T15" fmla="*/ 2 h 4"/>
                  <a:gd name="T16" fmla="*/ 2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0" name="Freeform 4392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1" name="Freeform 4393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>
                  <a:gd name="T0" fmla="*/ 4 w 11"/>
                  <a:gd name="T1" fmla="*/ 2 h 5"/>
                  <a:gd name="T2" fmla="*/ 4 w 11"/>
                  <a:gd name="T3" fmla="*/ 2 h 5"/>
                  <a:gd name="T4" fmla="*/ 4 w 11"/>
                  <a:gd name="T5" fmla="*/ 2 h 5"/>
                  <a:gd name="T6" fmla="*/ 4 w 11"/>
                  <a:gd name="T7" fmla="*/ 2 h 5"/>
                  <a:gd name="T8" fmla="*/ 2 w 11"/>
                  <a:gd name="T9" fmla="*/ 4 h 5"/>
                  <a:gd name="T10" fmla="*/ 0 w 11"/>
                  <a:gd name="T11" fmla="*/ 5 h 5"/>
                  <a:gd name="T12" fmla="*/ 0 w 11"/>
                  <a:gd name="T13" fmla="*/ 5 h 5"/>
                  <a:gd name="T14" fmla="*/ 0 w 11"/>
                  <a:gd name="T15" fmla="*/ 5 h 5"/>
                  <a:gd name="T16" fmla="*/ 2 w 11"/>
                  <a:gd name="T17" fmla="*/ 5 h 5"/>
                  <a:gd name="T18" fmla="*/ 6 w 11"/>
                  <a:gd name="T19" fmla="*/ 5 h 5"/>
                  <a:gd name="T20" fmla="*/ 6 w 11"/>
                  <a:gd name="T21" fmla="*/ 5 h 5"/>
                  <a:gd name="T22" fmla="*/ 6 w 11"/>
                  <a:gd name="T23" fmla="*/ 4 h 5"/>
                  <a:gd name="T24" fmla="*/ 8 w 11"/>
                  <a:gd name="T25" fmla="*/ 4 h 5"/>
                  <a:gd name="T26" fmla="*/ 11 w 11"/>
                  <a:gd name="T27" fmla="*/ 2 h 5"/>
                  <a:gd name="T28" fmla="*/ 11 w 11"/>
                  <a:gd name="T29" fmla="*/ 2 h 5"/>
                  <a:gd name="T30" fmla="*/ 9 w 11"/>
                  <a:gd name="T31" fmla="*/ 0 h 5"/>
                  <a:gd name="T32" fmla="*/ 8 w 11"/>
                  <a:gd name="T33" fmla="*/ 0 h 5"/>
                  <a:gd name="T34" fmla="*/ 6 w 11"/>
                  <a:gd name="T35" fmla="*/ 4 h 5"/>
                  <a:gd name="T36" fmla="*/ 6 w 11"/>
                  <a:gd name="T37" fmla="*/ 4 h 5"/>
                  <a:gd name="T38" fmla="*/ 6 w 11"/>
                  <a:gd name="T39" fmla="*/ 2 h 5"/>
                  <a:gd name="T40" fmla="*/ 4 w 11"/>
                  <a:gd name="T41" fmla="*/ 2 h 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1"/>
                  <a:gd name="T64" fmla="*/ 0 h 5"/>
                  <a:gd name="T65" fmla="*/ 11 w 11"/>
                  <a:gd name="T66" fmla="*/ 5 h 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2" name="Freeform 4394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3" name="Freeform 4395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>
                  <a:gd name="T0" fmla="*/ 2 w 29"/>
                  <a:gd name="T1" fmla="*/ 18 h 23"/>
                  <a:gd name="T2" fmla="*/ 2 w 29"/>
                  <a:gd name="T3" fmla="*/ 18 h 23"/>
                  <a:gd name="T4" fmla="*/ 4 w 29"/>
                  <a:gd name="T5" fmla="*/ 18 h 23"/>
                  <a:gd name="T6" fmla="*/ 4 w 29"/>
                  <a:gd name="T7" fmla="*/ 18 h 23"/>
                  <a:gd name="T8" fmla="*/ 4 w 29"/>
                  <a:gd name="T9" fmla="*/ 18 h 23"/>
                  <a:gd name="T10" fmla="*/ 4 w 29"/>
                  <a:gd name="T11" fmla="*/ 20 h 23"/>
                  <a:gd name="T12" fmla="*/ 2 w 29"/>
                  <a:gd name="T13" fmla="*/ 21 h 23"/>
                  <a:gd name="T14" fmla="*/ 0 w 29"/>
                  <a:gd name="T15" fmla="*/ 23 h 23"/>
                  <a:gd name="T16" fmla="*/ 0 w 29"/>
                  <a:gd name="T17" fmla="*/ 23 h 23"/>
                  <a:gd name="T18" fmla="*/ 6 w 29"/>
                  <a:gd name="T19" fmla="*/ 23 h 23"/>
                  <a:gd name="T20" fmla="*/ 6 w 29"/>
                  <a:gd name="T21" fmla="*/ 23 h 23"/>
                  <a:gd name="T22" fmla="*/ 9 w 29"/>
                  <a:gd name="T23" fmla="*/ 21 h 23"/>
                  <a:gd name="T24" fmla="*/ 13 w 29"/>
                  <a:gd name="T25" fmla="*/ 20 h 23"/>
                  <a:gd name="T26" fmla="*/ 13 w 29"/>
                  <a:gd name="T27" fmla="*/ 20 h 23"/>
                  <a:gd name="T28" fmla="*/ 16 w 29"/>
                  <a:gd name="T29" fmla="*/ 20 h 23"/>
                  <a:gd name="T30" fmla="*/ 20 w 29"/>
                  <a:gd name="T31" fmla="*/ 16 h 23"/>
                  <a:gd name="T32" fmla="*/ 20 w 29"/>
                  <a:gd name="T33" fmla="*/ 16 h 23"/>
                  <a:gd name="T34" fmla="*/ 22 w 29"/>
                  <a:gd name="T35" fmla="*/ 14 h 23"/>
                  <a:gd name="T36" fmla="*/ 22 w 29"/>
                  <a:gd name="T37" fmla="*/ 12 h 23"/>
                  <a:gd name="T38" fmla="*/ 22 w 29"/>
                  <a:gd name="T39" fmla="*/ 12 h 23"/>
                  <a:gd name="T40" fmla="*/ 27 w 29"/>
                  <a:gd name="T41" fmla="*/ 9 h 23"/>
                  <a:gd name="T42" fmla="*/ 27 w 29"/>
                  <a:gd name="T43" fmla="*/ 7 h 23"/>
                  <a:gd name="T44" fmla="*/ 27 w 29"/>
                  <a:gd name="T45" fmla="*/ 5 h 23"/>
                  <a:gd name="T46" fmla="*/ 27 w 29"/>
                  <a:gd name="T47" fmla="*/ 5 h 23"/>
                  <a:gd name="T48" fmla="*/ 27 w 29"/>
                  <a:gd name="T49" fmla="*/ 5 h 23"/>
                  <a:gd name="T50" fmla="*/ 29 w 29"/>
                  <a:gd name="T51" fmla="*/ 0 h 23"/>
                  <a:gd name="T52" fmla="*/ 27 w 29"/>
                  <a:gd name="T53" fmla="*/ 0 h 23"/>
                  <a:gd name="T54" fmla="*/ 27 w 29"/>
                  <a:gd name="T55" fmla="*/ 0 h 23"/>
                  <a:gd name="T56" fmla="*/ 23 w 29"/>
                  <a:gd name="T57" fmla="*/ 0 h 23"/>
                  <a:gd name="T58" fmla="*/ 23 w 29"/>
                  <a:gd name="T59" fmla="*/ 2 h 23"/>
                  <a:gd name="T60" fmla="*/ 20 w 29"/>
                  <a:gd name="T61" fmla="*/ 3 h 23"/>
                  <a:gd name="T62" fmla="*/ 16 w 29"/>
                  <a:gd name="T63" fmla="*/ 5 h 23"/>
                  <a:gd name="T64" fmla="*/ 16 w 29"/>
                  <a:gd name="T65" fmla="*/ 5 h 23"/>
                  <a:gd name="T66" fmla="*/ 11 w 29"/>
                  <a:gd name="T67" fmla="*/ 7 h 23"/>
                  <a:gd name="T68" fmla="*/ 7 w 29"/>
                  <a:gd name="T69" fmla="*/ 9 h 23"/>
                  <a:gd name="T70" fmla="*/ 2 w 29"/>
                  <a:gd name="T71" fmla="*/ 18 h 2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29"/>
                  <a:gd name="T109" fmla="*/ 0 h 23"/>
                  <a:gd name="T110" fmla="*/ 29 w 29"/>
                  <a:gd name="T111" fmla="*/ 23 h 2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4" name="Freeform 4396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5" name="Freeform 4397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>
                  <a:gd name="T0" fmla="*/ 2 w 6"/>
                  <a:gd name="T1" fmla="*/ 2 h 5"/>
                  <a:gd name="T2" fmla="*/ 2 w 6"/>
                  <a:gd name="T3" fmla="*/ 2 h 5"/>
                  <a:gd name="T4" fmla="*/ 0 w 6"/>
                  <a:gd name="T5" fmla="*/ 4 h 5"/>
                  <a:gd name="T6" fmla="*/ 0 w 6"/>
                  <a:gd name="T7" fmla="*/ 4 h 5"/>
                  <a:gd name="T8" fmla="*/ 2 w 6"/>
                  <a:gd name="T9" fmla="*/ 4 h 5"/>
                  <a:gd name="T10" fmla="*/ 4 w 6"/>
                  <a:gd name="T11" fmla="*/ 5 h 5"/>
                  <a:gd name="T12" fmla="*/ 4 w 6"/>
                  <a:gd name="T13" fmla="*/ 5 h 5"/>
                  <a:gd name="T14" fmla="*/ 6 w 6"/>
                  <a:gd name="T15" fmla="*/ 4 h 5"/>
                  <a:gd name="T16" fmla="*/ 6 w 6"/>
                  <a:gd name="T17" fmla="*/ 2 h 5"/>
                  <a:gd name="T18" fmla="*/ 6 w 6"/>
                  <a:gd name="T19" fmla="*/ 0 h 5"/>
                  <a:gd name="T20" fmla="*/ 6 w 6"/>
                  <a:gd name="T21" fmla="*/ 0 h 5"/>
                  <a:gd name="T22" fmla="*/ 4 w 6"/>
                  <a:gd name="T23" fmla="*/ 2 h 5"/>
                  <a:gd name="T24" fmla="*/ 2 w 6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5"/>
                  <a:gd name="T41" fmla="*/ 6 w 6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6" name="Freeform 4398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7" name="Freeform 4399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>
                  <a:gd name="T0" fmla="*/ 2 w 13"/>
                  <a:gd name="T1" fmla="*/ 0 h 6"/>
                  <a:gd name="T2" fmla="*/ 2 w 13"/>
                  <a:gd name="T3" fmla="*/ 0 h 6"/>
                  <a:gd name="T4" fmla="*/ 2 w 13"/>
                  <a:gd name="T5" fmla="*/ 2 h 6"/>
                  <a:gd name="T6" fmla="*/ 4 w 13"/>
                  <a:gd name="T7" fmla="*/ 2 h 6"/>
                  <a:gd name="T8" fmla="*/ 4 w 13"/>
                  <a:gd name="T9" fmla="*/ 2 h 6"/>
                  <a:gd name="T10" fmla="*/ 2 w 13"/>
                  <a:gd name="T11" fmla="*/ 4 h 6"/>
                  <a:gd name="T12" fmla="*/ 0 w 13"/>
                  <a:gd name="T13" fmla="*/ 6 h 6"/>
                  <a:gd name="T14" fmla="*/ 0 w 13"/>
                  <a:gd name="T15" fmla="*/ 6 h 6"/>
                  <a:gd name="T16" fmla="*/ 6 w 13"/>
                  <a:gd name="T17" fmla="*/ 6 h 6"/>
                  <a:gd name="T18" fmla="*/ 13 w 13"/>
                  <a:gd name="T19" fmla="*/ 4 h 6"/>
                  <a:gd name="T20" fmla="*/ 13 w 13"/>
                  <a:gd name="T21" fmla="*/ 4 h 6"/>
                  <a:gd name="T22" fmla="*/ 13 w 13"/>
                  <a:gd name="T23" fmla="*/ 2 h 6"/>
                  <a:gd name="T24" fmla="*/ 11 w 13"/>
                  <a:gd name="T25" fmla="*/ 2 h 6"/>
                  <a:gd name="T26" fmla="*/ 11 w 13"/>
                  <a:gd name="T27" fmla="*/ 2 h 6"/>
                  <a:gd name="T28" fmla="*/ 7 w 13"/>
                  <a:gd name="T29" fmla="*/ 2 h 6"/>
                  <a:gd name="T30" fmla="*/ 7 w 13"/>
                  <a:gd name="T31" fmla="*/ 2 h 6"/>
                  <a:gd name="T32" fmla="*/ 2 w 13"/>
                  <a:gd name="T33" fmla="*/ 0 h 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6"/>
                  <a:gd name="T53" fmla="*/ 13 w 13"/>
                  <a:gd name="T54" fmla="*/ 6 h 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8" name="Freeform 4400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9" name="Freeform 4401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>
                  <a:gd name="T0" fmla="*/ 1 w 16"/>
                  <a:gd name="T1" fmla="*/ 0 h 6"/>
                  <a:gd name="T2" fmla="*/ 1 w 16"/>
                  <a:gd name="T3" fmla="*/ 0 h 6"/>
                  <a:gd name="T4" fmla="*/ 0 w 16"/>
                  <a:gd name="T5" fmla="*/ 2 h 6"/>
                  <a:gd name="T6" fmla="*/ 0 w 16"/>
                  <a:gd name="T7" fmla="*/ 6 h 6"/>
                  <a:gd name="T8" fmla="*/ 1 w 16"/>
                  <a:gd name="T9" fmla="*/ 6 h 6"/>
                  <a:gd name="T10" fmla="*/ 5 w 16"/>
                  <a:gd name="T11" fmla="*/ 6 h 6"/>
                  <a:gd name="T12" fmla="*/ 5 w 16"/>
                  <a:gd name="T13" fmla="*/ 6 h 6"/>
                  <a:gd name="T14" fmla="*/ 7 w 16"/>
                  <a:gd name="T15" fmla="*/ 4 h 6"/>
                  <a:gd name="T16" fmla="*/ 7 w 16"/>
                  <a:gd name="T17" fmla="*/ 4 h 6"/>
                  <a:gd name="T18" fmla="*/ 10 w 16"/>
                  <a:gd name="T19" fmla="*/ 4 h 6"/>
                  <a:gd name="T20" fmla="*/ 10 w 16"/>
                  <a:gd name="T21" fmla="*/ 4 h 6"/>
                  <a:gd name="T22" fmla="*/ 12 w 16"/>
                  <a:gd name="T23" fmla="*/ 4 h 6"/>
                  <a:gd name="T24" fmla="*/ 16 w 16"/>
                  <a:gd name="T25" fmla="*/ 2 h 6"/>
                  <a:gd name="T26" fmla="*/ 16 w 16"/>
                  <a:gd name="T27" fmla="*/ 2 h 6"/>
                  <a:gd name="T28" fmla="*/ 14 w 16"/>
                  <a:gd name="T29" fmla="*/ 2 h 6"/>
                  <a:gd name="T30" fmla="*/ 12 w 16"/>
                  <a:gd name="T31" fmla="*/ 0 h 6"/>
                  <a:gd name="T32" fmla="*/ 12 w 16"/>
                  <a:gd name="T33" fmla="*/ 0 h 6"/>
                  <a:gd name="T34" fmla="*/ 10 w 16"/>
                  <a:gd name="T35" fmla="*/ 2 h 6"/>
                  <a:gd name="T36" fmla="*/ 7 w 16"/>
                  <a:gd name="T37" fmla="*/ 2 h 6"/>
                  <a:gd name="T38" fmla="*/ 1 w 16"/>
                  <a:gd name="T39" fmla="*/ 0 h 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6"/>
                  <a:gd name="T61" fmla="*/ 0 h 6"/>
                  <a:gd name="T62" fmla="*/ 16 w 16"/>
                  <a:gd name="T63" fmla="*/ 6 h 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0" name="Freeform 4402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1" name="Freeform 4403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3 w 3"/>
                  <a:gd name="T3" fmla="*/ 5 h 5"/>
                  <a:gd name="T4" fmla="*/ 3 w 3"/>
                  <a:gd name="T5" fmla="*/ 1 h 5"/>
                  <a:gd name="T6" fmla="*/ 2 w 3"/>
                  <a:gd name="T7" fmla="*/ 0 h 5"/>
                  <a:gd name="T8" fmla="*/ 0 w 3"/>
                  <a:gd name="T9" fmla="*/ 0 h 5"/>
                  <a:gd name="T10" fmla="*/ 0 w 3"/>
                  <a:gd name="T11" fmla="*/ 0 h 5"/>
                  <a:gd name="T12" fmla="*/ 2 w 3"/>
                  <a:gd name="T13" fmla="*/ 3 h 5"/>
                  <a:gd name="T14" fmla="*/ 3 w 3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5"/>
                  <a:gd name="T26" fmla="*/ 3 w 3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2" name="Freeform 4404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3" name="Freeform 4405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>
                  <a:gd name="T0" fmla="*/ 2 w 16"/>
                  <a:gd name="T1" fmla="*/ 0 h 2"/>
                  <a:gd name="T2" fmla="*/ 2 w 16"/>
                  <a:gd name="T3" fmla="*/ 0 h 2"/>
                  <a:gd name="T4" fmla="*/ 0 w 16"/>
                  <a:gd name="T5" fmla="*/ 2 h 2"/>
                  <a:gd name="T6" fmla="*/ 2 w 16"/>
                  <a:gd name="T7" fmla="*/ 2 h 2"/>
                  <a:gd name="T8" fmla="*/ 5 w 16"/>
                  <a:gd name="T9" fmla="*/ 2 h 2"/>
                  <a:gd name="T10" fmla="*/ 5 w 16"/>
                  <a:gd name="T11" fmla="*/ 2 h 2"/>
                  <a:gd name="T12" fmla="*/ 11 w 16"/>
                  <a:gd name="T13" fmla="*/ 2 h 2"/>
                  <a:gd name="T14" fmla="*/ 16 w 16"/>
                  <a:gd name="T15" fmla="*/ 0 h 2"/>
                  <a:gd name="T16" fmla="*/ 16 w 16"/>
                  <a:gd name="T17" fmla="*/ 0 h 2"/>
                  <a:gd name="T18" fmla="*/ 9 w 16"/>
                  <a:gd name="T19" fmla="*/ 0 h 2"/>
                  <a:gd name="T20" fmla="*/ 2 w 16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2"/>
                  <a:gd name="T35" fmla="*/ 16 w 16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4" name="Freeform 4406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5" name="Freeform 4407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>
                  <a:gd name="T0" fmla="*/ 0 w 16"/>
                  <a:gd name="T1" fmla="*/ 6 h 6"/>
                  <a:gd name="T2" fmla="*/ 0 w 16"/>
                  <a:gd name="T3" fmla="*/ 6 h 6"/>
                  <a:gd name="T4" fmla="*/ 5 w 16"/>
                  <a:gd name="T5" fmla="*/ 4 h 6"/>
                  <a:gd name="T6" fmla="*/ 10 w 16"/>
                  <a:gd name="T7" fmla="*/ 6 h 6"/>
                  <a:gd name="T8" fmla="*/ 10 w 16"/>
                  <a:gd name="T9" fmla="*/ 6 h 6"/>
                  <a:gd name="T10" fmla="*/ 12 w 16"/>
                  <a:gd name="T11" fmla="*/ 4 h 6"/>
                  <a:gd name="T12" fmla="*/ 16 w 16"/>
                  <a:gd name="T13" fmla="*/ 2 h 6"/>
                  <a:gd name="T14" fmla="*/ 16 w 16"/>
                  <a:gd name="T15" fmla="*/ 2 h 6"/>
                  <a:gd name="T16" fmla="*/ 14 w 16"/>
                  <a:gd name="T17" fmla="*/ 0 h 6"/>
                  <a:gd name="T18" fmla="*/ 12 w 16"/>
                  <a:gd name="T19" fmla="*/ 0 h 6"/>
                  <a:gd name="T20" fmla="*/ 7 w 16"/>
                  <a:gd name="T21" fmla="*/ 0 h 6"/>
                  <a:gd name="T22" fmla="*/ 7 w 16"/>
                  <a:gd name="T23" fmla="*/ 0 h 6"/>
                  <a:gd name="T24" fmla="*/ 3 w 16"/>
                  <a:gd name="T25" fmla="*/ 0 h 6"/>
                  <a:gd name="T26" fmla="*/ 3 w 16"/>
                  <a:gd name="T27" fmla="*/ 0 h 6"/>
                  <a:gd name="T28" fmla="*/ 1 w 16"/>
                  <a:gd name="T29" fmla="*/ 4 h 6"/>
                  <a:gd name="T30" fmla="*/ 0 w 16"/>
                  <a:gd name="T31" fmla="*/ 6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6" name="Freeform 4408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7" name="Freeform 4409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>
                  <a:gd name="T0" fmla="*/ 0 w 2"/>
                  <a:gd name="T1" fmla="*/ 0 h 7"/>
                  <a:gd name="T2" fmla="*/ 0 w 2"/>
                  <a:gd name="T3" fmla="*/ 0 h 7"/>
                  <a:gd name="T4" fmla="*/ 0 w 2"/>
                  <a:gd name="T5" fmla="*/ 2 h 7"/>
                  <a:gd name="T6" fmla="*/ 0 w 2"/>
                  <a:gd name="T7" fmla="*/ 3 h 7"/>
                  <a:gd name="T8" fmla="*/ 2 w 2"/>
                  <a:gd name="T9" fmla="*/ 7 h 7"/>
                  <a:gd name="T10" fmla="*/ 2 w 2"/>
                  <a:gd name="T11" fmla="*/ 7 h 7"/>
                  <a:gd name="T12" fmla="*/ 2 w 2"/>
                  <a:gd name="T13" fmla="*/ 3 h 7"/>
                  <a:gd name="T14" fmla="*/ 0 w 2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7"/>
                  <a:gd name="T26" fmla="*/ 2 w 2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8" name="Freeform 4410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9" name="Freeform 4411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>
                  <a:gd name="T0" fmla="*/ 8 w 19"/>
                  <a:gd name="T1" fmla="*/ 12 h 12"/>
                  <a:gd name="T2" fmla="*/ 8 w 19"/>
                  <a:gd name="T3" fmla="*/ 12 h 12"/>
                  <a:gd name="T4" fmla="*/ 14 w 19"/>
                  <a:gd name="T5" fmla="*/ 10 h 12"/>
                  <a:gd name="T6" fmla="*/ 17 w 19"/>
                  <a:gd name="T7" fmla="*/ 9 h 12"/>
                  <a:gd name="T8" fmla="*/ 17 w 19"/>
                  <a:gd name="T9" fmla="*/ 9 h 12"/>
                  <a:gd name="T10" fmla="*/ 19 w 19"/>
                  <a:gd name="T11" fmla="*/ 5 h 12"/>
                  <a:gd name="T12" fmla="*/ 16 w 19"/>
                  <a:gd name="T13" fmla="*/ 3 h 12"/>
                  <a:gd name="T14" fmla="*/ 16 w 19"/>
                  <a:gd name="T15" fmla="*/ 3 h 12"/>
                  <a:gd name="T16" fmla="*/ 16 w 19"/>
                  <a:gd name="T17" fmla="*/ 2 h 12"/>
                  <a:gd name="T18" fmla="*/ 16 w 19"/>
                  <a:gd name="T19" fmla="*/ 0 h 12"/>
                  <a:gd name="T20" fmla="*/ 12 w 19"/>
                  <a:gd name="T21" fmla="*/ 0 h 12"/>
                  <a:gd name="T22" fmla="*/ 12 w 19"/>
                  <a:gd name="T23" fmla="*/ 0 h 12"/>
                  <a:gd name="T24" fmla="*/ 7 w 19"/>
                  <a:gd name="T25" fmla="*/ 0 h 12"/>
                  <a:gd name="T26" fmla="*/ 3 w 19"/>
                  <a:gd name="T27" fmla="*/ 0 h 12"/>
                  <a:gd name="T28" fmla="*/ 3 w 19"/>
                  <a:gd name="T29" fmla="*/ 0 h 12"/>
                  <a:gd name="T30" fmla="*/ 0 w 19"/>
                  <a:gd name="T31" fmla="*/ 2 h 12"/>
                  <a:gd name="T32" fmla="*/ 0 w 19"/>
                  <a:gd name="T33" fmla="*/ 5 h 12"/>
                  <a:gd name="T34" fmla="*/ 0 w 19"/>
                  <a:gd name="T35" fmla="*/ 5 h 12"/>
                  <a:gd name="T36" fmla="*/ 3 w 19"/>
                  <a:gd name="T37" fmla="*/ 9 h 12"/>
                  <a:gd name="T38" fmla="*/ 8 w 19"/>
                  <a:gd name="T39" fmla="*/ 1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9"/>
                  <a:gd name="T61" fmla="*/ 0 h 12"/>
                  <a:gd name="T62" fmla="*/ 19 w 19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0" name="Freeform 4412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1" name="Freeform 4413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>
                  <a:gd name="T0" fmla="*/ 2 w 4"/>
                  <a:gd name="T1" fmla="*/ 9 h 9"/>
                  <a:gd name="T2" fmla="*/ 2 w 4"/>
                  <a:gd name="T3" fmla="*/ 9 h 9"/>
                  <a:gd name="T4" fmla="*/ 4 w 4"/>
                  <a:gd name="T5" fmla="*/ 7 h 9"/>
                  <a:gd name="T6" fmla="*/ 4 w 4"/>
                  <a:gd name="T7" fmla="*/ 4 h 9"/>
                  <a:gd name="T8" fmla="*/ 4 w 4"/>
                  <a:gd name="T9" fmla="*/ 4 h 9"/>
                  <a:gd name="T10" fmla="*/ 2 w 4"/>
                  <a:gd name="T11" fmla="*/ 2 h 9"/>
                  <a:gd name="T12" fmla="*/ 2 w 4"/>
                  <a:gd name="T13" fmla="*/ 0 h 9"/>
                  <a:gd name="T14" fmla="*/ 0 w 4"/>
                  <a:gd name="T15" fmla="*/ 2 h 9"/>
                  <a:gd name="T16" fmla="*/ 0 w 4"/>
                  <a:gd name="T17" fmla="*/ 2 h 9"/>
                  <a:gd name="T18" fmla="*/ 2 w 4"/>
                  <a:gd name="T19" fmla="*/ 4 h 9"/>
                  <a:gd name="T20" fmla="*/ 2 w 4"/>
                  <a:gd name="T21" fmla="*/ 6 h 9"/>
                  <a:gd name="T22" fmla="*/ 2 w 4"/>
                  <a:gd name="T23" fmla="*/ 6 h 9"/>
                  <a:gd name="T24" fmla="*/ 0 w 4"/>
                  <a:gd name="T25" fmla="*/ 7 h 9"/>
                  <a:gd name="T26" fmla="*/ 2 w 4"/>
                  <a:gd name="T27" fmla="*/ 9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"/>
                  <a:gd name="T43" fmla="*/ 0 h 9"/>
                  <a:gd name="T44" fmla="*/ 4 w 4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2" name="Freeform 4414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3" name="Freeform 4415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4" name="Freeform 4416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5" name="Freeform 4417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>
                  <a:gd name="T0" fmla="*/ 2 w 2"/>
                  <a:gd name="T1" fmla="*/ 0 h 6"/>
                  <a:gd name="T2" fmla="*/ 2 w 2"/>
                  <a:gd name="T3" fmla="*/ 0 h 6"/>
                  <a:gd name="T4" fmla="*/ 0 w 2"/>
                  <a:gd name="T5" fmla="*/ 2 h 6"/>
                  <a:gd name="T6" fmla="*/ 0 w 2"/>
                  <a:gd name="T7" fmla="*/ 2 h 6"/>
                  <a:gd name="T8" fmla="*/ 0 w 2"/>
                  <a:gd name="T9" fmla="*/ 6 h 6"/>
                  <a:gd name="T10" fmla="*/ 0 w 2"/>
                  <a:gd name="T11" fmla="*/ 6 h 6"/>
                  <a:gd name="T12" fmla="*/ 2 w 2"/>
                  <a:gd name="T13" fmla="*/ 6 h 6"/>
                  <a:gd name="T14" fmla="*/ 2 w 2"/>
                  <a:gd name="T15" fmla="*/ 4 h 6"/>
                  <a:gd name="T16" fmla="*/ 2 w 2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6"/>
                  <a:gd name="T29" fmla="*/ 2 w 2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6" name="Freeform 4418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7" name="Freeform 4419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8" name="Freeform 4420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9" name="Freeform 4421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0" name="Freeform 4422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1" name="Freeform 4423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2 w 9"/>
                  <a:gd name="T5" fmla="*/ 2 h 9"/>
                  <a:gd name="T6" fmla="*/ 2 w 9"/>
                  <a:gd name="T7" fmla="*/ 2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4 h 9"/>
                  <a:gd name="T14" fmla="*/ 2 w 9"/>
                  <a:gd name="T15" fmla="*/ 5 h 9"/>
                  <a:gd name="T16" fmla="*/ 2 w 9"/>
                  <a:gd name="T17" fmla="*/ 5 h 9"/>
                  <a:gd name="T18" fmla="*/ 2 w 9"/>
                  <a:gd name="T19" fmla="*/ 7 h 9"/>
                  <a:gd name="T20" fmla="*/ 2 w 9"/>
                  <a:gd name="T21" fmla="*/ 7 h 9"/>
                  <a:gd name="T22" fmla="*/ 2 w 9"/>
                  <a:gd name="T23" fmla="*/ 7 h 9"/>
                  <a:gd name="T24" fmla="*/ 2 w 9"/>
                  <a:gd name="T25" fmla="*/ 7 h 9"/>
                  <a:gd name="T26" fmla="*/ 4 w 9"/>
                  <a:gd name="T27" fmla="*/ 7 h 9"/>
                  <a:gd name="T28" fmla="*/ 5 w 9"/>
                  <a:gd name="T29" fmla="*/ 9 h 9"/>
                  <a:gd name="T30" fmla="*/ 5 w 9"/>
                  <a:gd name="T31" fmla="*/ 9 h 9"/>
                  <a:gd name="T32" fmla="*/ 7 w 9"/>
                  <a:gd name="T33" fmla="*/ 9 h 9"/>
                  <a:gd name="T34" fmla="*/ 9 w 9"/>
                  <a:gd name="T35" fmla="*/ 7 h 9"/>
                  <a:gd name="T36" fmla="*/ 9 w 9"/>
                  <a:gd name="T37" fmla="*/ 7 h 9"/>
                  <a:gd name="T38" fmla="*/ 7 w 9"/>
                  <a:gd name="T39" fmla="*/ 5 h 9"/>
                  <a:gd name="T40" fmla="*/ 7 w 9"/>
                  <a:gd name="T41" fmla="*/ 5 h 9"/>
                  <a:gd name="T42" fmla="*/ 5 w 9"/>
                  <a:gd name="T43" fmla="*/ 5 h 9"/>
                  <a:gd name="T44" fmla="*/ 5 w 9"/>
                  <a:gd name="T45" fmla="*/ 4 h 9"/>
                  <a:gd name="T46" fmla="*/ 5 w 9"/>
                  <a:gd name="T47" fmla="*/ 4 h 9"/>
                  <a:gd name="T48" fmla="*/ 5 w 9"/>
                  <a:gd name="T49" fmla="*/ 2 h 9"/>
                  <a:gd name="T50" fmla="*/ 4 w 9"/>
                  <a:gd name="T51" fmla="*/ 0 h 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9"/>
                  <a:gd name="T79" fmla="*/ 0 h 9"/>
                  <a:gd name="T80" fmla="*/ 9 w 9"/>
                  <a:gd name="T81" fmla="*/ 9 h 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2" name="Freeform 4424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3" name="Freeform 4425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>
                  <a:gd name="T0" fmla="*/ 2 w 13"/>
                  <a:gd name="T1" fmla="*/ 2 h 7"/>
                  <a:gd name="T2" fmla="*/ 2 w 13"/>
                  <a:gd name="T3" fmla="*/ 2 h 7"/>
                  <a:gd name="T4" fmla="*/ 0 w 13"/>
                  <a:gd name="T5" fmla="*/ 4 h 7"/>
                  <a:gd name="T6" fmla="*/ 2 w 13"/>
                  <a:gd name="T7" fmla="*/ 5 h 7"/>
                  <a:gd name="T8" fmla="*/ 4 w 13"/>
                  <a:gd name="T9" fmla="*/ 7 h 7"/>
                  <a:gd name="T10" fmla="*/ 4 w 13"/>
                  <a:gd name="T11" fmla="*/ 7 h 7"/>
                  <a:gd name="T12" fmla="*/ 7 w 13"/>
                  <a:gd name="T13" fmla="*/ 5 h 7"/>
                  <a:gd name="T14" fmla="*/ 7 w 13"/>
                  <a:gd name="T15" fmla="*/ 5 h 7"/>
                  <a:gd name="T16" fmla="*/ 11 w 13"/>
                  <a:gd name="T17" fmla="*/ 5 h 7"/>
                  <a:gd name="T18" fmla="*/ 11 w 13"/>
                  <a:gd name="T19" fmla="*/ 5 h 7"/>
                  <a:gd name="T20" fmla="*/ 13 w 13"/>
                  <a:gd name="T21" fmla="*/ 5 h 7"/>
                  <a:gd name="T22" fmla="*/ 13 w 13"/>
                  <a:gd name="T23" fmla="*/ 5 h 7"/>
                  <a:gd name="T24" fmla="*/ 9 w 13"/>
                  <a:gd name="T25" fmla="*/ 2 h 7"/>
                  <a:gd name="T26" fmla="*/ 9 w 13"/>
                  <a:gd name="T27" fmla="*/ 2 h 7"/>
                  <a:gd name="T28" fmla="*/ 5 w 13"/>
                  <a:gd name="T29" fmla="*/ 0 h 7"/>
                  <a:gd name="T30" fmla="*/ 2 w 13"/>
                  <a:gd name="T31" fmla="*/ 2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3"/>
                  <a:gd name="T49" fmla="*/ 0 h 7"/>
                  <a:gd name="T50" fmla="*/ 13 w 13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4" name="Freeform 4426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5" name="Freeform 4427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>
                  <a:gd name="T0" fmla="*/ 0 w 5"/>
                  <a:gd name="T1" fmla="*/ 0 h 2"/>
                  <a:gd name="T2" fmla="*/ 0 w 5"/>
                  <a:gd name="T3" fmla="*/ 0 h 2"/>
                  <a:gd name="T4" fmla="*/ 0 w 5"/>
                  <a:gd name="T5" fmla="*/ 2 h 2"/>
                  <a:gd name="T6" fmla="*/ 2 w 5"/>
                  <a:gd name="T7" fmla="*/ 2 h 2"/>
                  <a:gd name="T8" fmla="*/ 3 w 5"/>
                  <a:gd name="T9" fmla="*/ 2 h 2"/>
                  <a:gd name="T10" fmla="*/ 5 w 5"/>
                  <a:gd name="T11" fmla="*/ 0 h 2"/>
                  <a:gd name="T12" fmla="*/ 5 w 5"/>
                  <a:gd name="T13" fmla="*/ 0 h 2"/>
                  <a:gd name="T14" fmla="*/ 0 w 5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2"/>
                  <a:gd name="T26" fmla="*/ 5 w 5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6" name="Freeform 4428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7" name="Freeform 4429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>
                  <a:gd name="T0" fmla="*/ 3 w 23"/>
                  <a:gd name="T1" fmla="*/ 36 h 50"/>
                  <a:gd name="T2" fmla="*/ 5 w 23"/>
                  <a:gd name="T3" fmla="*/ 41 h 50"/>
                  <a:gd name="T4" fmla="*/ 9 w 23"/>
                  <a:gd name="T5" fmla="*/ 45 h 50"/>
                  <a:gd name="T6" fmla="*/ 11 w 23"/>
                  <a:gd name="T7" fmla="*/ 48 h 50"/>
                  <a:gd name="T8" fmla="*/ 14 w 23"/>
                  <a:gd name="T9" fmla="*/ 50 h 50"/>
                  <a:gd name="T10" fmla="*/ 11 w 23"/>
                  <a:gd name="T11" fmla="*/ 45 h 50"/>
                  <a:gd name="T12" fmla="*/ 7 w 23"/>
                  <a:gd name="T13" fmla="*/ 32 h 50"/>
                  <a:gd name="T14" fmla="*/ 7 w 23"/>
                  <a:gd name="T15" fmla="*/ 28 h 50"/>
                  <a:gd name="T16" fmla="*/ 11 w 23"/>
                  <a:gd name="T17" fmla="*/ 28 h 50"/>
                  <a:gd name="T18" fmla="*/ 16 w 23"/>
                  <a:gd name="T19" fmla="*/ 30 h 50"/>
                  <a:gd name="T20" fmla="*/ 23 w 23"/>
                  <a:gd name="T21" fmla="*/ 32 h 50"/>
                  <a:gd name="T22" fmla="*/ 18 w 23"/>
                  <a:gd name="T23" fmla="*/ 27 h 50"/>
                  <a:gd name="T24" fmla="*/ 14 w 23"/>
                  <a:gd name="T25" fmla="*/ 25 h 50"/>
                  <a:gd name="T26" fmla="*/ 14 w 23"/>
                  <a:gd name="T27" fmla="*/ 21 h 50"/>
                  <a:gd name="T28" fmla="*/ 18 w 23"/>
                  <a:gd name="T29" fmla="*/ 20 h 50"/>
                  <a:gd name="T30" fmla="*/ 19 w 23"/>
                  <a:gd name="T31" fmla="*/ 16 h 50"/>
                  <a:gd name="T32" fmla="*/ 19 w 23"/>
                  <a:gd name="T33" fmla="*/ 14 h 50"/>
                  <a:gd name="T34" fmla="*/ 19 w 23"/>
                  <a:gd name="T35" fmla="*/ 11 h 50"/>
                  <a:gd name="T36" fmla="*/ 14 w 23"/>
                  <a:gd name="T37" fmla="*/ 12 h 50"/>
                  <a:gd name="T38" fmla="*/ 11 w 23"/>
                  <a:gd name="T39" fmla="*/ 16 h 50"/>
                  <a:gd name="T40" fmla="*/ 12 w 23"/>
                  <a:gd name="T41" fmla="*/ 16 h 50"/>
                  <a:gd name="T42" fmla="*/ 9 w 23"/>
                  <a:gd name="T43" fmla="*/ 18 h 50"/>
                  <a:gd name="T44" fmla="*/ 7 w 23"/>
                  <a:gd name="T45" fmla="*/ 21 h 50"/>
                  <a:gd name="T46" fmla="*/ 5 w 23"/>
                  <a:gd name="T47" fmla="*/ 23 h 50"/>
                  <a:gd name="T48" fmla="*/ 3 w 23"/>
                  <a:gd name="T49" fmla="*/ 21 h 50"/>
                  <a:gd name="T50" fmla="*/ 3 w 23"/>
                  <a:gd name="T51" fmla="*/ 20 h 50"/>
                  <a:gd name="T52" fmla="*/ 5 w 23"/>
                  <a:gd name="T53" fmla="*/ 18 h 50"/>
                  <a:gd name="T54" fmla="*/ 9 w 23"/>
                  <a:gd name="T55" fmla="*/ 11 h 50"/>
                  <a:gd name="T56" fmla="*/ 9 w 23"/>
                  <a:gd name="T57" fmla="*/ 9 h 50"/>
                  <a:gd name="T58" fmla="*/ 7 w 23"/>
                  <a:gd name="T59" fmla="*/ 5 h 50"/>
                  <a:gd name="T60" fmla="*/ 7 w 23"/>
                  <a:gd name="T61" fmla="*/ 3 h 50"/>
                  <a:gd name="T62" fmla="*/ 9 w 23"/>
                  <a:gd name="T63" fmla="*/ 0 h 50"/>
                  <a:gd name="T64" fmla="*/ 3 w 23"/>
                  <a:gd name="T65" fmla="*/ 3 h 50"/>
                  <a:gd name="T66" fmla="*/ 2 w 23"/>
                  <a:gd name="T67" fmla="*/ 7 h 50"/>
                  <a:gd name="T68" fmla="*/ 0 w 23"/>
                  <a:gd name="T69" fmla="*/ 18 h 50"/>
                  <a:gd name="T70" fmla="*/ 2 w 23"/>
                  <a:gd name="T71" fmla="*/ 21 h 50"/>
                  <a:gd name="T72" fmla="*/ 3 w 23"/>
                  <a:gd name="T73" fmla="*/ 23 h 50"/>
                  <a:gd name="T74" fmla="*/ 2 w 23"/>
                  <a:gd name="T75" fmla="*/ 27 h 50"/>
                  <a:gd name="T76" fmla="*/ 3 w 23"/>
                  <a:gd name="T77" fmla="*/ 30 h 50"/>
                  <a:gd name="T78" fmla="*/ 3 w 23"/>
                  <a:gd name="T79" fmla="*/ 32 h 5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3"/>
                  <a:gd name="T121" fmla="*/ 0 h 50"/>
                  <a:gd name="T122" fmla="*/ 23 w 23"/>
                  <a:gd name="T123" fmla="*/ 50 h 50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8" name="Freeform 4430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9" name="Freeform 4431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0" name="Freeform 4432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1" name="Freeform 4433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2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2" name="Freeform 4434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3" name="Freeform 4435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4" name="Freeform 4436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5" name="Freeform 4437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>
                  <a:gd name="T0" fmla="*/ 32 w 46"/>
                  <a:gd name="T1" fmla="*/ 11 h 16"/>
                  <a:gd name="T2" fmla="*/ 32 w 46"/>
                  <a:gd name="T3" fmla="*/ 11 h 16"/>
                  <a:gd name="T4" fmla="*/ 43 w 46"/>
                  <a:gd name="T5" fmla="*/ 16 h 16"/>
                  <a:gd name="T6" fmla="*/ 43 w 46"/>
                  <a:gd name="T7" fmla="*/ 16 h 16"/>
                  <a:gd name="T8" fmla="*/ 45 w 46"/>
                  <a:gd name="T9" fmla="*/ 16 h 16"/>
                  <a:gd name="T10" fmla="*/ 46 w 46"/>
                  <a:gd name="T11" fmla="*/ 16 h 16"/>
                  <a:gd name="T12" fmla="*/ 46 w 46"/>
                  <a:gd name="T13" fmla="*/ 13 h 16"/>
                  <a:gd name="T14" fmla="*/ 46 w 46"/>
                  <a:gd name="T15" fmla="*/ 13 h 16"/>
                  <a:gd name="T16" fmla="*/ 45 w 46"/>
                  <a:gd name="T17" fmla="*/ 11 h 16"/>
                  <a:gd name="T18" fmla="*/ 43 w 46"/>
                  <a:gd name="T19" fmla="*/ 9 h 16"/>
                  <a:gd name="T20" fmla="*/ 43 w 46"/>
                  <a:gd name="T21" fmla="*/ 9 h 16"/>
                  <a:gd name="T22" fmla="*/ 43 w 46"/>
                  <a:gd name="T23" fmla="*/ 8 h 16"/>
                  <a:gd name="T24" fmla="*/ 41 w 46"/>
                  <a:gd name="T25" fmla="*/ 6 h 16"/>
                  <a:gd name="T26" fmla="*/ 41 w 46"/>
                  <a:gd name="T27" fmla="*/ 6 h 16"/>
                  <a:gd name="T28" fmla="*/ 39 w 46"/>
                  <a:gd name="T29" fmla="*/ 4 h 16"/>
                  <a:gd name="T30" fmla="*/ 38 w 46"/>
                  <a:gd name="T31" fmla="*/ 4 h 16"/>
                  <a:gd name="T32" fmla="*/ 38 w 46"/>
                  <a:gd name="T33" fmla="*/ 4 h 16"/>
                  <a:gd name="T34" fmla="*/ 34 w 46"/>
                  <a:gd name="T35" fmla="*/ 4 h 16"/>
                  <a:gd name="T36" fmla="*/ 32 w 46"/>
                  <a:gd name="T37" fmla="*/ 2 h 16"/>
                  <a:gd name="T38" fmla="*/ 32 w 46"/>
                  <a:gd name="T39" fmla="*/ 2 h 16"/>
                  <a:gd name="T40" fmla="*/ 29 w 46"/>
                  <a:gd name="T41" fmla="*/ 0 h 16"/>
                  <a:gd name="T42" fmla="*/ 25 w 46"/>
                  <a:gd name="T43" fmla="*/ 0 h 16"/>
                  <a:gd name="T44" fmla="*/ 25 w 46"/>
                  <a:gd name="T45" fmla="*/ 0 h 16"/>
                  <a:gd name="T46" fmla="*/ 21 w 46"/>
                  <a:gd name="T47" fmla="*/ 2 h 16"/>
                  <a:gd name="T48" fmla="*/ 21 w 46"/>
                  <a:gd name="T49" fmla="*/ 2 h 16"/>
                  <a:gd name="T50" fmla="*/ 20 w 46"/>
                  <a:gd name="T51" fmla="*/ 2 h 16"/>
                  <a:gd name="T52" fmla="*/ 18 w 46"/>
                  <a:gd name="T53" fmla="*/ 2 h 16"/>
                  <a:gd name="T54" fmla="*/ 18 w 46"/>
                  <a:gd name="T55" fmla="*/ 2 h 16"/>
                  <a:gd name="T56" fmla="*/ 11 w 46"/>
                  <a:gd name="T57" fmla="*/ 2 h 16"/>
                  <a:gd name="T58" fmla="*/ 11 w 46"/>
                  <a:gd name="T59" fmla="*/ 2 h 16"/>
                  <a:gd name="T60" fmla="*/ 5 w 46"/>
                  <a:gd name="T61" fmla="*/ 2 h 16"/>
                  <a:gd name="T62" fmla="*/ 2 w 46"/>
                  <a:gd name="T63" fmla="*/ 4 h 16"/>
                  <a:gd name="T64" fmla="*/ 0 w 46"/>
                  <a:gd name="T65" fmla="*/ 8 h 16"/>
                  <a:gd name="T66" fmla="*/ 0 w 46"/>
                  <a:gd name="T67" fmla="*/ 13 h 16"/>
                  <a:gd name="T68" fmla="*/ 0 w 46"/>
                  <a:gd name="T69" fmla="*/ 13 h 16"/>
                  <a:gd name="T70" fmla="*/ 2 w 46"/>
                  <a:gd name="T71" fmla="*/ 9 h 16"/>
                  <a:gd name="T72" fmla="*/ 2 w 46"/>
                  <a:gd name="T73" fmla="*/ 6 h 16"/>
                  <a:gd name="T74" fmla="*/ 4 w 46"/>
                  <a:gd name="T75" fmla="*/ 6 h 16"/>
                  <a:gd name="T76" fmla="*/ 4 w 46"/>
                  <a:gd name="T77" fmla="*/ 6 h 16"/>
                  <a:gd name="T78" fmla="*/ 5 w 46"/>
                  <a:gd name="T79" fmla="*/ 8 h 16"/>
                  <a:gd name="T80" fmla="*/ 5 w 46"/>
                  <a:gd name="T81" fmla="*/ 9 h 16"/>
                  <a:gd name="T82" fmla="*/ 9 w 46"/>
                  <a:gd name="T83" fmla="*/ 11 h 16"/>
                  <a:gd name="T84" fmla="*/ 9 w 46"/>
                  <a:gd name="T85" fmla="*/ 11 h 16"/>
                  <a:gd name="T86" fmla="*/ 14 w 46"/>
                  <a:gd name="T87" fmla="*/ 9 h 16"/>
                  <a:gd name="T88" fmla="*/ 16 w 46"/>
                  <a:gd name="T89" fmla="*/ 8 h 16"/>
                  <a:gd name="T90" fmla="*/ 16 w 46"/>
                  <a:gd name="T91" fmla="*/ 9 h 16"/>
                  <a:gd name="T92" fmla="*/ 16 w 46"/>
                  <a:gd name="T93" fmla="*/ 9 h 16"/>
                  <a:gd name="T94" fmla="*/ 21 w 46"/>
                  <a:gd name="T95" fmla="*/ 11 h 16"/>
                  <a:gd name="T96" fmla="*/ 25 w 46"/>
                  <a:gd name="T97" fmla="*/ 11 h 16"/>
                  <a:gd name="T98" fmla="*/ 27 w 46"/>
                  <a:gd name="T99" fmla="*/ 9 h 16"/>
                  <a:gd name="T100" fmla="*/ 27 w 46"/>
                  <a:gd name="T101" fmla="*/ 9 h 16"/>
                  <a:gd name="T102" fmla="*/ 27 w 46"/>
                  <a:gd name="T103" fmla="*/ 9 h 16"/>
                  <a:gd name="T104" fmla="*/ 30 w 46"/>
                  <a:gd name="T105" fmla="*/ 9 h 16"/>
                  <a:gd name="T106" fmla="*/ 32 w 46"/>
                  <a:gd name="T107" fmla="*/ 9 h 16"/>
                  <a:gd name="T108" fmla="*/ 32 w 46"/>
                  <a:gd name="T109" fmla="*/ 11 h 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6"/>
                  <a:gd name="T166" fmla="*/ 0 h 16"/>
                  <a:gd name="T167" fmla="*/ 46 w 46"/>
                  <a:gd name="T168" fmla="*/ 16 h 1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6" name="Freeform 4438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7" name="Freeform 4439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0 w 5"/>
                  <a:gd name="T5" fmla="*/ 2 h 3"/>
                  <a:gd name="T6" fmla="*/ 0 w 5"/>
                  <a:gd name="T7" fmla="*/ 3 h 3"/>
                  <a:gd name="T8" fmla="*/ 0 w 5"/>
                  <a:gd name="T9" fmla="*/ 3 h 3"/>
                  <a:gd name="T10" fmla="*/ 4 w 5"/>
                  <a:gd name="T11" fmla="*/ 2 h 3"/>
                  <a:gd name="T12" fmla="*/ 4 w 5"/>
                  <a:gd name="T13" fmla="*/ 2 h 3"/>
                  <a:gd name="T14" fmla="*/ 4 w 5"/>
                  <a:gd name="T15" fmla="*/ 2 h 3"/>
                  <a:gd name="T16" fmla="*/ 5 w 5"/>
                  <a:gd name="T17" fmla="*/ 2 h 3"/>
                  <a:gd name="T18" fmla="*/ 5 w 5"/>
                  <a:gd name="T19" fmla="*/ 0 h 3"/>
                  <a:gd name="T20" fmla="*/ 5 w 5"/>
                  <a:gd name="T21" fmla="*/ 0 h 3"/>
                  <a:gd name="T22" fmla="*/ 4 w 5"/>
                  <a:gd name="T23" fmla="*/ 0 h 3"/>
                  <a:gd name="T24" fmla="*/ 2 w 5"/>
                  <a:gd name="T25" fmla="*/ 0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3"/>
                  <a:gd name="T41" fmla="*/ 5 w 5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8" name="Freeform 4440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9" name="Freeform 4441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>
                  <a:gd name="T0" fmla="*/ 0 w 7"/>
                  <a:gd name="T1" fmla="*/ 10 h 10"/>
                  <a:gd name="T2" fmla="*/ 0 w 7"/>
                  <a:gd name="T3" fmla="*/ 10 h 10"/>
                  <a:gd name="T4" fmla="*/ 4 w 7"/>
                  <a:gd name="T5" fmla="*/ 9 h 10"/>
                  <a:gd name="T6" fmla="*/ 6 w 7"/>
                  <a:gd name="T7" fmla="*/ 7 h 10"/>
                  <a:gd name="T8" fmla="*/ 7 w 7"/>
                  <a:gd name="T9" fmla="*/ 3 h 10"/>
                  <a:gd name="T10" fmla="*/ 6 w 7"/>
                  <a:gd name="T11" fmla="*/ 0 h 10"/>
                  <a:gd name="T12" fmla="*/ 6 w 7"/>
                  <a:gd name="T13" fmla="*/ 0 h 10"/>
                  <a:gd name="T14" fmla="*/ 2 w 7"/>
                  <a:gd name="T15" fmla="*/ 3 h 10"/>
                  <a:gd name="T16" fmla="*/ 2 w 7"/>
                  <a:gd name="T17" fmla="*/ 3 h 10"/>
                  <a:gd name="T18" fmla="*/ 0 w 7"/>
                  <a:gd name="T19" fmla="*/ 7 h 10"/>
                  <a:gd name="T20" fmla="*/ 0 w 7"/>
                  <a:gd name="T21" fmla="*/ 1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10"/>
                  <a:gd name="T35" fmla="*/ 7 w 7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0" name="Freeform 4442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1" name="Freeform 4443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2" name="Freeform 4444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3" name="Freeform 4445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4" name="Freeform 4446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5" name="Freeform 4447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6" name="Freeform 4448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7" name="Freeform 4449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8" name="Freeform 4450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9" name="Freeform 4451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0" name="Freeform 4452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1" name="Freeform 4453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2" name="Freeform 4454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3" name="Freeform 4455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4" name="Freeform 4456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5" name="Freeform 4457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6" name="Freeform 4458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7" name="Freeform 4459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8" name="Freeform 4460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9" name="Freeform 4461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0" name="Freeform 4462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1" name="Freeform 4463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2" name="Freeform 4464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3" name="Freeform 4465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4" name="Freeform 4466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5" name="Freeform 4467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6" name="Freeform 4468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7" name="Freeform 4469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8" name="Freeform 4470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9" name="Freeform 4471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0" name="Freeform 4472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1" name="Freeform 4473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2" name="Freeform 4474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3" name="Freeform 4475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4" name="Freeform 4476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5" name="Freeform 4477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6" name="Freeform 4478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7" name="Freeform 4479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8" name="Freeform 4480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9" name="Freeform 4481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0" name="Freeform 4482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1" name="Freeform 4483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2" name="Freeform 4484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3" name="Freeform 4485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5" name="Group 4687"/>
            <p:cNvGrpSpPr>
              <a:grpSpLocks/>
            </p:cNvGrpSpPr>
            <p:nvPr/>
          </p:nvGrpSpPr>
          <p:grpSpPr bwMode="auto">
            <a:xfrm>
              <a:off x="7549604" y="4382423"/>
              <a:ext cx="2287588" cy="877888"/>
              <a:chOff x="4310" y="2518"/>
              <a:chExt cx="1441" cy="553"/>
            </a:xfrm>
            <a:solidFill>
              <a:schemeClr val="bg2"/>
            </a:solidFill>
          </p:grpSpPr>
          <p:sp>
            <p:nvSpPr>
              <p:cNvPr id="1544" name="Freeform 4487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5" name="Freeform 4488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6" name="Freeform 4489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7" name="Freeform 4490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8" name="Freeform 4491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9" name="Freeform 4492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0" name="Freeform 4493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1" name="Freeform 4494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2" name="Freeform 4495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3" name="Freeform 4496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4" name="Freeform 4497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5" name="Freeform 4498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6" name="Freeform 4499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7" name="Freeform 4500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8" name="Freeform 4501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9" name="Freeform 4502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0" name="Freeform 4503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1" name="Freeform 4504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2" name="Freeform 4505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3" name="Freeform 4506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4" name="Freeform 4507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5" name="Freeform 4508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6" name="Freeform 4509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7" name="Freeform 4510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8" name="Freeform 4511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9" name="Freeform 4512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0" name="Freeform 4513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1" name="Freeform 4514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2" name="Freeform 4515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3" name="Freeform 4516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4" name="Freeform 4517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5" name="Freeform 4518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6" name="Freeform 4519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7" name="Freeform 4520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8" name="Freeform 4521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9" name="Freeform 4522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0" name="Freeform 4523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1" name="Freeform 4524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2" name="Freeform 4525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3" name="Freeform 4526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4" name="Freeform 4527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5" name="Freeform 4528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6" name="Freeform 4529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7" name="Freeform 4530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8" name="Freeform 4531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9" name="Freeform 4532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0" name="Freeform 4533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1" name="Freeform 4534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2" name="Freeform 4535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3" name="Freeform 4536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4" name="Freeform 4537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5" name="Freeform 4538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6" name="Freeform 4539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7" name="Freeform 4540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8" name="Freeform 4541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9" name="Freeform 4542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0" name="Freeform 4543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1" name="Freeform 4544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2" name="Freeform 4545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3" name="Freeform 4546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4" name="Freeform 4547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5" name="Freeform 4548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6" name="Freeform 4549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7" name="Freeform 4550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8" name="Freeform 4551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9" name="Freeform 4552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0" name="Freeform 4553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1" name="Freeform 4554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2" name="Freeform 4555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3" name="Freeform 4556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4" name="Freeform 4557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5" name="Freeform 4558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6" name="Freeform 4559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7" name="Freeform 4560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8" name="Freeform 4561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9" name="Freeform 4562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0" name="Freeform 4563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1" name="Freeform 4564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2" name="Freeform 4565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3" name="Freeform 4566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4" name="Freeform 4567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5" name="Freeform 4568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6" name="Freeform 4569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7" name="Freeform 4570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8" name="Freeform 4571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9" name="Freeform 4572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0" name="Freeform 4573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1" name="Freeform 4574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2" name="Freeform 4575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3" name="Freeform 4576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4" name="Rectangle 4577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5" name="Freeform 4578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6" name="Freeform 4579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7" name="Freeform 4580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8" name="Freeform 4581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9" name="Freeform 4582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0" name="Freeform 4583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1" name="Freeform 458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2" name="Freeform 4585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3" name="Freeform 458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4" name="Freeform 4587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5" name="Freeform 458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6" name="Freeform 4589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7" name="Freeform 459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8" name="Freeform 4591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9" name="Freeform 459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0" name="Freeform 4593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1" name="Freeform 459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2" name="Freeform 4595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3" name="Freeform 459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4" name="Freeform 4597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5" name="Freeform 459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6" name="Freeform 4599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7" name="Freeform 460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8" name="Freeform 4601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9" name="Freeform 460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0" name="Freeform 4603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1" name="Freeform 460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2" name="Freeform 4605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3" name="Freeform 460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4" name="Freeform 4607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5" name="Freeform 460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6" name="Freeform 4609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7" name="Freeform 461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8" name="Freeform 4611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9" name="Freeform 461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0" name="Freeform 4613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1" name="Freeform 461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2" name="Freeform 4615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3" name="Freeform 461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4" name="Freeform 4617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5" name="Freeform 461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6" name="Freeform 4619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7" name="Freeform 462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8" name="Freeform 4621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9" name="Freeform 462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0" name="Freeform 4623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1" name="Freeform 462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2" name="Freeform 4625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3" name="Freeform 462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4" name="Freeform 4627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5" name="Freeform 462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6" name="Freeform 4629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7" name="Freeform 463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8" name="Freeform 4631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9" name="Freeform 463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0" name="Rectangle 4633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1" name="Freeform 4634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2" name="Freeform 4635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3" name="Freeform 463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4" name="Freeform 4637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5" name="Freeform 463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6" name="Freeform 4639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7" name="Freeform 4640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8" name="Freeform 4641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9" name="Freeform 4642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0" name="Freeform 4643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1" name="Freeform 4644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2" name="Rectangle 4645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3" name="Rectangle 4646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4" name="Freeform 4647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5" name="Freeform 4648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6" name="Freeform 4649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7" name="Freeform 4650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8" name="Freeform 4651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9" name="Freeform 4652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0" name="Freeform 4653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1" name="Freeform 4654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2" name="Freeform 4655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3" name="Freeform 4656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4" name="Freeform 4657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5" name="Freeform 4658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6" name="Freeform 4659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7" name="Freeform 4660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8" name="Freeform 4661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9" name="Freeform 4662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0" name="Freeform 4663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1" name="Freeform 4664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2" name="Freeform 4665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3" name="Freeform 4666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4" name="Freeform 4667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5" name="Freeform 4668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6" name="Freeform 4669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7" name="Freeform 4670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8" name="Freeform 4671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9" name="Freeform 4672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0" name="Rectangle 4673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1" name="Rectangle 4674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2" name="Freeform 4675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3" name="Freeform 4676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4" name="Freeform 4677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5" name="Freeform 4678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6" name="Freeform 4679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7" name="Freeform 4680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8" name="Freeform 4681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9" name="Freeform 4682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0" name="Freeform 4683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1" name="Freeform 4684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2" name="Freeform 4685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3" name="Freeform 4686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6" name="Group 4888"/>
            <p:cNvGrpSpPr>
              <a:grpSpLocks/>
            </p:cNvGrpSpPr>
            <p:nvPr/>
          </p:nvGrpSpPr>
          <p:grpSpPr bwMode="auto">
            <a:xfrm>
              <a:off x="6730454" y="3067973"/>
              <a:ext cx="2355850" cy="1903413"/>
              <a:chOff x="3794" y="1690"/>
              <a:chExt cx="1484" cy="1199"/>
            </a:xfrm>
            <a:solidFill>
              <a:schemeClr val="bg2"/>
            </a:solidFill>
          </p:grpSpPr>
          <p:sp>
            <p:nvSpPr>
              <p:cNvPr id="1344" name="Rectangle 4688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5" name="Rectangle 4689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6" name="Freeform 4690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7" name="Freeform 4691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8" name="Freeform 4692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9" name="Freeform 4693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0" name="Freeform 4694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1" name="Freeform 4695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2" name="Rectangle 4696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3" name="Rectangle 4697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4" name="Freeform 4698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5" name="Freeform 4699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6" name="Freeform 4700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7" name="Freeform 4701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8" name="Rectangle 4702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59" name="Freeform 4703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0" name="Freeform 4704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1" name="Freeform 4705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2" name="Freeform 4706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3" name="Freeform 4707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4" name="Freeform 4708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5" name="Freeform 4709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6" name="Freeform 4710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7" name="Freeform 4711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8" name="Freeform 4712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69" name="Freeform 4713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0" name="Freeform 4714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1" name="Freeform 4715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2" name="Freeform 4716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3" name="Freeform 4717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4" name="Freeform 4718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5" name="Freeform 4719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6" name="Freeform 4720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7" name="Freeform 4721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8" name="Freeform 4722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79" name="Freeform 4723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0" name="Freeform 4724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1" name="Freeform 4725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2" name="Freeform 4726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3" name="Freeform 4727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4" name="Freeform 4728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5" name="Freeform 4729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6" name="Rectangle 4730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7" name="Rectangle 4731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8" name="Freeform 4732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89" name="Freeform 4733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0" name="Freeform 4734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1" name="Freeform 4735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2" name="Freeform 4736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3" name="Freeform 4737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4" name="Freeform 4738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5" name="Freeform 4739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6" name="Freeform 4740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7" name="Freeform 4741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8" name="Freeform 4742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99" name="Freeform 4743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0" name="Freeform 4744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1" name="Freeform 4745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2" name="Freeform 4746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3" name="Freeform 4747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4" name="Freeform 4748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5" name="Freeform 4749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6" name="Freeform 4750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7" name="Freeform 4751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8" name="Freeform 4752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09" name="Freeform 4753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0" name="Freeform 4754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1" name="Freeform 4755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2" name="Freeform 4756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3" name="Freeform 4757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4" name="Rectangle 4758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5" name="Rectangle 4759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6" name="Freeform 4760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7" name="Freeform 4761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8" name="Freeform 4762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19" name="Freeform 4763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0" name="Freeform 4764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1" name="Freeform 4765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2" name="Freeform 4766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3" name="Freeform 4767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4" name="Freeform 4768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5" name="Freeform 4769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6" name="Freeform 4770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7" name="Freeform 4771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8" name="Freeform 4772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29" name="Freeform 4773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0" name="Freeform 4774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1" name="Freeform 4775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2" name="Freeform 4776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3" name="Freeform 4777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4" name="Rectangle 4778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5" name="Rectangle 4779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6" name="Freeform 4780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7" name="Freeform 4781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8" name="Freeform 4782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39" name="Freeform 4783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0" name="Freeform 4784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1" name="Freeform 4785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2" name="Freeform 4786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3" name="Freeform 4787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4" name="Freeform 4788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5" name="Freeform 4789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6" name="Freeform 4790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7" name="Freeform 4791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8" name="Freeform 4792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49" name="Freeform 4793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0" name="Freeform 4794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1" name="Freeform 4795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2" name="Freeform 4796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3" name="Freeform 4797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4" name="Rectangle 4798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5" name="Rectangle 4799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6" name="Freeform 4800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7" name="Freeform 4801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8" name="Freeform 4802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9" name="Freeform 4803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0" name="Freeform 4804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1" name="Freeform 4805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2" name="Freeform 4806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3" name="Freeform 4807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4" name="Freeform 4808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5" name="Freeform 4809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6" name="Freeform 4810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7" name="Freeform 4811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8" name="Freeform 4812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9" name="Freeform 4813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0" name="Freeform 4814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1" name="Freeform 4815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2" name="Freeform 4816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3" name="Freeform 4817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4" name="Freeform 4818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5" name="Freeform 4819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6" name="Freeform 4820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7" name="Freeform 4821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8" name="Freeform 4822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9" name="Freeform 4823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0" name="Freeform 4824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1" name="Freeform 4825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2" name="Rectangle 4826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3" name="Rectangle 4827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4" name="Freeform 4828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5" name="Freeform 4829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6" name="Freeform 4830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7" name="Freeform 4831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8" name="Freeform 4832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9" name="Freeform 4833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0" name="Freeform 4834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1" name="Freeform 4835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2" name="Freeform 4836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3" name="Freeform 4837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4" name="Freeform 4838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5" name="Freeform 4839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6" name="Freeform 4840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7" name="Freeform 4841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8" name="Rectangle 4842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9" name="Rectangle 4843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0" name="Freeform 4844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1" name="Freeform 4845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2" name="Freeform 4846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3" name="Freeform 4847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4" name="Freeform 4848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5" name="Freeform 4849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6" name="Freeform 4850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7" name="Freeform 4851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8" name="Freeform 4852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9" name="Freeform 4853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0" name="Freeform 4854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1" name="Freeform 4855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2" name="Rectangle 4856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3" name="Rectangle 4857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4" name="Rectangle 4858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5" name="Rectangle 4859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6" name="Freeform 4860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7" name="Freeform 4861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8" name="Freeform 4862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9" name="Freeform 4863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0" name="Freeform 4864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1" name="Freeform 4865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2" name="Freeform 4866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3" name="Freeform 4867"/>
              <p:cNvSpPr>
                <a:spLocks/>
              </p:cNvSpPr>
              <p:nvPr/>
            </p:nvSpPr>
            <p:spPr bwMode="auto">
              <a:xfrm>
                <a:off x="3794" y="2087"/>
                <a:ext cx="471" cy="487"/>
              </a:xfrm>
              <a:custGeom>
                <a:avLst/>
                <a:gdLst>
                  <a:gd name="T0" fmla="*/ 99 w 471"/>
                  <a:gd name="T1" fmla="*/ 379 h 487"/>
                  <a:gd name="T2" fmla="*/ 160 w 471"/>
                  <a:gd name="T3" fmla="*/ 478 h 487"/>
                  <a:gd name="T4" fmla="*/ 196 w 471"/>
                  <a:gd name="T5" fmla="*/ 401 h 487"/>
                  <a:gd name="T6" fmla="*/ 196 w 471"/>
                  <a:gd name="T7" fmla="*/ 361 h 487"/>
                  <a:gd name="T8" fmla="*/ 256 w 471"/>
                  <a:gd name="T9" fmla="*/ 318 h 487"/>
                  <a:gd name="T10" fmla="*/ 317 w 471"/>
                  <a:gd name="T11" fmla="*/ 259 h 487"/>
                  <a:gd name="T12" fmla="*/ 330 w 471"/>
                  <a:gd name="T13" fmla="*/ 263 h 487"/>
                  <a:gd name="T14" fmla="*/ 330 w 471"/>
                  <a:gd name="T15" fmla="*/ 240 h 487"/>
                  <a:gd name="T16" fmla="*/ 317 w 471"/>
                  <a:gd name="T17" fmla="*/ 206 h 487"/>
                  <a:gd name="T18" fmla="*/ 321 w 471"/>
                  <a:gd name="T19" fmla="*/ 190 h 487"/>
                  <a:gd name="T20" fmla="*/ 342 w 471"/>
                  <a:gd name="T21" fmla="*/ 186 h 487"/>
                  <a:gd name="T22" fmla="*/ 385 w 471"/>
                  <a:gd name="T23" fmla="*/ 206 h 487"/>
                  <a:gd name="T24" fmla="*/ 385 w 471"/>
                  <a:gd name="T25" fmla="*/ 225 h 487"/>
                  <a:gd name="T26" fmla="*/ 405 w 471"/>
                  <a:gd name="T27" fmla="*/ 241 h 487"/>
                  <a:gd name="T28" fmla="*/ 435 w 471"/>
                  <a:gd name="T29" fmla="*/ 190 h 487"/>
                  <a:gd name="T30" fmla="*/ 466 w 471"/>
                  <a:gd name="T31" fmla="*/ 156 h 487"/>
                  <a:gd name="T32" fmla="*/ 451 w 471"/>
                  <a:gd name="T33" fmla="*/ 129 h 487"/>
                  <a:gd name="T34" fmla="*/ 412 w 471"/>
                  <a:gd name="T35" fmla="*/ 138 h 487"/>
                  <a:gd name="T36" fmla="*/ 387 w 471"/>
                  <a:gd name="T37" fmla="*/ 166 h 487"/>
                  <a:gd name="T38" fmla="*/ 333 w 471"/>
                  <a:gd name="T39" fmla="*/ 170 h 487"/>
                  <a:gd name="T40" fmla="*/ 333 w 471"/>
                  <a:gd name="T41" fmla="*/ 156 h 487"/>
                  <a:gd name="T42" fmla="*/ 317 w 471"/>
                  <a:gd name="T43" fmla="*/ 168 h 487"/>
                  <a:gd name="T44" fmla="*/ 285 w 471"/>
                  <a:gd name="T45" fmla="*/ 175 h 487"/>
                  <a:gd name="T46" fmla="*/ 244 w 471"/>
                  <a:gd name="T47" fmla="*/ 163 h 487"/>
                  <a:gd name="T48" fmla="*/ 206 w 471"/>
                  <a:gd name="T49" fmla="*/ 143 h 487"/>
                  <a:gd name="T50" fmla="*/ 194 w 471"/>
                  <a:gd name="T51" fmla="*/ 132 h 487"/>
                  <a:gd name="T52" fmla="*/ 201 w 471"/>
                  <a:gd name="T53" fmla="*/ 114 h 487"/>
                  <a:gd name="T54" fmla="*/ 199 w 471"/>
                  <a:gd name="T55" fmla="*/ 105 h 487"/>
                  <a:gd name="T56" fmla="*/ 185 w 471"/>
                  <a:gd name="T57" fmla="*/ 95 h 487"/>
                  <a:gd name="T58" fmla="*/ 170 w 471"/>
                  <a:gd name="T59" fmla="*/ 88 h 487"/>
                  <a:gd name="T60" fmla="*/ 170 w 471"/>
                  <a:gd name="T61" fmla="*/ 64 h 487"/>
                  <a:gd name="T62" fmla="*/ 181 w 471"/>
                  <a:gd name="T63" fmla="*/ 66 h 487"/>
                  <a:gd name="T64" fmla="*/ 178 w 471"/>
                  <a:gd name="T65" fmla="*/ 54 h 487"/>
                  <a:gd name="T66" fmla="*/ 178 w 471"/>
                  <a:gd name="T67" fmla="*/ 39 h 487"/>
                  <a:gd name="T68" fmla="*/ 190 w 471"/>
                  <a:gd name="T69" fmla="*/ 27 h 487"/>
                  <a:gd name="T70" fmla="*/ 194 w 471"/>
                  <a:gd name="T71" fmla="*/ 11 h 487"/>
                  <a:gd name="T72" fmla="*/ 185 w 471"/>
                  <a:gd name="T73" fmla="*/ 2 h 487"/>
                  <a:gd name="T74" fmla="*/ 162 w 471"/>
                  <a:gd name="T75" fmla="*/ 9 h 487"/>
                  <a:gd name="T76" fmla="*/ 142 w 471"/>
                  <a:gd name="T77" fmla="*/ 25 h 487"/>
                  <a:gd name="T78" fmla="*/ 124 w 471"/>
                  <a:gd name="T79" fmla="*/ 28 h 487"/>
                  <a:gd name="T80" fmla="*/ 95 w 471"/>
                  <a:gd name="T81" fmla="*/ 23 h 487"/>
                  <a:gd name="T82" fmla="*/ 94 w 471"/>
                  <a:gd name="T83" fmla="*/ 36 h 487"/>
                  <a:gd name="T84" fmla="*/ 99 w 471"/>
                  <a:gd name="T85" fmla="*/ 48 h 487"/>
                  <a:gd name="T86" fmla="*/ 106 w 471"/>
                  <a:gd name="T87" fmla="*/ 61 h 487"/>
                  <a:gd name="T88" fmla="*/ 115 w 471"/>
                  <a:gd name="T89" fmla="*/ 75 h 487"/>
                  <a:gd name="T90" fmla="*/ 108 w 471"/>
                  <a:gd name="T91" fmla="*/ 88 h 487"/>
                  <a:gd name="T92" fmla="*/ 106 w 471"/>
                  <a:gd name="T93" fmla="*/ 95 h 487"/>
                  <a:gd name="T94" fmla="*/ 86 w 471"/>
                  <a:gd name="T95" fmla="*/ 116 h 487"/>
                  <a:gd name="T96" fmla="*/ 42 w 471"/>
                  <a:gd name="T97" fmla="*/ 150 h 487"/>
                  <a:gd name="T98" fmla="*/ 34 w 471"/>
                  <a:gd name="T99" fmla="*/ 177 h 487"/>
                  <a:gd name="T100" fmla="*/ 42 w 471"/>
                  <a:gd name="T101" fmla="*/ 198 h 487"/>
                  <a:gd name="T102" fmla="*/ 49 w 471"/>
                  <a:gd name="T103" fmla="*/ 215 h 487"/>
                  <a:gd name="T104" fmla="*/ 40 w 471"/>
                  <a:gd name="T105" fmla="*/ 213 h 487"/>
                  <a:gd name="T106" fmla="*/ 13 w 471"/>
                  <a:gd name="T107" fmla="*/ 216 h 487"/>
                  <a:gd name="T108" fmla="*/ 0 w 471"/>
                  <a:gd name="T109" fmla="*/ 225 h 487"/>
                  <a:gd name="T110" fmla="*/ 29 w 471"/>
                  <a:gd name="T111" fmla="*/ 249 h 487"/>
                  <a:gd name="T112" fmla="*/ 65 w 471"/>
                  <a:gd name="T113" fmla="*/ 265 h 487"/>
                  <a:gd name="T114" fmla="*/ 72 w 471"/>
                  <a:gd name="T115" fmla="*/ 261 h 487"/>
                  <a:gd name="T116" fmla="*/ 76 w 471"/>
                  <a:gd name="T117" fmla="*/ 306 h 487"/>
                  <a:gd name="T118" fmla="*/ 86 w 471"/>
                  <a:gd name="T119" fmla="*/ 354 h 48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71"/>
                  <a:gd name="T181" fmla="*/ 0 h 487"/>
                  <a:gd name="T182" fmla="*/ 471 w 471"/>
                  <a:gd name="T183" fmla="*/ 487 h 487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71" h="487">
                    <a:moveTo>
                      <a:pt x="90" y="361"/>
                    </a:moveTo>
                    <a:lnTo>
                      <a:pt x="90" y="361"/>
                    </a:lnTo>
                    <a:lnTo>
                      <a:pt x="92" y="365"/>
                    </a:lnTo>
                    <a:lnTo>
                      <a:pt x="92" y="367"/>
                    </a:lnTo>
                    <a:lnTo>
                      <a:pt x="92" y="365"/>
                    </a:lnTo>
                    <a:lnTo>
                      <a:pt x="94" y="365"/>
                    </a:lnTo>
                    <a:lnTo>
                      <a:pt x="94" y="367"/>
                    </a:lnTo>
                    <a:lnTo>
                      <a:pt x="94" y="368"/>
                    </a:lnTo>
                    <a:lnTo>
                      <a:pt x="95" y="374"/>
                    </a:lnTo>
                    <a:lnTo>
                      <a:pt x="97" y="377"/>
                    </a:lnTo>
                    <a:lnTo>
                      <a:pt x="99" y="379"/>
                    </a:lnTo>
                    <a:lnTo>
                      <a:pt x="111" y="419"/>
                    </a:lnTo>
                    <a:lnTo>
                      <a:pt x="122" y="431"/>
                    </a:lnTo>
                    <a:lnTo>
                      <a:pt x="135" y="467"/>
                    </a:lnTo>
                    <a:lnTo>
                      <a:pt x="149" y="487"/>
                    </a:lnTo>
                    <a:lnTo>
                      <a:pt x="154" y="485"/>
                    </a:lnTo>
                    <a:lnTo>
                      <a:pt x="156" y="483"/>
                    </a:lnTo>
                    <a:lnTo>
                      <a:pt x="158" y="481"/>
                    </a:lnTo>
                    <a:lnTo>
                      <a:pt x="160" y="479"/>
                    </a:lnTo>
                    <a:lnTo>
                      <a:pt x="162" y="478"/>
                    </a:lnTo>
                    <a:lnTo>
                      <a:pt x="160" y="478"/>
                    </a:lnTo>
                    <a:lnTo>
                      <a:pt x="163" y="470"/>
                    </a:lnTo>
                    <a:lnTo>
                      <a:pt x="169" y="469"/>
                    </a:lnTo>
                    <a:lnTo>
                      <a:pt x="174" y="467"/>
                    </a:lnTo>
                    <a:lnTo>
                      <a:pt x="174" y="462"/>
                    </a:lnTo>
                    <a:lnTo>
                      <a:pt x="179" y="451"/>
                    </a:lnTo>
                    <a:lnTo>
                      <a:pt x="185" y="449"/>
                    </a:lnTo>
                    <a:lnTo>
                      <a:pt x="185" y="451"/>
                    </a:lnTo>
                    <a:lnTo>
                      <a:pt x="188" y="451"/>
                    </a:lnTo>
                    <a:lnTo>
                      <a:pt x="188" y="426"/>
                    </a:lnTo>
                    <a:lnTo>
                      <a:pt x="196" y="404"/>
                    </a:lnTo>
                    <a:lnTo>
                      <a:pt x="196" y="401"/>
                    </a:lnTo>
                    <a:lnTo>
                      <a:pt x="194" y="399"/>
                    </a:lnTo>
                    <a:lnTo>
                      <a:pt x="194" y="397"/>
                    </a:lnTo>
                    <a:lnTo>
                      <a:pt x="192" y="397"/>
                    </a:lnTo>
                    <a:lnTo>
                      <a:pt x="194" y="395"/>
                    </a:lnTo>
                    <a:lnTo>
                      <a:pt x="194" y="397"/>
                    </a:lnTo>
                    <a:lnTo>
                      <a:pt x="192" y="386"/>
                    </a:lnTo>
                    <a:lnTo>
                      <a:pt x="194" y="385"/>
                    </a:lnTo>
                    <a:lnTo>
                      <a:pt x="194" y="381"/>
                    </a:lnTo>
                    <a:lnTo>
                      <a:pt x="192" y="379"/>
                    </a:lnTo>
                    <a:lnTo>
                      <a:pt x="192" y="368"/>
                    </a:lnTo>
                    <a:lnTo>
                      <a:pt x="196" y="361"/>
                    </a:lnTo>
                    <a:lnTo>
                      <a:pt x="199" y="360"/>
                    </a:lnTo>
                    <a:lnTo>
                      <a:pt x="201" y="360"/>
                    </a:lnTo>
                    <a:lnTo>
                      <a:pt x="204" y="361"/>
                    </a:lnTo>
                    <a:lnTo>
                      <a:pt x="206" y="361"/>
                    </a:lnTo>
                    <a:lnTo>
                      <a:pt x="210" y="354"/>
                    </a:lnTo>
                    <a:lnTo>
                      <a:pt x="212" y="352"/>
                    </a:lnTo>
                    <a:lnTo>
                      <a:pt x="226" y="349"/>
                    </a:lnTo>
                    <a:lnTo>
                      <a:pt x="228" y="347"/>
                    </a:lnTo>
                    <a:lnTo>
                      <a:pt x="228" y="343"/>
                    </a:lnTo>
                    <a:lnTo>
                      <a:pt x="230" y="340"/>
                    </a:lnTo>
                    <a:lnTo>
                      <a:pt x="256" y="318"/>
                    </a:lnTo>
                    <a:lnTo>
                      <a:pt x="258" y="318"/>
                    </a:lnTo>
                    <a:lnTo>
                      <a:pt x="271" y="302"/>
                    </a:lnTo>
                    <a:lnTo>
                      <a:pt x="292" y="292"/>
                    </a:lnTo>
                    <a:lnTo>
                      <a:pt x="299" y="284"/>
                    </a:lnTo>
                    <a:lnTo>
                      <a:pt x="301" y="283"/>
                    </a:lnTo>
                    <a:lnTo>
                      <a:pt x="303" y="279"/>
                    </a:lnTo>
                    <a:lnTo>
                      <a:pt x="301" y="272"/>
                    </a:lnTo>
                    <a:lnTo>
                      <a:pt x="303" y="266"/>
                    </a:lnTo>
                    <a:lnTo>
                      <a:pt x="317" y="259"/>
                    </a:lnTo>
                    <a:lnTo>
                      <a:pt x="319" y="256"/>
                    </a:lnTo>
                    <a:lnTo>
                      <a:pt x="321" y="254"/>
                    </a:lnTo>
                    <a:lnTo>
                      <a:pt x="323" y="25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4" y="265"/>
                    </a:lnTo>
                    <a:lnTo>
                      <a:pt x="326" y="263"/>
                    </a:lnTo>
                    <a:lnTo>
                      <a:pt x="328" y="263"/>
                    </a:lnTo>
                    <a:lnTo>
                      <a:pt x="330" y="263"/>
                    </a:lnTo>
                    <a:lnTo>
                      <a:pt x="330" y="261"/>
                    </a:lnTo>
                    <a:lnTo>
                      <a:pt x="330" y="259"/>
                    </a:lnTo>
                    <a:lnTo>
                      <a:pt x="332" y="263"/>
                    </a:lnTo>
                    <a:lnTo>
                      <a:pt x="335" y="263"/>
                    </a:lnTo>
                    <a:lnTo>
                      <a:pt x="333" y="258"/>
                    </a:lnTo>
                    <a:lnTo>
                      <a:pt x="332" y="247"/>
                    </a:lnTo>
                    <a:lnTo>
                      <a:pt x="330" y="245"/>
                    </a:lnTo>
                    <a:lnTo>
                      <a:pt x="330" y="243"/>
                    </a:lnTo>
                    <a:lnTo>
                      <a:pt x="330" y="240"/>
                    </a:lnTo>
                    <a:lnTo>
                      <a:pt x="330" y="236"/>
                    </a:lnTo>
                    <a:lnTo>
                      <a:pt x="330" y="234"/>
                    </a:lnTo>
                    <a:lnTo>
                      <a:pt x="328" y="234"/>
                    </a:lnTo>
                    <a:lnTo>
                      <a:pt x="328" y="229"/>
                    </a:lnTo>
                    <a:lnTo>
                      <a:pt x="326" y="227"/>
                    </a:lnTo>
                    <a:lnTo>
                      <a:pt x="328" y="216"/>
                    </a:lnTo>
                    <a:lnTo>
                      <a:pt x="326" y="213"/>
                    </a:lnTo>
                    <a:lnTo>
                      <a:pt x="317" y="209"/>
                    </a:lnTo>
                    <a:lnTo>
                      <a:pt x="317" y="207"/>
                    </a:lnTo>
                    <a:lnTo>
                      <a:pt x="317" y="206"/>
                    </a:lnTo>
                    <a:lnTo>
                      <a:pt x="319" y="204"/>
                    </a:lnTo>
                    <a:lnTo>
                      <a:pt x="321" y="202"/>
                    </a:lnTo>
                    <a:lnTo>
                      <a:pt x="323" y="202"/>
                    </a:lnTo>
                    <a:lnTo>
                      <a:pt x="324" y="200"/>
                    </a:lnTo>
                    <a:lnTo>
                      <a:pt x="330" y="198"/>
                    </a:lnTo>
                    <a:lnTo>
                      <a:pt x="330" y="197"/>
                    </a:lnTo>
                    <a:lnTo>
                      <a:pt x="328" y="195"/>
                    </a:lnTo>
                    <a:lnTo>
                      <a:pt x="324" y="195"/>
                    </a:lnTo>
                    <a:lnTo>
                      <a:pt x="323" y="193"/>
                    </a:lnTo>
                    <a:lnTo>
                      <a:pt x="321" y="190"/>
                    </a:lnTo>
                    <a:lnTo>
                      <a:pt x="321" y="188"/>
                    </a:lnTo>
                    <a:lnTo>
                      <a:pt x="324" y="181"/>
                    </a:lnTo>
                    <a:lnTo>
                      <a:pt x="326" y="177"/>
                    </a:lnTo>
                    <a:lnTo>
                      <a:pt x="332" y="184"/>
                    </a:lnTo>
                    <a:lnTo>
                      <a:pt x="333" y="179"/>
                    </a:lnTo>
                    <a:lnTo>
                      <a:pt x="335" y="179"/>
                    </a:lnTo>
                    <a:lnTo>
                      <a:pt x="335" y="184"/>
                    </a:lnTo>
                    <a:lnTo>
                      <a:pt x="337" y="186"/>
                    </a:lnTo>
                    <a:lnTo>
                      <a:pt x="339" y="184"/>
                    </a:lnTo>
                    <a:lnTo>
                      <a:pt x="342" y="186"/>
                    </a:lnTo>
                    <a:lnTo>
                      <a:pt x="344" y="182"/>
                    </a:lnTo>
                    <a:lnTo>
                      <a:pt x="344" y="184"/>
                    </a:lnTo>
                    <a:lnTo>
                      <a:pt x="348" y="195"/>
                    </a:lnTo>
                    <a:lnTo>
                      <a:pt x="349" y="197"/>
                    </a:lnTo>
                    <a:lnTo>
                      <a:pt x="351" y="198"/>
                    </a:lnTo>
                    <a:lnTo>
                      <a:pt x="366" y="200"/>
                    </a:lnTo>
                    <a:lnTo>
                      <a:pt x="366" y="198"/>
                    </a:lnTo>
                    <a:lnTo>
                      <a:pt x="376" y="198"/>
                    </a:lnTo>
                    <a:lnTo>
                      <a:pt x="389" y="202"/>
                    </a:lnTo>
                    <a:lnTo>
                      <a:pt x="387" y="204"/>
                    </a:lnTo>
                    <a:lnTo>
                      <a:pt x="385" y="206"/>
                    </a:lnTo>
                    <a:lnTo>
                      <a:pt x="383" y="209"/>
                    </a:lnTo>
                    <a:lnTo>
                      <a:pt x="376" y="216"/>
                    </a:lnTo>
                    <a:lnTo>
                      <a:pt x="369" y="220"/>
                    </a:lnTo>
                    <a:lnTo>
                      <a:pt x="369" y="224"/>
                    </a:lnTo>
                    <a:lnTo>
                      <a:pt x="371" y="232"/>
                    </a:lnTo>
                    <a:lnTo>
                      <a:pt x="375" y="234"/>
                    </a:lnTo>
                    <a:lnTo>
                      <a:pt x="376" y="236"/>
                    </a:lnTo>
                    <a:lnTo>
                      <a:pt x="378" y="238"/>
                    </a:lnTo>
                    <a:lnTo>
                      <a:pt x="382" y="229"/>
                    </a:lnTo>
                    <a:lnTo>
                      <a:pt x="383" y="225"/>
                    </a:lnTo>
                    <a:lnTo>
                      <a:pt x="385" y="225"/>
                    </a:lnTo>
                    <a:lnTo>
                      <a:pt x="394" y="258"/>
                    </a:lnTo>
                    <a:lnTo>
                      <a:pt x="396" y="256"/>
                    </a:lnTo>
                    <a:lnTo>
                      <a:pt x="400" y="256"/>
                    </a:lnTo>
                    <a:lnTo>
                      <a:pt x="401" y="254"/>
                    </a:lnTo>
                    <a:lnTo>
                      <a:pt x="401" y="252"/>
                    </a:lnTo>
                    <a:lnTo>
                      <a:pt x="401" y="249"/>
                    </a:lnTo>
                    <a:lnTo>
                      <a:pt x="401" y="241"/>
                    </a:lnTo>
                    <a:lnTo>
                      <a:pt x="405" y="241"/>
                    </a:lnTo>
                    <a:lnTo>
                      <a:pt x="405" y="240"/>
                    </a:lnTo>
                    <a:lnTo>
                      <a:pt x="405" y="225"/>
                    </a:lnTo>
                    <a:lnTo>
                      <a:pt x="409" y="224"/>
                    </a:lnTo>
                    <a:lnTo>
                      <a:pt x="412" y="224"/>
                    </a:lnTo>
                    <a:lnTo>
                      <a:pt x="417" y="224"/>
                    </a:lnTo>
                    <a:lnTo>
                      <a:pt x="419" y="222"/>
                    </a:lnTo>
                    <a:lnTo>
                      <a:pt x="428" y="202"/>
                    </a:lnTo>
                    <a:lnTo>
                      <a:pt x="426" y="200"/>
                    </a:lnTo>
                    <a:lnTo>
                      <a:pt x="428" y="197"/>
                    </a:lnTo>
                    <a:lnTo>
                      <a:pt x="434" y="195"/>
                    </a:lnTo>
                    <a:lnTo>
                      <a:pt x="435" y="190"/>
                    </a:lnTo>
                    <a:lnTo>
                      <a:pt x="435" y="182"/>
                    </a:lnTo>
                    <a:lnTo>
                      <a:pt x="437" y="177"/>
                    </a:lnTo>
                    <a:lnTo>
                      <a:pt x="441" y="173"/>
                    </a:lnTo>
                    <a:lnTo>
                      <a:pt x="446" y="172"/>
                    </a:lnTo>
                    <a:lnTo>
                      <a:pt x="450" y="166"/>
                    </a:lnTo>
                    <a:lnTo>
                      <a:pt x="457" y="164"/>
                    </a:lnTo>
                    <a:lnTo>
                      <a:pt x="459" y="163"/>
                    </a:lnTo>
                    <a:lnTo>
                      <a:pt x="464" y="164"/>
                    </a:lnTo>
                    <a:lnTo>
                      <a:pt x="466" y="163"/>
                    </a:lnTo>
                    <a:lnTo>
                      <a:pt x="464" y="159"/>
                    </a:lnTo>
                    <a:lnTo>
                      <a:pt x="466" y="156"/>
                    </a:lnTo>
                    <a:lnTo>
                      <a:pt x="469" y="154"/>
                    </a:lnTo>
                    <a:lnTo>
                      <a:pt x="471" y="152"/>
                    </a:lnTo>
                    <a:lnTo>
                      <a:pt x="471" y="148"/>
                    </a:lnTo>
                    <a:lnTo>
                      <a:pt x="469" y="145"/>
                    </a:lnTo>
                    <a:lnTo>
                      <a:pt x="466" y="143"/>
                    </a:lnTo>
                    <a:lnTo>
                      <a:pt x="462" y="143"/>
                    </a:lnTo>
                    <a:lnTo>
                      <a:pt x="460" y="141"/>
                    </a:lnTo>
                    <a:lnTo>
                      <a:pt x="455" y="141"/>
                    </a:lnTo>
                    <a:lnTo>
                      <a:pt x="455" y="134"/>
                    </a:lnTo>
                    <a:lnTo>
                      <a:pt x="451" y="132"/>
                    </a:lnTo>
                    <a:lnTo>
                      <a:pt x="451" y="129"/>
                    </a:lnTo>
                    <a:lnTo>
                      <a:pt x="451" y="127"/>
                    </a:lnTo>
                    <a:lnTo>
                      <a:pt x="448" y="123"/>
                    </a:lnTo>
                    <a:lnTo>
                      <a:pt x="444" y="125"/>
                    </a:lnTo>
                    <a:lnTo>
                      <a:pt x="441" y="127"/>
                    </a:lnTo>
                    <a:lnTo>
                      <a:pt x="437" y="129"/>
                    </a:lnTo>
                    <a:lnTo>
                      <a:pt x="428" y="129"/>
                    </a:lnTo>
                    <a:lnTo>
                      <a:pt x="426" y="127"/>
                    </a:lnTo>
                    <a:lnTo>
                      <a:pt x="425" y="127"/>
                    </a:lnTo>
                    <a:lnTo>
                      <a:pt x="419" y="130"/>
                    </a:lnTo>
                    <a:lnTo>
                      <a:pt x="417" y="132"/>
                    </a:lnTo>
                    <a:lnTo>
                      <a:pt x="412" y="138"/>
                    </a:lnTo>
                    <a:lnTo>
                      <a:pt x="409" y="139"/>
                    </a:lnTo>
                    <a:lnTo>
                      <a:pt x="401" y="147"/>
                    </a:lnTo>
                    <a:lnTo>
                      <a:pt x="380" y="154"/>
                    </a:lnTo>
                    <a:lnTo>
                      <a:pt x="380" y="156"/>
                    </a:lnTo>
                    <a:lnTo>
                      <a:pt x="380" y="157"/>
                    </a:lnTo>
                    <a:lnTo>
                      <a:pt x="380" y="159"/>
                    </a:lnTo>
                    <a:lnTo>
                      <a:pt x="385" y="161"/>
                    </a:lnTo>
                    <a:lnTo>
                      <a:pt x="387" y="163"/>
                    </a:lnTo>
                    <a:lnTo>
                      <a:pt x="387" y="166"/>
                    </a:lnTo>
                    <a:lnTo>
                      <a:pt x="387" y="168"/>
                    </a:lnTo>
                    <a:lnTo>
                      <a:pt x="383" y="170"/>
                    </a:lnTo>
                    <a:lnTo>
                      <a:pt x="366" y="173"/>
                    </a:lnTo>
                    <a:lnTo>
                      <a:pt x="358" y="172"/>
                    </a:lnTo>
                    <a:lnTo>
                      <a:pt x="351" y="173"/>
                    </a:lnTo>
                    <a:lnTo>
                      <a:pt x="341" y="173"/>
                    </a:lnTo>
                    <a:lnTo>
                      <a:pt x="337" y="172"/>
                    </a:lnTo>
                    <a:lnTo>
                      <a:pt x="335" y="172"/>
                    </a:lnTo>
                    <a:lnTo>
                      <a:pt x="333" y="170"/>
                    </a:lnTo>
                    <a:lnTo>
                      <a:pt x="333" y="168"/>
                    </a:lnTo>
                    <a:lnTo>
                      <a:pt x="332" y="168"/>
                    </a:lnTo>
                    <a:lnTo>
                      <a:pt x="332" y="166"/>
                    </a:lnTo>
                    <a:lnTo>
                      <a:pt x="335" y="163"/>
                    </a:lnTo>
                    <a:lnTo>
                      <a:pt x="333" y="163"/>
                    </a:lnTo>
                    <a:lnTo>
                      <a:pt x="332" y="163"/>
                    </a:lnTo>
                    <a:lnTo>
                      <a:pt x="332" y="161"/>
                    </a:lnTo>
                    <a:lnTo>
                      <a:pt x="332" y="159"/>
                    </a:lnTo>
                    <a:lnTo>
                      <a:pt x="333" y="156"/>
                    </a:lnTo>
                    <a:lnTo>
                      <a:pt x="332" y="150"/>
                    </a:lnTo>
                    <a:lnTo>
                      <a:pt x="330" y="148"/>
                    </a:lnTo>
                    <a:lnTo>
                      <a:pt x="330" y="150"/>
                    </a:lnTo>
                    <a:lnTo>
                      <a:pt x="326" y="152"/>
                    </a:lnTo>
                    <a:lnTo>
                      <a:pt x="324" y="152"/>
                    </a:lnTo>
                    <a:lnTo>
                      <a:pt x="321" y="152"/>
                    </a:lnTo>
                    <a:lnTo>
                      <a:pt x="319" y="157"/>
                    </a:lnTo>
                    <a:lnTo>
                      <a:pt x="319" y="166"/>
                    </a:lnTo>
                    <a:lnTo>
                      <a:pt x="317" y="168"/>
                    </a:lnTo>
                    <a:lnTo>
                      <a:pt x="321" y="170"/>
                    </a:lnTo>
                    <a:lnTo>
                      <a:pt x="323" y="173"/>
                    </a:lnTo>
                    <a:lnTo>
                      <a:pt x="321" y="175"/>
                    </a:lnTo>
                    <a:lnTo>
                      <a:pt x="319" y="179"/>
                    </a:lnTo>
                    <a:lnTo>
                      <a:pt x="315" y="179"/>
                    </a:lnTo>
                    <a:lnTo>
                      <a:pt x="314" y="179"/>
                    </a:lnTo>
                    <a:lnTo>
                      <a:pt x="308" y="179"/>
                    </a:lnTo>
                    <a:lnTo>
                      <a:pt x="307" y="179"/>
                    </a:lnTo>
                    <a:lnTo>
                      <a:pt x="303" y="179"/>
                    </a:lnTo>
                    <a:lnTo>
                      <a:pt x="285" y="175"/>
                    </a:lnTo>
                    <a:lnTo>
                      <a:pt x="283" y="173"/>
                    </a:lnTo>
                    <a:lnTo>
                      <a:pt x="271" y="172"/>
                    </a:lnTo>
                    <a:lnTo>
                      <a:pt x="265" y="168"/>
                    </a:lnTo>
                    <a:lnTo>
                      <a:pt x="264" y="164"/>
                    </a:lnTo>
                    <a:lnTo>
                      <a:pt x="262" y="163"/>
                    </a:lnTo>
                    <a:lnTo>
                      <a:pt x="255" y="163"/>
                    </a:lnTo>
                    <a:lnTo>
                      <a:pt x="253" y="163"/>
                    </a:lnTo>
                    <a:lnTo>
                      <a:pt x="249" y="163"/>
                    </a:lnTo>
                    <a:lnTo>
                      <a:pt x="246" y="161"/>
                    </a:lnTo>
                    <a:lnTo>
                      <a:pt x="244" y="163"/>
                    </a:lnTo>
                    <a:lnTo>
                      <a:pt x="237" y="161"/>
                    </a:lnTo>
                    <a:lnTo>
                      <a:pt x="233" y="157"/>
                    </a:lnTo>
                    <a:lnTo>
                      <a:pt x="230" y="157"/>
                    </a:lnTo>
                    <a:lnTo>
                      <a:pt x="226" y="156"/>
                    </a:lnTo>
                    <a:lnTo>
                      <a:pt x="222" y="154"/>
                    </a:lnTo>
                    <a:lnTo>
                      <a:pt x="221" y="154"/>
                    </a:lnTo>
                    <a:lnTo>
                      <a:pt x="215" y="150"/>
                    </a:lnTo>
                    <a:lnTo>
                      <a:pt x="212" y="147"/>
                    </a:lnTo>
                    <a:lnTo>
                      <a:pt x="206" y="143"/>
                    </a:lnTo>
                    <a:lnTo>
                      <a:pt x="203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39"/>
                    </a:lnTo>
                    <a:lnTo>
                      <a:pt x="197" y="139"/>
                    </a:lnTo>
                    <a:lnTo>
                      <a:pt x="196" y="138"/>
                    </a:lnTo>
                    <a:lnTo>
                      <a:pt x="194" y="136"/>
                    </a:lnTo>
                    <a:lnTo>
                      <a:pt x="194" y="134"/>
                    </a:lnTo>
                    <a:lnTo>
                      <a:pt x="194" y="132"/>
                    </a:lnTo>
                    <a:lnTo>
                      <a:pt x="196" y="130"/>
                    </a:lnTo>
                    <a:lnTo>
                      <a:pt x="196" y="129"/>
                    </a:lnTo>
                    <a:lnTo>
                      <a:pt x="197" y="129"/>
                    </a:lnTo>
                    <a:lnTo>
                      <a:pt x="196" y="125"/>
                    </a:lnTo>
                    <a:lnTo>
                      <a:pt x="197" y="123"/>
                    </a:lnTo>
                    <a:lnTo>
                      <a:pt x="199" y="122"/>
                    </a:lnTo>
                    <a:lnTo>
                      <a:pt x="197" y="120"/>
                    </a:lnTo>
                    <a:lnTo>
                      <a:pt x="197" y="118"/>
                    </a:lnTo>
                    <a:lnTo>
                      <a:pt x="199" y="116"/>
                    </a:lnTo>
                    <a:lnTo>
                      <a:pt x="201" y="116"/>
                    </a:lnTo>
                    <a:lnTo>
                      <a:pt x="201" y="114"/>
                    </a:lnTo>
                    <a:lnTo>
                      <a:pt x="204" y="113"/>
                    </a:lnTo>
                    <a:lnTo>
                      <a:pt x="204" y="111"/>
                    </a:lnTo>
                    <a:lnTo>
                      <a:pt x="206" y="109"/>
                    </a:lnTo>
                    <a:lnTo>
                      <a:pt x="206" y="111"/>
                    </a:lnTo>
                    <a:lnTo>
                      <a:pt x="208" y="109"/>
                    </a:lnTo>
                    <a:lnTo>
                      <a:pt x="203" y="107"/>
                    </a:lnTo>
                    <a:lnTo>
                      <a:pt x="201" y="105"/>
                    </a:lnTo>
                    <a:lnTo>
                      <a:pt x="199" y="105"/>
                    </a:lnTo>
                    <a:lnTo>
                      <a:pt x="196" y="102"/>
                    </a:lnTo>
                    <a:lnTo>
                      <a:pt x="192" y="102"/>
                    </a:lnTo>
                    <a:lnTo>
                      <a:pt x="192" y="100"/>
                    </a:lnTo>
                    <a:lnTo>
                      <a:pt x="192" y="98"/>
                    </a:lnTo>
                    <a:lnTo>
                      <a:pt x="190" y="98"/>
                    </a:lnTo>
                    <a:lnTo>
                      <a:pt x="188" y="96"/>
                    </a:lnTo>
                    <a:lnTo>
                      <a:pt x="185" y="98"/>
                    </a:lnTo>
                    <a:lnTo>
                      <a:pt x="185" y="96"/>
                    </a:lnTo>
                    <a:lnTo>
                      <a:pt x="185" y="95"/>
                    </a:lnTo>
                    <a:lnTo>
                      <a:pt x="183" y="95"/>
                    </a:lnTo>
                    <a:lnTo>
                      <a:pt x="178" y="95"/>
                    </a:lnTo>
                    <a:lnTo>
                      <a:pt x="176" y="96"/>
                    </a:lnTo>
                    <a:lnTo>
                      <a:pt x="174" y="95"/>
                    </a:lnTo>
                    <a:lnTo>
                      <a:pt x="176" y="93"/>
                    </a:lnTo>
                    <a:lnTo>
                      <a:pt x="174" y="91"/>
                    </a:lnTo>
                    <a:lnTo>
                      <a:pt x="172" y="89"/>
                    </a:lnTo>
                    <a:lnTo>
                      <a:pt x="170" y="88"/>
                    </a:lnTo>
                    <a:lnTo>
                      <a:pt x="170" y="86"/>
                    </a:lnTo>
                    <a:lnTo>
                      <a:pt x="172" y="84"/>
                    </a:lnTo>
                    <a:lnTo>
                      <a:pt x="170" y="82"/>
                    </a:lnTo>
                    <a:lnTo>
                      <a:pt x="170" y="79"/>
                    </a:lnTo>
                    <a:lnTo>
                      <a:pt x="172" y="77"/>
                    </a:lnTo>
                    <a:lnTo>
                      <a:pt x="167" y="71"/>
                    </a:lnTo>
                    <a:lnTo>
                      <a:pt x="167" y="70"/>
                    </a:lnTo>
                    <a:lnTo>
                      <a:pt x="167" y="68"/>
                    </a:lnTo>
                    <a:lnTo>
                      <a:pt x="167" y="66"/>
                    </a:lnTo>
                    <a:lnTo>
                      <a:pt x="170" y="66"/>
                    </a:lnTo>
                    <a:lnTo>
                      <a:pt x="170" y="64"/>
                    </a:lnTo>
                    <a:lnTo>
                      <a:pt x="172" y="64"/>
                    </a:lnTo>
                    <a:lnTo>
                      <a:pt x="172" y="68"/>
                    </a:lnTo>
                    <a:lnTo>
                      <a:pt x="174" y="70"/>
                    </a:lnTo>
                    <a:lnTo>
                      <a:pt x="176" y="70"/>
                    </a:lnTo>
                    <a:lnTo>
                      <a:pt x="178" y="70"/>
                    </a:lnTo>
                    <a:lnTo>
                      <a:pt x="178" y="68"/>
                    </a:lnTo>
                    <a:lnTo>
                      <a:pt x="179" y="68"/>
                    </a:lnTo>
                    <a:lnTo>
                      <a:pt x="181" y="66"/>
                    </a:lnTo>
                    <a:lnTo>
                      <a:pt x="183" y="66"/>
                    </a:lnTo>
                    <a:lnTo>
                      <a:pt x="185" y="64"/>
                    </a:lnTo>
                    <a:lnTo>
                      <a:pt x="185" y="62"/>
                    </a:lnTo>
                    <a:lnTo>
                      <a:pt x="183" y="59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3" y="55"/>
                    </a:lnTo>
                    <a:lnTo>
                      <a:pt x="179" y="54"/>
                    </a:lnTo>
                    <a:lnTo>
                      <a:pt x="178" y="54"/>
                    </a:lnTo>
                    <a:lnTo>
                      <a:pt x="176" y="50"/>
                    </a:lnTo>
                    <a:lnTo>
                      <a:pt x="176" y="46"/>
                    </a:lnTo>
                    <a:lnTo>
                      <a:pt x="176" y="45"/>
                    </a:lnTo>
                    <a:lnTo>
                      <a:pt x="176" y="43"/>
                    </a:lnTo>
                    <a:lnTo>
                      <a:pt x="174" y="41"/>
                    </a:lnTo>
                    <a:lnTo>
                      <a:pt x="174" y="39"/>
                    </a:lnTo>
                    <a:lnTo>
                      <a:pt x="178" y="39"/>
                    </a:lnTo>
                    <a:lnTo>
                      <a:pt x="179" y="37"/>
                    </a:lnTo>
                    <a:lnTo>
                      <a:pt x="181" y="39"/>
                    </a:lnTo>
                    <a:lnTo>
                      <a:pt x="183" y="39"/>
                    </a:lnTo>
                    <a:lnTo>
                      <a:pt x="185" y="34"/>
                    </a:lnTo>
                    <a:lnTo>
                      <a:pt x="185" y="30"/>
                    </a:lnTo>
                    <a:lnTo>
                      <a:pt x="188" y="30"/>
                    </a:lnTo>
                    <a:lnTo>
                      <a:pt x="188" y="28"/>
                    </a:lnTo>
                    <a:lnTo>
                      <a:pt x="190" y="28"/>
                    </a:lnTo>
                    <a:lnTo>
                      <a:pt x="190" y="27"/>
                    </a:lnTo>
                    <a:lnTo>
                      <a:pt x="194" y="25"/>
                    </a:lnTo>
                    <a:lnTo>
                      <a:pt x="194" y="23"/>
                    </a:lnTo>
                    <a:lnTo>
                      <a:pt x="194" y="21"/>
                    </a:lnTo>
                    <a:lnTo>
                      <a:pt x="196" y="16"/>
                    </a:lnTo>
                    <a:lnTo>
                      <a:pt x="196" y="14"/>
                    </a:lnTo>
                    <a:lnTo>
                      <a:pt x="196" y="12"/>
                    </a:lnTo>
                    <a:lnTo>
                      <a:pt x="197" y="11"/>
                    </a:lnTo>
                    <a:lnTo>
                      <a:pt x="197" y="9"/>
                    </a:lnTo>
                    <a:lnTo>
                      <a:pt x="196" y="9"/>
                    </a:lnTo>
                    <a:lnTo>
                      <a:pt x="194" y="11"/>
                    </a:lnTo>
                    <a:lnTo>
                      <a:pt x="192" y="11"/>
                    </a:lnTo>
                    <a:lnTo>
                      <a:pt x="192" y="7"/>
                    </a:lnTo>
                    <a:lnTo>
                      <a:pt x="190" y="7"/>
                    </a:lnTo>
                    <a:lnTo>
                      <a:pt x="188" y="7"/>
                    </a:lnTo>
                    <a:lnTo>
                      <a:pt x="187" y="7"/>
                    </a:lnTo>
                    <a:lnTo>
                      <a:pt x="187" y="5"/>
                    </a:lnTo>
                    <a:lnTo>
                      <a:pt x="187" y="3"/>
                    </a:lnTo>
                    <a:lnTo>
                      <a:pt x="185" y="3"/>
                    </a:lnTo>
                    <a:lnTo>
                      <a:pt x="185" y="2"/>
                    </a:lnTo>
                    <a:lnTo>
                      <a:pt x="183" y="2"/>
                    </a:lnTo>
                    <a:lnTo>
                      <a:pt x="181" y="0"/>
                    </a:lnTo>
                    <a:lnTo>
                      <a:pt x="179" y="0"/>
                    </a:lnTo>
                    <a:lnTo>
                      <a:pt x="178" y="0"/>
                    </a:lnTo>
                    <a:lnTo>
                      <a:pt x="176" y="2"/>
                    </a:lnTo>
                    <a:lnTo>
                      <a:pt x="172" y="2"/>
                    </a:lnTo>
                    <a:lnTo>
                      <a:pt x="163" y="7"/>
                    </a:lnTo>
                    <a:lnTo>
                      <a:pt x="162" y="9"/>
                    </a:lnTo>
                    <a:lnTo>
                      <a:pt x="160" y="9"/>
                    </a:lnTo>
                    <a:lnTo>
                      <a:pt x="160" y="11"/>
                    </a:lnTo>
                    <a:lnTo>
                      <a:pt x="158" y="9"/>
                    </a:lnTo>
                    <a:lnTo>
                      <a:pt x="156" y="11"/>
                    </a:lnTo>
                    <a:lnTo>
                      <a:pt x="154" y="11"/>
                    </a:lnTo>
                    <a:lnTo>
                      <a:pt x="144" y="18"/>
                    </a:lnTo>
                    <a:lnTo>
                      <a:pt x="144" y="19"/>
                    </a:lnTo>
                    <a:lnTo>
                      <a:pt x="144" y="21"/>
                    </a:lnTo>
                    <a:lnTo>
                      <a:pt x="142" y="23"/>
                    </a:lnTo>
                    <a:lnTo>
                      <a:pt x="142" y="25"/>
                    </a:lnTo>
                    <a:lnTo>
                      <a:pt x="140" y="23"/>
                    </a:lnTo>
                    <a:lnTo>
                      <a:pt x="138" y="23"/>
                    </a:lnTo>
                    <a:lnTo>
                      <a:pt x="133" y="23"/>
                    </a:lnTo>
                    <a:lnTo>
                      <a:pt x="131" y="25"/>
                    </a:lnTo>
                    <a:lnTo>
                      <a:pt x="129" y="27"/>
                    </a:lnTo>
                    <a:lnTo>
                      <a:pt x="128" y="25"/>
                    </a:lnTo>
                    <a:lnTo>
                      <a:pt x="126" y="25"/>
                    </a:lnTo>
                    <a:lnTo>
                      <a:pt x="126" y="27"/>
                    </a:lnTo>
                    <a:lnTo>
                      <a:pt x="124" y="28"/>
                    </a:lnTo>
                    <a:lnTo>
                      <a:pt x="122" y="27"/>
                    </a:lnTo>
                    <a:lnTo>
                      <a:pt x="120" y="28"/>
                    </a:lnTo>
                    <a:lnTo>
                      <a:pt x="119" y="27"/>
                    </a:lnTo>
                    <a:lnTo>
                      <a:pt x="115" y="27"/>
                    </a:lnTo>
                    <a:lnTo>
                      <a:pt x="113" y="27"/>
                    </a:lnTo>
                    <a:lnTo>
                      <a:pt x="101" y="21"/>
                    </a:lnTo>
                    <a:lnTo>
                      <a:pt x="99" y="21"/>
                    </a:lnTo>
                    <a:lnTo>
                      <a:pt x="97" y="23"/>
                    </a:lnTo>
                    <a:lnTo>
                      <a:pt x="95" y="23"/>
                    </a:lnTo>
                    <a:lnTo>
                      <a:pt x="94" y="23"/>
                    </a:lnTo>
                    <a:lnTo>
                      <a:pt x="94" y="27"/>
                    </a:lnTo>
                    <a:lnTo>
                      <a:pt x="92" y="30"/>
                    </a:lnTo>
                    <a:lnTo>
                      <a:pt x="94" y="30"/>
                    </a:lnTo>
                    <a:lnTo>
                      <a:pt x="95" y="32"/>
                    </a:lnTo>
                    <a:lnTo>
                      <a:pt x="95" y="34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7"/>
                    </a:lnTo>
                    <a:lnTo>
                      <a:pt x="95" y="37"/>
                    </a:lnTo>
                    <a:lnTo>
                      <a:pt x="99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5" y="41"/>
                    </a:lnTo>
                    <a:lnTo>
                      <a:pt x="95" y="43"/>
                    </a:lnTo>
                    <a:lnTo>
                      <a:pt x="99" y="46"/>
                    </a:lnTo>
                    <a:lnTo>
                      <a:pt x="99" y="48"/>
                    </a:lnTo>
                    <a:lnTo>
                      <a:pt x="99" y="50"/>
                    </a:lnTo>
                    <a:lnTo>
                      <a:pt x="95" y="52"/>
                    </a:lnTo>
                    <a:lnTo>
                      <a:pt x="95" y="54"/>
                    </a:lnTo>
                    <a:lnTo>
                      <a:pt x="97" y="54"/>
                    </a:lnTo>
                    <a:lnTo>
                      <a:pt x="97" y="57"/>
                    </a:lnTo>
                    <a:lnTo>
                      <a:pt x="101" y="59"/>
                    </a:lnTo>
                    <a:lnTo>
                      <a:pt x="101" y="61"/>
                    </a:lnTo>
                    <a:lnTo>
                      <a:pt x="102" y="61"/>
                    </a:lnTo>
                    <a:lnTo>
                      <a:pt x="104" y="62"/>
                    </a:lnTo>
                    <a:lnTo>
                      <a:pt x="104" y="61"/>
                    </a:lnTo>
                    <a:lnTo>
                      <a:pt x="106" y="61"/>
                    </a:lnTo>
                    <a:lnTo>
                      <a:pt x="106" y="64"/>
                    </a:lnTo>
                    <a:lnTo>
                      <a:pt x="108" y="68"/>
                    </a:lnTo>
                    <a:lnTo>
                      <a:pt x="113" y="68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7" y="71"/>
                    </a:lnTo>
                    <a:lnTo>
                      <a:pt x="117" y="73"/>
                    </a:lnTo>
                    <a:lnTo>
                      <a:pt x="117" y="75"/>
                    </a:lnTo>
                    <a:lnTo>
                      <a:pt x="115" y="75"/>
                    </a:lnTo>
                    <a:lnTo>
                      <a:pt x="113" y="77"/>
                    </a:lnTo>
                    <a:lnTo>
                      <a:pt x="111" y="75"/>
                    </a:lnTo>
                    <a:lnTo>
                      <a:pt x="110" y="75"/>
                    </a:lnTo>
                    <a:lnTo>
                      <a:pt x="110" y="77"/>
                    </a:lnTo>
                    <a:lnTo>
                      <a:pt x="106" y="79"/>
                    </a:lnTo>
                    <a:lnTo>
                      <a:pt x="104" y="80"/>
                    </a:lnTo>
                    <a:lnTo>
                      <a:pt x="104" y="84"/>
                    </a:lnTo>
                    <a:lnTo>
                      <a:pt x="106" y="86"/>
                    </a:lnTo>
                    <a:lnTo>
                      <a:pt x="106" y="88"/>
                    </a:lnTo>
                    <a:lnTo>
                      <a:pt x="108" y="88"/>
                    </a:lnTo>
                    <a:lnTo>
                      <a:pt x="106" y="89"/>
                    </a:lnTo>
                    <a:lnTo>
                      <a:pt x="104" y="89"/>
                    </a:lnTo>
                    <a:lnTo>
                      <a:pt x="104" y="91"/>
                    </a:lnTo>
                    <a:lnTo>
                      <a:pt x="104" y="93"/>
                    </a:lnTo>
                    <a:lnTo>
                      <a:pt x="106" y="93"/>
                    </a:lnTo>
                    <a:lnTo>
                      <a:pt x="108" y="93"/>
                    </a:lnTo>
                    <a:lnTo>
                      <a:pt x="110" y="95"/>
                    </a:lnTo>
                    <a:lnTo>
                      <a:pt x="108" y="95"/>
                    </a:lnTo>
                    <a:lnTo>
                      <a:pt x="108" y="96"/>
                    </a:lnTo>
                    <a:lnTo>
                      <a:pt x="106" y="95"/>
                    </a:lnTo>
                    <a:lnTo>
                      <a:pt x="104" y="96"/>
                    </a:lnTo>
                    <a:lnTo>
                      <a:pt x="101" y="98"/>
                    </a:lnTo>
                    <a:lnTo>
                      <a:pt x="97" y="104"/>
                    </a:lnTo>
                    <a:lnTo>
                      <a:pt x="95" y="104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4" y="111"/>
                    </a:lnTo>
                    <a:lnTo>
                      <a:pt x="92" y="113"/>
                    </a:lnTo>
                    <a:lnTo>
                      <a:pt x="90" y="114"/>
                    </a:lnTo>
                    <a:lnTo>
                      <a:pt x="88" y="114"/>
                    </a:lnTo>
                    <a:lnTo>
                      <a:pt x="86" y="116"/>
                    </a:lnTo>
                    <a:lnTo>
                      <a:pt x="76" y="134"/>
                    </a:lnTo>
                    <a:lnTo>
                      <a:pt x="72" y="136"/>
                    </a:lnTo>
                    <a:lnTo>
                      <a:pt x="60" y="152"/>
                    </a:lnTo>
                    <a:lnTo>
                      <a:pt x="58" y="152"/>
                    </a:lnTo>
                    <a:lnTo>
                      <a:pt x="58" y="154"/>
                    </a:lnTo>
                    <a:lnTo>
                      <a:pt x="51" y="152"/>
                    </a:lnTo>
                    <a:lnTo>
                      <a:pt x="47" y="154"/>
                    </a:lnTo>
                    <a:lnTo>
                      <a:pt x="45" y="156"/>
                    </a:lnTo>
                    <a:lnTo>
                      <a:pt x="43" y="156"/>
                    </a:lnTo>
                    <a:lnTo>
                      <a:pt x="42" y="150"/>
                    </a:lnTo>
                    <a:lnTo>
                      <a:pt x="40" y="150"/>
                    </a:lnTo>
                    <a:lnTo>
                      <a:pt x="38" y="150"/>
                    </a:lnTo>
                    <a:lnTo>
                      <a:pt x="26" y="164"/>
                    </a:lnTo>
                    <a:lnTo>
                      <a:pt x="24" y="172"/>
                    </a:lnTo>
                    <a:lnTo>
                      <a:pt x="24" y="173"/>
                    </a:lnTo>
                    <a:lnTo>
                      <a:pt x="24" y="175"/>
                    </a:lnTo>
                    <a:lnTo>
                      <a:pt x="26" y="175"/>
                    </a:lnTo>
                    <a:lnTo>
                      <a:pt x="27" y="175"/>
                    </a:lnTo>
                    <a:lnTo>
                      <a:pt x="29" y="177"/>
                    </a:lnTo>
                    <a:lnTo>
                      <a:pt x="33" y="177"/>
                    </a:lnTo>
                    <a:lnTo>
                      <a:pt x="34" y="177"/>
                    </a:lnTo>
                    <a:lnTo>
                      <a:pt x="34" y="179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6" y="191"/>
                    </a:lnTo>
                    <a:lnTo>
                      <a:pt x="38" y="191"/>
                    </a:lnTo>
                    <a:lnTo>
                      <a:pt x="40" y="191"/>
                    </a:lnTo>
                    <a:lnTo>
                      <a:pt x="42" y="191"/>
                    </a:lnTo>
                    <a:lnTo>
                      <a:pt x="42" y="193"/>
                    </a:lnTo>
                    <a:lnTo>
                      <a:pt x="42" y="198"/>
                    </a:lnTo>
                    <a:lnTo>
                      <a:pt x="43" y="200"/>
                    </a:lnTo>
                    <a:lnTo>
                      <a:pt x="43" y="202"/>
                    </a:lnTo>
                    <a:lnTo>
                      <a:pt x="47" y="206"/>
                    </a:lnTo>
                    <a:lnTo>
                      <a:pt x="49" y="207"/>
                    </a:lnTo>
                    <a:lnTo>
                      <a:pt x="49" y="209"/>
                    </a:lnTo>
                    <a:lnTo>
                      <a:pt x="47" y="209"/>
                    </a:lnTo>
                    <a:lnTo>
                      <a:pt x="47" y="213"/>
                    </a:lnTo>
                    <a:lnTo>
                      <a:pt x="47" y="215"/>
                    </a:lnTo>
                    <a:lnTo>
                      <a:pt x="49" y="215"/>
                    </a:lnTo>
                    <a:lnTo>
                      <a:pt x="47" y="215"/>
                    </a:lnTo>
                    <a:lnTo>
                      <a:pt x="45" y="216"/>
                    </a:lnTo>
                    <a:lnTo>
                      <a:pt x="45" y="218"/>
                    </a:lnTo>
                    <a:lnTo>
                      <a:pt x="42" y="216"/>
                    </a:lnTo>
                    <a:lnTo>
                      <a:pt x="42" y="215"/>
                    </a:lnTo>
                    <a:lnTo>
                      <a:pt x="40" y="213"/>
                    </a:lnTo>
                    <a:lnTo>
                      <a:pt x="34" y="216"/>
                    </a:lnTo>
                    <a:lnTo>
                      <a:pt x="33" y="218"/>
                    </a:lnTo>
                    <a:lnTo>
                      <a:pt x="27" y="218"/>
                    </a:lnTo>
                    <a:lnTo>
                      <a:pt x="26" y="216"/>
                    </a:lnTo>
                    <a:lnTo>
                      <a:pt x="24" y="216"/>
                    </a:lnTo>
                    <a:lnTo>
                      <a:pt x="22" y="216"/>
                    </a:lnTo>
                    <a:lnTo>
                      <a:pt x="17" y="216"/>
                    </a:lnTo>
                    <a:lnTo>
                      <a:pt x="15" y="216"/>
                    </a:lnTo>
                    <a:lnTo>
                      <a:pt x="13" y="216"/>
                    </a:lnTo>
                    <a:lnTo>
                      <a:pt x="13" y="215"/>
                    </a:lnTo>
                    <a:lnTo>
                      <a:pt x="11" y="216"/>
                    </a:lnTo>
                    <a:lnTo>
                      <a:pt x="11" y="222"/>
                    </a:lnTo>
                    <a:lnTo>
                      <a:pt x="6" y="222"/>
                    </a:lnTo>
                    <a:lnTo>
                      <a:pt x="4" y="222"/>
                    </a:lnTo>
                    <a:lnTo>
                      <a:pt x="4" y="224"/>
                    </a:lnTo>
                    <a:lnTo>
                      <a:pt x="2" y="224"/>
                    </a:lnTo>
                    <a:lnTo>
                      <a:pt x="0" y="225"/>
                    </a:lnTo>
                    <a:lnTo>
                      <a:pt x="0" y="229"/>
                    </a:lnTo>
                    <a:lnTo>
                      <a:pt x="4" y="229"/>
                    </a:lnTo>
                    <a:lnTo>
                      <a:pt x="11" y="240"/>
                    </a:lnTo>
                    <a:lnTo>
                      <a:pt x="15" y="241"/>
                    </a:lnTo>
                    <a:lnTo>
                      <a:pt x="26" y="241"/>
                    </a:lnTo>
                    <a:lnTo>
                      <a:pt x="33" y="240"/>
                    </a:lnTo>
                    <a:lnTo>
                      <a:pt x="34" y="236"/>
                    </a:lnTo>
                    <a:lnTo>
                      <a:pt x="36" y="236"/>
                    </a:lnTo>
                    <a:lnTo>
                      <a:pt x="36" y="238"/>
                    </a:lnTo>
                    <a:lnTo>
                      <a:pt x="34" y="243"/>
                    </a:lnTo>
                    <a:lnTo>
                      <a:pt x="29" y="249"/>
                    </a:lnTo>
                    <a:lnTo>
                      <a:pt x="18" y="250"/>
                    </a:lnTo>
                    <a:lnTo>
                      <a:pt x="15" y="249"/>
                    </a:lnTo>
                    <a:lnTo>
                      <a:pt x="15" y="250"/>
                    </a:lnTo>
                    <a:lnTo>
                      <a:pt x="15" y="254"/>
                    </a:lnTo>
                    <a:lnTo>
                      <a:pt x="36" y="275"/>
                    </a:lnTo>
                    <a:lnTo>
                      <a:pt x="45" y="277"/>
                    </a:lnTo>
                    <a:lnTo>
                      <a:pt x="51" y="275"/>
                    </a:lnTo>
                    <a:lnTo>
                      <a:pt x="54" y="274"/>
                    </a:lnTo>
                    <a:lnTo>
                      <a:pt x="56" y="274"/>
                    </a:lnTo>
                    <a:lnTo>
                      <a:pt x="61" y="270"/>
                    </a:lnTo>
                    <a:lnTo>
                      <a:pt x="65" y="265"/>
                    </a:lnTo>
                    <a:lnTo>
                      <a:pt x="67" y="249"/>
                    </a:lnTo>
                    <a:lnTo>
                      <a:pt x="67" y="250"/>
                    </a:lnTo>
                    <a:lnTo>
                      <a:pt x="76" y="250"/>
                    </a:lnTo>
                    <a:lnTo>
                      <a:pt x="76" y="252"/>
                    </a:lnTo>
                    <a:lnTo>
                      <a:pt x="74" y="254"/>
                    </a:lnTo>
                    <a:lnTo>
                      <a:pt x="72" y="254"/>
                    </a:lnTo>
                    <a:lnTo>
                      <a:pt x="70" y="258"/>
                    </a:lnTo>
                    <a:lnTo>
                      <a:pt x="70" y="261"/>
                    </a:lnTo>
                    <a:lnTo>
                      <a:pt x="72" y="261"/>
                    </a:lnTo>
                    <a:lnTo>
                      <a:pt x="74" y="263"/>
                    </a:lnTo>
                    <a:lnTo>
                      <a:pt x="72" y="266"/>
                    </a:lnTo>
                    <a:lnTo>
                      <a:pt x="72" y="270"/>
                    </a:lnTo>
                    <a:lnTo>
                      <a:pt x="74" y="272"/>
                    </a:lnTo>
                    <a:lnTo>
                      <a:pt x="76" y="284"/>
                    </a:lnTo>
                    <a:lnTo>
                      <a:pt x="72" y="292"/>
                    </a:lnTo>
                    <a:lnTo>
                      <a:pt x="74" y="300"/>
                    </a:lnTo>
                    <a:lnTo>
                      <a:pt x="74" y="302"/>
                    </a:lnTo>
                    <a:lnTo>
                      <a:pt x="74" y="306"/>
                    </a:lnTo>
                    <a:lnTo>
                      <a:pt x="76" y="306"/>
                    </a:lnTo>
                    <a:lnTo>
                      <a:pt x="77" y="304"/>
                    </a:lnTo>
                    <a:lnTo>
                      <a:pt x="77" y="306"/>
                    </a:lnTo>
                    <a:lnTo>
                      <a:pt x="77" y="308"/>
                    </a:lnTo>
                    <a:lnTo>
                      <a:pt x="77" y="309"/>
                    </a:lnTo>
                    <a:lnTo>
                      <a:pt x="76" y="317"/>
                    </a:lnTo>
                    <a:lnTo>
                      <a:pt x="77" y="320"/>
                    </a:lnTo>
                    <a:lnTo>
                      <a:pt x="77" y="326"/>
                    </a:lnTo>
                    <a:lnTo>
                      <a:pt x="85" y="354"/>
                    </a:lnTo>
                    <a:lnTo>
                      <a:pt x="86" y="354"/>
                    </a:lnTo>
                    <a:lnTo>
                      <a:pt x="86" y="358"/>
                    </a:lnTo>
                    <a:lnTo>
                      <a:pt x="90" y="3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4" name="Freeform 4868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5" name="Freeform 4869"/>
              <p:cNvSpPr>
                <a:spLocks/>
              </p:cNvSpPr>
              <p:nvPr/>
            </p:nvSpPr>
            <p:spPr bwMode="auto">
              <a:xfrm>
                <a:off x="4340" y="2323"/>
                <a:ext cx="117" cy="242"/>
              </a:xfrm>
              <a:custGeom>
                <a:avLst/>
                <a:gdLst>
                  <a:gd name="T0" fmla="*/ 72 w 117"/>
                  <a:gd name="T1" fmla="*/ 224 h 242"/>
                  <a:gd name="T2" fmla="*/ 72 w 117"/>
                  <a:gd name="T3" fmla="*/ 220 h 242"/>
                  <a:gd name="T4" fmla="*/ 74 w 117"/>
                  <a:gd name="T5" fmla="*/ 215 h 242"/>
                  <a:gd name="T6" fmla="*/ 79 w 117"/>
                  <a:gd name="T7" fmla="*/ 211 h 242"/>
                  <a:gd name="T8" fmla="*/ 95 w 117"/>
                  <a:gd name="T9" fmla="*/ 208 h 242"/>
                  <a:gd name="T10" fmla="*/ 108 w 117"/>
                  <a:gd name="T11" fmla="*/ 199 h 242"/>
                  <a:gd name="T12" fmla="*/ 113 w 117"/>
                  <a:gd name="T13" fmla="*/ 192 h 242"/>
                  <a:gd name="T14" fmla="*/ 113 w 117"/>
                  <a:gd name="T15" fmla="*/ 188 h 242"/>
                  <a:gd name="T16" fmla="*/ 113 w 117"/>
                  <a:gd name="T17" fmla="*/ 179 h 242"/>
                  <a:gd name="T18" fmla="*/ 115 w 117"/>
                  <a:gd name="T19" fmla="*/ 175 h 242"/>
                  <a:gd name="T20" fmla="*/ 117 w 117"/>
                  <a:gd name="T21" fmla="*/ 170 h 242"/>
                  <a:gd name="T22" fmla="*/ 99 w 117"/>
                  <a:gd name="T23" fmla="*/ 124 h 242"/>
                  <a:gd name="T24" fmla="*/ 97 w 117"/>
                  <a:gd name="T25" fmla="*/ 120 h 242"/>
                  <a:gd name="T26" fmla="*/ 90 w 117"/>
                  <a:gd name="T27" fmla="*/ 115 h 242"/>
                  <a:gd name="T28" fmla="*/ 58 w 117"/>
                  <a:gd name="T29" fmla="*/ 79 h 242"/>
                  <a:gd name="T30" fmla="*/ 72 w 117"/>
                  <a:gd name="T31" fmla="*/ 48 h 242"/>
                  <a:gd name="T32" fmla="*/ 84 w 117"/>
                  <a:gd name="T33" fmla="*/ 36 h 242"/>
                  <a:gd name="T34" fmla="*/ 93 w 117"/>
                  <a:gd name="T35" fmla="*/ 30 h 242"/>
                  <a:gd name="T36" fmla="*/ 92 w 117"/>
                  <a:gd name="T37" fmla="*/ 27 h 242"/>
                  <a:gd name="T38" fmla="*/ 76 w 117"/>
                  <a:gd name="T39" fmla="*/ 22 h 242"/>
                  <a:gd name="T40" fmla="*/ 74 w 117"/>
                  <a:gd name="T41" fmla="*/ 9 h 242"/>
                  <a:gd name="T42" fmla="*/ 50 w 117"/>
                  <a:gd name="T43" fmla="*/ 0 h 242"/>
                  <a:gd name="T44" fmla="*/ 36 w 117"/>
                  <a:gd name="T45" fmla="*/ 7 h 242"/>
                  <a:gd name="T46" fmla="*/ 29 w 117"/>
                  <a:gd name="T47" fmla="*/ 11 h 242"/>
                  <a:gd name="T48" fmla="*/ 22 w 117"/>
                  <a:gd name="T49" fmla="*/ 7 h 242"/>
                  <a:gd name="T50" fmla="*/ 13 w 117"/>
                  <a:gd name="T51" fmla="*/ 11 h 242"/>
                  <a:gd name="T52" fmla="*/ 8 w 117"/>
                  <a:gd name="T53" fmla="*/ 7 h 242"/>
                  <a:gd name="T54" fmla="*/ 2 w 117"/>
                  <a:gd name="T55" fmla="*/ 13 h 242"/>
                  <a:gd name="T56" fmla="*/ 13 w 117"/>
                  <a:gd name="T57" fmla="*/ 32 h 242"/>
                  <a:gd name="T58" fmla="*/ 24 w 117"/>
                  <a:gd name="T59" fmla="*/ 39 h 242"/>
                  <a:gd name="T60" fmla="*/ 38 w 117"/>
                  <a:gd name="T61" fmla="*/ 45 h 242"/>
                  <a:gd name="T62" fmla="*/ 42 w 117"/>
                  <a:gd name="T63" fmla="*/ 50 h 242"/>
                  <a:gd name="T64" fmla="*/ 40 w 117"/>
                  <a:gd name="T65" fmla="*/ 59 h 242"/>
                  <a:gd name="T66" fmla="*/ 31 w 117"/>
                  <a:gd name="T67" fmla="*/ 61 h 242"/>
                  <a:gd name="T68" fmla="*/ 49 w 117"/>
                  <a:gd name="T69" fmla="*/ 77 h 242"/>
                  <a:gd name="T70" fmla="*/ 56 w 117"/>
                  <a:gd name="T71" fmla="*/ 90 h 242"/>
                  <a:gd name="T72" fmla="*/ 68 w 117"/>
                  <a:gd name="T73" fmla="*/ 100 h 242"/>
                  <a:gd name="T74" fmla="*/ 70 w 117"/>
                  <a:gd name="T75" fmla="*/ 107 h 242"/>
                  <a:gd name="T76" fmla="*/ 81 w 117"/>
                  <a:gd name="T77" fmla="*/ 116 h 242"/>
                  <a:gd name="T78" fmla="*/ 88 w 117"/>
                  <a:gd name="T79" fmla="*/ 163 h 242"/>
                  <a:gd name="T80" fmla="*/ 83 w 117"/>
                  <a:gd name="T81" fmla="*/ 183 h 242"/>
                  <a:gd name="T82" fmla="*/ 70 w 117"/>
                  <a:gd name="T83" fmla="*/ 188 h 242"/>
                  <a:gd name="T84" fmla="*/ 61 w 117"/>
                  <a:gd name="T85" fmla="*/ 197 h 242"/>
                  <a:gd name="T86" fmla="*/ 54 w 117"/>
                  <a:gd name="T87" fmla="*/ 206 h 242"/>
                  <a:gd name="T88" fmla="*/ 47 w 117"/>
                  <a:gd name="T89" fmla="*/ 206 h 242"/>
                  <a:gd name="T90" fmla="*/ 38 w 117"/>
                  <a:gd name="T91" fmla="*/ 211 h 242"/>
                  <a:gd name="T92" fmla="*/ 49 w 117"/>
                  <a:gd name="T93" fmla="*/ 218 h 242"/>
                  <a:gd name="T94" fmla="*/ 47 w 117"/>
                  <a:gd name="T95" fmla="*/ 240 h 242"/>
                  <a:gd name="T96" fmla="*/ 49 w 117"/>
                  <a:gd name="T97" fmla="*/ 242 h 242"/>
                  <a:gd name="T98" fmla="*/ 65 w 117"/>
                  <a:gd name="T99" fmla="*/ 229 h 24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7"/>
                  <a:gd name="T151" fmla="*/ 0 h 242"/>
                  <a:gd name="T152" fmla="*/ 117 w 117"/>
                  <a:gd name="T153" fmla="*/ 242 h 24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7" h="242">
                    <a:moveTo>
                      <a:pt x="68" y="226"/>
                    </a:moveTo>
                    <a:lnTo>
                      <a:pt x="70" y="226"/>
                    </a:lnTo>
                    <a:lnTo>
                      <a:pt x="72" y="224"/>
                    </a:lnTo>
                    <a:lnTo>
                      <a:pt x="70" y="220"/>
                    </a:lnTo>
                    <a:lnTo>
                      <a:pt x="70" y="218"/>
                    </a:lnTo>
                    <a:lnTo>
                      <a:pt x="72" y="220"/>
                    </a:lnTo>
                    <a:lnTo>
                      <a:pt x="74" y="218"/>
                    </a:lnTo>
                    <a:lnTo>
                      <a:pt x="74" y="215"/>
                    </a:lnTo>
                    <a:lnTo>
                      <a:pt x="76" y="213"/>
                    </a:lnTo>
                    <a:lnTo>
                      <a:pt x="79" y="211"/>
                    </a:lnTo>
                    <a:lnTo>
                      <a:pt x="81" y="213"/>
                    </a:lnTo>
                    <a:lnTo>
                      <a:pt x="84" y="213"/>
                    </a:lnTo>
                    <a:lnTo>
                      <a:pt x="95" y="208"/>
                    </a:lnTo>
                    <a:lnTo>
                      <a:pt x="97" y="204"/>
                    </a:lnTo>
                    <a:lnTo>
                      <a:pt x="106" y="200"/>
                    </a:lnTo>
                    <a:lnTo>
                      <a:pt x="108" y="199"/>
                    </a:lnTo>
                    <a:lnTo>
                      <a:pt x="111" y="197"/>
                    </a:lnTo>
                    <a:lnTo>
                      <a:pt x="111" y="193"/>
                    </a:lnTo>
                    <a:lnTo>
                      <a:pt x="113" y="192"/>
                    </a:lnTo>
                    <a:lnTo>
                      <a:pt x="113" y="190"/>
                    </a:lnTo>
                    <a:lnTo>
                      <a:pt x="113" y="188"/>
                    </a:lnTo>
                    <a:lnTo>
                      <a:pt x="115" y="188"/>
                    </a:lnTo>
                    <a:lnTo>
                      <a:pt x="113" y="181"/>
                    </a:lnTo>
                    <a:lnTo>
                      <a:pt x="113" y="179"/>
                    </a:lnTo>
                    <a:lnTo>
                      <a:pt x="115" y="181"/>
                    </a:lnTo>
                    <a:lnTo>
                      <a:pt x="115" y="177"/>
                    </a:lnTo>
                    <a:lnTo>
                      <a:pt x="115" y="175"/>
                    </a:lnTo>
                    <a:lnTo>
                      <a:pt x="117" y="175"/>
                    </a:lnTo>
                    <a:lnTo>
                      <a:pt x="117" y="177"/>
                    </a:lnTo>
                    <a:lnTo>
                      <a:pt x="117" y="170"/>
                    </a:lnTo>
                    <a:lnTo>
                      <a:pt x="115" y="170"/>
                    </a:lnTo>
                    <a:lnTo>
                      <a:pt x="108" y="132"/>
                    </a:lnTo>
                    <a:lnTo>
                      <a:pt x="99" y="124"/>
                    </a:lnTo>
                    <a:lnTo>
                      <a:pt x="99" y="118"/>
                    </a:lnTo>
                    <a:lnTo>
                      <a:pt x="99" y="120"/>
                    </a:lnTo>
                    <a:lnTo>
                      <a:pt x="97" y="120"/>
                    </a:lnTo>
                    <a:lnTo>
                      <a:pt x="97" y="118"/>
                    </a:lnTo>
                    <a:lnTo>
                      <a:pt x="95" y="116"/>
                    </a:lnTo>
                    <a:lnTo>
                      <a:pt x="90" y="115"/>
                    </a:lnTo>
                    <a:lnTo>
                      <a:pt x="70" y="93"/>
                    </a:lnTo>
                    <a:lnTo>
                      <a:pt x="68" y="86"/>
                    </a:lnTo>
                    <a:lnTo>
                      <a:pt x="58" y="79"/>
                    </a:lnTo>
                    <a:lnTo>
                      <a:pt x="58" y="75"/>
                    </a:lnTo>
                    <a:lnTo>
                      <a:pt x="63" y="56"/>
                    </a:lnTo>
                    <a:lnTo>
                      <a:pt x="72" y="48"/>
                    </a:lnTo>
                    <a:lnTo>
                      <a:pt x="72" y="43"/>
                    </a:lnTo>
                    <a:lnTo>
                      <a:pt x="76" y="39"/>
                    </a:lnTo>
                    <a:lnTo>
                      <a:pt x="84" y="36"/>
                    </a:lnTo>
                    <a:lnTo>
                      <a:pt x="84" y="32"/>
                    </a:lnTo>
                    <a:lnTo>
                      <a:pt x="90" y="30"/>
                    </a:lnTo>
                    <a:lnTo>
                      <a:pt x="93" y="30"/>
                    </a:lnTo>
                    <a:lnTo>
                      <a:pt x="93" y="29"/>
                    </a:lnTo>
                    <a:lnTo>
                      <a:pt x="92" y="27"/>
                    </a:lnTo>
                    <a:lnTo>
                      <a:pt x="83" y="27"/>
                    </a:lnTo>
                    <a:lnTo>
                      <a:pt x="83" y="25"/>
                    </a:lnTo>
                    <a:lnTo>
                      <a:pt x="76" y="22"/>
                    </a:lnTo>
                    <a:lnTo>
                      <a:pt x="74" y="18"/>
                    </a:lnTo>
                    <a:lnTo>
                      <a:pt x="72" y="14"/>
                    </a:lnTo>
                    <a:lnTo>
                      <a:pt x="74" y="9"/>
                    </a:lnTo>
                    <a:lnTo>
                      <a:pt x="72" y="7"/>
                    </a:lnTo>
                    <a:lnTo>
                      <a:pt x="63" y="5"/>
                    </a:lnTo>
                    <a:lnTo>
                      <a:pt x="50" y="0"/>
                    </a:lnTo>
                    <a:lnTo>
                      <a:pt x="49" y="0"/>
                    </a:lnTo>
                    <a:lnTo>
                      <a:pt x="42" y="5"/>
                    </a:lnTo>
                    <a:lnTo>
                      <a:pt x="36" y="7"/>
                    </a:lnTo>
                    <a:lnTo>
                      <a:pt x="34" y="7"/>
                    </a:lnTo>
                    <a:lnTo>
                      <a:pt x="31" y="9"/>
                    </a:lnTo>
                    <a:lnTo>
                      <a:pt x="29" y="11"/>
                    </a:lnTo>
                    <a:lnTo>
                      <a:pt x="27" y="9"/>
                    </a:lnTo>
                    <a:lnTo>
                      <a:pt x="24" y="9"/>
                    </a:lnTo>
                    <a:lnTo>
                      <a:pt x="22" y="7"/>
                    </a:lnTo>
                    <a:lnTo>
                      <a:pt x="20" y="9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1" y="9"/>
                    </a:lnTo>
                    <a:lnTo>
                      <a:pt x="8" y="9"/>
                    </a:lnTo>
                    <a:lnTo>
                      <a:pt x="8" y="7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3" y="34"/>
                    </a:lnTo>
                    <a:lnTo>
                      <a:pt x="18" y="39"/>
                    </a:lnTo>
                    <a:lnTo>
                      <a:pt x="24" y="39"/>
                    </a:lnTo>
                    <a:lnTo>
                      <a:pt x="29" y="38"/>
                    </a:lnTo>
                    <a:lnTo>
                      <a:pt x="34" y="39"/>
                    </a:lnTo>
                    <a:lnTo>
                      <a:pt x="38" y="45"/>
                    </a:lnTo>
                    <a:lnTo>
                      <a:pt x="38" y="47"/>
                    </a:lnTo>
                    <a:lnTo>
                      <a:pt x="42" y="48"/>
                    </a:lnTo>
                    <a:lnTo>
                      <a:pt x="42" y="50"/>
                    </a:lnTo>
                    <a:lnTo>
                      <a:pt x="43" y="52"/>
                    </a:lnTo>
                    <a:lnTo>
                      <a:pt x="43" y="56"/>
                    </a:lnTo>
                    <a:lnTo>
                      <a:pt x="40" y="59"/>
                    </a:lnTo>
                    <a:lnTo>
                      <a:pt x="34" y="59"/>
                    </a:lnTo>
                    <a:lnTo>
                      <a:pt x="33" y="59"/>
                    </a:lnTo>
                    <a:lnTo>
                      <a:pt x="31" y="61"/>
                    </a:lnTo>
                    <a:lnTo>
                      <a:pt x="29" y="64"/>
                    </a:lnTo>
                    <a:lnTo>
                      <a:pt x="31" y="66"/>
                    </a:lnTo>
                    <a:lnTo>
                      <a:pt x="49" y="77"/>
                    </a:lnTo>
                    <a:lnTo>
                      <a:pt x="49" y="81"/>
                    </a:lnTo>
                    <a:lnTo>
                      <a:pt x="56" y="88"/>
                    </a:lnTo>
                    <a:lnTo>
                      <a:pt x="56" y="90"/>
                    </a:lnTo>
                    <a:lnTo>
                      <a:pt x="61" y="95"/>
                    </a:lnTo>
                    <a:lnTo>
                      <a:pt x="63" y="97"/>
                    </a:lnTo>
                    <a:lnTo>
                      <a:pt x="68" y="100"/>
                    </a:lnTo>
                    <a:lnTo>
                      <a:pt x="70" y="107"/>
                    </a:lnTo>
                    <a:lnTo>
                      <a:pt x="72" y="111"/>
                    </a:lnTo>
                    <a:lnTo>
                      <a:pt x="74" y="111"/>
                    </a:lnTo>
                    <a:lnTo>
                      <a:pt x="81" y="116"/>
                    </a:lnTo>
                    <a:lnTo>
                      <a:pt x="86" y="131"/>
                    </a:lnTo>
                    <a:lnTo>
                      <a:pt x="86" y="158"/>
                    </a:lnTo>
                    <a:lnTo>
                      <a:pt x="88" y="163"/>
                    </a:lnTo>
                    <a:lnTo>
                      <a:pt x="88" y="181"/>
                    </a:lnTo>
                    <a:lnTo>
                      <a:pt x="86" y="183"/>
                    </a:lnTo>
                    <a:lnTo>
                      <a:pt x="83" y="183"/>
                    </a:lnTo>
                    <a:lnTo>
                      <a:pt x="77" y="186"/>
                    </a:lnTo>
                    <a:lnTo>
                      <a:pt x="76" y="186"/>
                    </a:lnTo>
                    <a:lnTo>
                      <a:pt x="70" y="188"/>
                    </a:lnTo>
                    <a:lnTo>
                      <a:pt x="70" y="192"/>
                    </a:lnTo>
                    <a:lnTo>
                      <a:pt x="61" y="192"/>
                    </a:lnTo>
                    <a:lnTo>
                      <a:pt x="61" y="197"/>
                    </a:lnTo>
                    <a:lnTo>
                      <a:pt x="61" y="200"/>
                    </a:lnTo>
                    <a:lnTo>
                      <a:pt x="58" y="202"/>
                    </a:lnTo>
                    <a:lnTo>
                      <a:pt x="54" y="206"/>
                    </a:lnTo>
                    <a:lnTo>
                      <a:pt x="50" y="206"/>
                    </a:lnTo>
                    <a:lnTo>
                      <a:pt x="49" y="206"/>
                    </a:lnTo>
                    <a:lnTo>
                      <a:pt x="47" y="206"/>
                    </a:lnTo>
                    <a:lnTo>
                      <a:pt x="47" y="208"/>
                    </a:lnTo>
                    <a:lnTo>
                      <a:pt x="45" y="209"/>
                    </a:lnTo>
                    <a:lnTo>
                      <a:pt x="38" y="211"/>
                    </a:lnTo>
                    <a:lnTo>
                      <a:pt x="40" y="215"/>
                    </a:lnTo>
                    <a:lnTo>
                      <a:pt x="45" y="217"/>
                    </a:lnTo>
                    <a:lnTo>
                      <a:pt x="49" y="218"/>
                    </a:lnTo>
                    <a:lnTo>
                      <a:pt x="45" y="224"/>
                    </a:lnTo>
                    <a:lnTo>
                      <a:pt x="43" y="233"/>
                    </a:lnTo>
                    <a:lnTo>
                      <a:pt x="47" y="240"/>
                    </a:lnTo>
                    <a:lnTo>
                      <a:pt x="45" y="240"/>
                    </a:lnTo>
                    <a:lnTo>
                      <a:pt x="45" y="242"/>
                    </a:lnTo>
                    <a:lnTo>
                      <a:pt x="49" y="242"/>
                    </a:lnTo>
                    <a:lnTo>
                      <a:pt x="58" y="233"/>
                    </a:lnTo>
                    <a:lnTo>
                      <a:pt x="65" y="229"/>
                    </a:lnTo>
                    <a:lnTo>
                      <a:pt x="65" y="226"/>
                    </a:lnTo>
                    <a:lnTo>
                      <a:pt x="68" y="226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6" name="Freeform 4870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7" name="Freeform 4871"/>
              <p:cNvSpPr>
                <a:spLocks/>
              </p:cNvSpPr>
              <p:nvPr/>
            </p:nvSpPr>
            <p:spPr bwMode="auto">
              <a:xfrm>
                <a:off x="4111" y="1724"/>
                <a:ext cx="507" cy="248"/>
              </a:xfrm>
              <a:custGeom>
                <a:avLst/>
                <a:gdLst>
                  <a:gd name="T0" fmla="*/ 4 w 507"/>
                  <a:gd name="T1" fmla="*/ 73 h 248"/>
                  <a:gd name="T2" fmla="*/ 18 w 507"/>
                  <a:gd name="T3" fmla="*/ 64 h 248"/>
                  <a:gd name="T4" fmla="*/ 72 w 507"/>
                  <a:gd name="T5" fmla="*/ 39 h 248"/>
                  <a:gd name="T6" fmla="*/ 86 w 507"/>
                  <a:gd name="T7" fmla="*/ 44 h 248"/>
                  <a:gd name="T8" fmla="*/ 102 w 507"/>
                  <a:gd name="T9" fmla="*/ 44 h 248"/>
                  <a:gd name="T10" fmla="*/ 118 w 507"/>
                  <a:gd name="T11" fmla="*/ 55 h 248"/>
                  <a:gd name="T12" fmla="*/ 136 w 507"/>
                  <a:gd name="T13" fmla="*/ 55 h 248"/>
                  <a:gd name="T14" fmla="*/ 163 w 507"/>
                  <a:gd name="T15" fmla="*/ 51 h 248"/>
                  <a:gd name="T16" fmla="*/ 163 w 507"/>
                  <a:gd name="T17" fmla="*/ 42 h 248"/>
                  <a:gd name="T18" fmla="*/ 165 w 507"/>
                  <a:gd name="T19" fmla="*/ 34 h 248"/>
                  <a:gd name="T20" fmla="*/ 161 w 507"/>
                  <a:gd name="T21" fmla="*/ 23 h 248"/>
                  <a:gd name="T22" fmla="*/ 179 w 507"/>
                  <a:gd name="T23" fmla="*/ 0 h 248"/>
                  <a:gd name="T24" fmla="*/ 188 w 507"/>
                  <a:gd name="T25" fmla="*/ 1 h 248"/>
                  <a:gd name="T26" fmla="*/ 204 w 507"/>
                  <a:gd name="T27" fmla="*/ 7 h 248"/>
                  <a:gd name="T28" fmla="*/ 226 w 507"/>
                  <a:gd name="T29" fmla="*/ 16 h 248"/>
                  <a:gd name="T30" fmla="*/ 231 w 507"/>
                  <a:gd name="T31" fmla="*/ 35 h 248"/>
                  <a:gd name="T32" fmla="*/ 244 w 507"/>
                  <a:gd name="T33" fmla="*/ 44 h 248"/>
                  <a:gd name="T34" fmla="*/ 262 w 507"/>
                  <a:gd name="T35" fmla="*/ 46 h 248"/>
                  <a:gd name="T36" fmla="*/ 299 w 507"/>
                  <a:gd name="T37" fmla="*/ 46 h 248"/>
                  <a:gd name="T38" fmla="*/ 303 w 507"/>
                  <a:gd name="T39" fmla="*/ 48 h 248"/>
                  <a:gd name="T40" fmla="*/ 322 w 507"/>
                  <a:gd name="T41" fmla="*/ 59 h 248"/>
                  <a:gd name="T42" fmla="*/ 335 w 507"/>
                  <a:gd name="T43" fmla="*/ 69 h 248"/>
                  <a:gd name="T44" fmla="*/ 369 w 507"/>
                  <a:gd name="T45" fmla="*/ 75 h 248"/>
                  <a:gd name="T46" fmla="*/ 421 w 507"/>
                  <a:gd name="T47" fmla="*/ 51 h 248"/>
                  <a:gd name="T48" fmla="*/ 435 w 507"/>
                  <a:gd name="T49" fmla="*/ 51 h 248"/>
                  <a:gd name="T50" fmla="*/ 448 w 507"/>
                  <a:gd name="T51" fmla="*/ 57 h 248"/>
                  <a:gd name="T52" fmla="*/ 457 w 507"/>
                  <a:gd name="T53" fmla="*/ 55 h 248"/>
                  <a:gd name="T54" fmla="*/ 458 w 507"/>
                  <a:gd name="T55" fmla="*/ 57 h 248"/>
                  <a:gd name="T56" fmla="*/ 446 w 507"/>
                  <a:gd name="T57" fmla="*/ 75 h 248"/>
                  <a:gd name="T58" fmla="*/ 444 w 507"/>
                  <a:gd name="T59" fmla="*/ 94 h 248"/>
                  <a:gd name="T60" fmla="*/ 448 w 507"/>
                  <a:gd name="T61" fmla="*/ 110 h 248"/>
                  <a:gd name="T62" fmla="*/ 475 w 507"/>
                  <a:gd name="T63" fmla="*/ 110 h 248"/>
                  <a:gd name="T64" fmla="*/ 492 w 507"/>
                  <a:gd name="T65" fmla="*/ 110 h 248"/>
                  <a:gd name="T66" fmla="*/ 503 w 507"/>
                  <a:gd name="T67" fmla="*/ 121 h 248"/>
                  <a:gd name="T68" fmla="*/ 507 w 507"/>
                  <a:gd name="T69" fmla="*/ 130 h 248"/>
                  <a:gd name="T70" fmla="*/ 505 w 507"/>
                  <a:gd name="T71" fmla="*/ 136 h 248"/>
                  <a:gd name="T72" fmla="*/ 466 w 507"/>
                  <a:gd name="T73" fmla="*/ 136 h 248"/>
                  <a:gd name="T74" fmla="*/ 439 w 507"/>
                  <a:gd name="T75" fmla="*/ 161 h 248"/>
                  <a:gd name="T76" fmla="*/ 421 w 507"/>
                  <a:gd name="T77" fmla="*/ 173 h 248"/>
                  <a:gd name="T78" fmla="*/ 401 w 507"/>
                  <a:gd name="T79" fmla="*/ 177 h 248"/>
                  <a:gd name="T80" fmla="*/ 394 w 507"/>
                  <a:gd name="T81" fmla="*/ 171 h 248"/>
                  <a:gd name="T82" fmla="*/ 381 w 507"/>
                  <a:gd name="T83" fmla="*/ 184 h 248"/>
                  <a:gd name="T84" fmla="*/ 387 w 507"/>
                  <a:gd name="T85" fmla="*/ 196 h 248"/>
                  <a:gd name="T86" fmla="*/ 371 w 507"/>
                  <a:gd name="T87" fmla="*/ 216 h 248"/>
                  <a:gd name="T88" fmla="*/ 349 w 507"/>
                  <a:gd name="T89" fmla="*/ 230 h 248"/>
                  <a:gd name="T90" fmla="*/ 339 w 507"/>
                  <a:gd name="T91" fmla="*/ 230 h 248"/>
                  <a:gd name="T92" fmla="*/ 326 w 507"/>
                  <a:gd name="T93" fmla="*/ 230 h 248"/>
                  <a:gd name="T94" fmla="*/ 299 w 507"/>
                  <a:gd name="T95" fmla="*/ 236 h 248"/>
                  <a:gd name="T96" fmla="*/ 281 w 507"/>
                  <a:gd name="T97" fmla="*/ 243 h 248"/>
                  <a:gd name="T98" fmla="*/ 272 w 507"/>
                  <a:gd name="T99" fmla="*/ 248 h 248"/>
                  <a:gd name="T100" fmla="*/ 265 w 507"/>
                  <a:gd name="T101" fmla="*/ 245 h 248"/>
                  <a:gd name="T102" fmla="*/ 220 w 507"/>
                  <a:gd name="T103" fmla="*/ 225 h 248"/>
                  <a:gd name="T104" fmla="*/ 149 w 507"/>
                  <a:gd name="T105" fmla="*/ 223 h 248"/>
                  <a:gd name="T106" fmla="*/ 120 w 507"/>
                  <a:gd name="T107" fmla="*/ 187 h 248"/>
                  <a:gd name="T108" fmla="*/ 83 w 507"/>
                  <a:gd name="T109" fmla="*/ 171 h 248"/>
                  <a:gd name="T110" fmla="*/ 49 w 507"/>
                  <a:gd name="T111" fmla="*/ 168 h 248"/>
                  <a:gd name="T112" fmla="*/ 47 w 507"/>
                  <a:gd name="T113" fmla="*/ 161 h 248"/>
                  <a:gd name="T114" fmla="*/ 45 w 507"/>
                  <a:gd name="T115" fmla="*/ 125 h 248"/>
                  <a:gd name="T116" fmla="*/ 31 w 507"/>
                  <a:gd name="T117" fmla="*/ 107 h 248"/>
                  <a:gd name="T118" fmla="*/ 24 w 507"/>
                  <a:gd name="T119" fmla="*/ 103 h 248"/>
                  <a:gd name="T120" fmla="*/ 16 w 507"/>
                  <a:gd name="T121" fmla="*/ 103 h 248"/>
                  <a:gd name="T122" fmla="*/ 4 w 507"/>
                  <a:gd name="T123" fmla="*/ 91 h 248"/>
                  <a:gd name="T124" fmla="*/ 0 w 507"/>
                  <a:gd name="T125" fmla="*/ 80 h 2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507"/>
                  <a:gd name="T190" fmla="*/ 0 h 248"/>
                  <a:gd name="T191" fmla="*/ 507 w 507"/>
                  <a:gd name="T192" fmla="*/ 248 h 248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507" h="248">
                    <a:moveTo>
                      <a:pt x="0" y="80"/>
                    </a:moveTo>
                    <a:lnTo>
                      <a:pt x="4" y="73"/>
                    </a:lnTo>
                    <a:lnTo>
                      <a:pt x="9" y="68"/>
                    </a:lnTo>
                    <a:lnTo>
                      <a:pt x="18" y="64"/>
                    </a:lnTo>
                    <a:lnTo>
                      <a:pt x="45" y="46"/>
                    </a:lnTo>
                    <a:lnTo>
                      <a:pt x="72" y="39"/>
                    </a:lnTo>
                    <a:lnTo>
                      <a:pt x="83" y="41"/>
                    </a:lnTo>
                    <a:lnTo>
                      <a:pt x="86" y="44"/>
                    </a:lnTo>
                    <a:lnTo>
                      <a:pt x="97" y="42"/>
                    </a:lnTo>
                    <a:lnTo>
                      <a:pt x="102" y="44"/>
                    </a:lnTo>
                    <a:lnTo>
                      <a:pt x="113" y="55"/>
                    </a:lnTo>
                    <a:lnTo>
                      <a:pt x="118" y="55"/>
                    </a:lnTo>
                    <a:lnTo>
                      <a:pt x="133" y="53"/>
                    </a:lnTo>
                    <a:lnTo>
                      <a:pt x="136" y="55"/>
                    </a:lnTo>
                    <a:lnTo>
                      <a:pt x="160" y="53"/>
                    </a:lnTo>
                    <a:lnTo>
                      <a:pt x="163" y="51"/>
                    </a:lnTo>
                    <a:lnTo>
                      <a:pt x="161" y="46"/>
                    </a:lnTo>
                    <a:lnTo>
                      <a:pt x="163" y="42"/>
                    </a:lnTo>
                    <a:lnTo>
                      <a:pt x="165" y="37"/>
                    </a:lnTo>
                    <a:lnTo>
                      <a:pt x="165" y="34"/>
                    </a:lnTo>
                    <a:lnTo>
                      <a:pt x="161" y="28"/>
                    </a:lnTo>
                    <a:lnTo>
                      <a:pt x="161" y="23"/>
                    </a:lnTo>
                    <a:lnTo>
                      <a:pt x="161" y="17"/>
                    </a:lnTo>
                    <a:lnTo>
                      <a:pt x="179" y="0"/>
                    </a:lnTo>
                    <a:lnTo>
                      <a:pt x="183" y="0"/>
                    </a:lnTo>
                    <a:lnTo>
                      <a:pt x="188" y="1"/>
                    </a:lnTo>
                    <a:lnTo>
                      <a:pt x="194" y="5"/>
                    </a:lnTo>
                    <a:lnTo>
                      <a:pt x="204" y="7"/>
                    </a:lnTo>
                    <a:lnTo>
                      <a:pt x="208" y="12"/>
                    </a:lnTo>
                    <a:lnTo>
                      <a:pt x="226" y="16"/>
                    </a:lnTo>
                    <a:lnTo>
                      <a:pt x="229" y="21"/>
                    </a:lnTo>
                    <a:lnTo>
                      <a:pt x="231" y="35"/>
                    </a:lnTo>
                    <a:lnTo>
                      <a:pt x="244" y="44"/>
                    </a:lnTo>
                    <a:lnTo>
                      <a:pt x="253" y="48"/>
                    </a:lnTo>
                    <a:lnTo>
                      <a:pt x="262" y="46"/>
                    </a:lnTo>
                    <a:lnTo>
                      <a:pt x="276" y="39"/>
                    </a:lnTo>
                    <a:lnTo>
                      <a:pt x="299" y="46"/>
                    </a:lnTo>
                    <a:lnTo>
                      <a:pt x="303" y="48"/>
                    </a:lnTo>
                    <a:lnTo>
                      <a:pt x="310" y="53"/>
                    </a:lnTo>
                    <a:lnTo>
                      <a:pt x="322" y="59"/>
                    </a:lnTo>
                    <a:lnTo>
                      <a:pt x="328" y="64"/>
                    </a:lnTo>
                    <a:lnTo>
                      <a:pt x="335" y="69"/>
                    </a:lnTo>
                    <a:lnTo>
                      <a:pt x="364" y="71"/>
                    </a:lnTo>
                    <a:lnTo>
                      <a:pt x="369" y="75"/>
                    </a:lnTo>
                    <a:lnTo>
                      <a:pt x="403" y="66"/>
                    </a:lnTo>
                    <a:lnTo>
                      <a:pt x="421" y="51"/>
                    </a:lnTo>
                    <a:lnTo>
                      <a:pt x="428" y="50"/>
                    </a:lnTo>
                    <a:lnTo>
                      <a:pt x="435" y="51"/>
                    </a:lnTo>
                    <a:lnTo>
                      <a:pt x="441" y="57"/>
                    </a:lnTo>
                    <a:lnTo>
                      <a:pt x="448" y="57"/>
                    </a:lnTo>
                    <a:lnTo>
                      <a:pt x="451" y="57"/>
                    </a:lnTo>
                    <a:lnTo>
                      <a:pt x="457" y="55"/>
                    </a:lnTo>
                    <a:lnTo>
                      <a:pt x="458" y="55"/>
                    </a:lnTo>
                    <a:lnTo>
                      <a:pt x="458" y="57"/>
                    </a:lnTo>
                    <a:lnTo>
                      <a:pt x="455" y="59"/>
                    </a:lnTo>
                    <a:lnTo>
                      <a:pt x="446" y="75"/>
                    </a:lnTo>
                    <a:lnTo>
                      <a:pt x="446" y="89"/>
                    </a:lnTo>
                    <a:lnTo>
                      <a:pt x="444" y="94"/>
                    </a:lnTo>
                    <a:lnTo>
                      <a:pt x="444" y="107"/>
                    </a:lnTo>
                    <a:lnTo>
                      <a:pt x="448" y="110"/>
                    </a:lnTo>
                    <a:lnTo>
                      <a:pt x="458" y="114"/>
                    </a:lnTo>
                    <a:lnTo>
                      <a:pt x="475" y="110"/>
                    </a:lnTo>
                    <a:lnTo>
                      <a:pt x="487" y="102"/>
                    </a:lnTo>
                    <a:lnTo>
                      <a:pt x="492" y="110"/>
                    </a:lnTo>
                    <a:lnTo>
                      <a:pt x="501" y="116"/>
                    </a:lnTo>
                    <a:lnTo>
                      <a:pt x="503" y="121"/>
                    </a:lnTo>
                    <a:lnTo>
                      <a:pt x="503" y="127"/>
                    </a:lnTo>
                    <a:lnTo>
                      <a:pt x="507" y="130"/>
                    </a:lnTo>
                    <a:lnTo>
                      <a:pt x="507" y="134"/>
                    </a:lnTo>
                    <a:lnTo>
                      <a:pt x="505" y="136"/>
                    </a:lnTo>
                    <a:lnTo>
                      <a:pt x="494" y="132"/>
                    </a:lnTo>
                    <a:lnTo>
                      <a:pt x="466" y="136"/>
                    </a:lnTo>
                    <a:lnTo>
                      <a:pt x="446" y="157"/>
                    </a:lnTo>
                    <a:lnTo>
                      <a:pt x="439" y="161"/>
                    </a:lnTo>
                    <a:lnTo>
                      <a:pt x="432" y="161"/>
                    </a:lnTo>
                    <a:lnTo>
                      <a:pt x="421" y="173"/>
                    </a:lnTo>
                    <a:lnTo>
                      <a:pt x="412" y="178"/>
                    </a:lnTo>
                    <a:lnTo>
                      <a:pt x="401" y="177"/>
                    </a:lnTo>
                    <a:lnTo>
                      <a:pt x="398" y="173"/>
                    </a:lnTo>
                    <a:lnTo>
                      <a:pt x="394" y="171"/>
                    </a:lnTo>
                    <a:lnTo>
                      <a:pt x="387" y="173"/>
                    </a:lnTo>
                    <a:lnTo>
                      <a:pt x="381" y="184"/>
                    </a:lnTo>
                    <a:lnTo>
                      <a:pt x="380" y="187"/>
                    </a:lnTo>
                    <a:lnTo>
                      <a:pt x="387" y="196"/>
                    </a:lnTo>
                    <a:lnTo>
                      <a:pt x="387" y="200"/>
                    </a:lnTo>
                    <a:lnTo>
                      <a:pt x="371" y="216"/>
                    </a:lnTo>
                    <a:lnTo>
                      <a:pt x="367" y="220"/>
                    </a:lnTo>
                    <a:lnTo>
                      <a:pt x="349" y="230"/>
                    </a:lnTo>
                    <a:lnTo>
                      <a:pt x="340" y="230"/>
                    </a:lnTo>
                    <a:lnTo>
                      <a:pt x="339" y="230"/>
                    </a:lnTo>
                    <a:lnTo>
                      <a:pt x="331" y="229"/>
                    </a:lnTo>
                    <a:lnTo>
                      <a:pt x="326" y="230"/>
                    </a:lnTo>
                    <a:lnTo>
                      <a:pt x="319" y="230"/>
                    </a:lnTo>
                    <a:lnTo>
                      <a:pt x="299" y="236"/>
                    </a:lnTo>
                    <a:lnTo>
                      <a:pt x="297" y="238"/>
                    </a:lnTo>
                    <a:lnTo>
                      <a:pt x="281" y="243"/>
                    </a:lnTo>
                    <a:lnTo>
                      <a:pt x="276" y="246"/>
                    </a:lnTo>
                    <a:lnTo>
                      <a:pt x="272" y="248"/>
                    </a:lnTo>
                    <a:lnTo>
                      <a:pt x="269" y="246"/>
                    </a:lnTo>
                    <a:lnTo>
                      <a:pt x="265" y="245"/>
                    </a:lnTo>
                    <a:lnTo>
                      <a:pt x="228" y="232"/>
                    </a:lnTo>
                    <a:lnTo>
                      <a:pt x="220" y="225"/>
                    </a:lnTo>
                    <a:lnTo>
                      <a:pt x="202" y="220"/>
                    </a:lnTo>
                    <a:lnTo>
                      <a:pt x="149" y="223"/>
                    </a:lnTo>
                    <a:lnTo>
                      <a:pt x="143" y="221"/>
                    </a:lnTo>
                    <a:lnTo>
                      <a:pt x="120" y="187"/>
                    </a:lnTo>
                    <a:lnTo>
                      <a:pt x="117" y="187"/>
                    </a:lnTo>
                    <a:lnTo>
                      <a:pt x="83" y="171"/>
                    </a:lnTo>
                    <a:lnTo>
                      <a:pt x="75" y="173"/>
                    </a:lnTo>
                    <a:lnTo>
                      <a:pt x="49" y="168"/>
                    </a:lnTo>
                    <a:lnTo>
                      <a:pt x="45" y="166"/>
                    </a:lnTo>
                    <a:lnTo>
                      <a:pt x="47" y="161"/>
                    </a:lnTo>
                    <a:lnTo>
                      <a:pt x="49" y="155"/>
                    </a:lnTo>
                    <a:lnTo>
                      <a:pt x="45" y="125"/>
                    </a:lnTo>
                    <a:lnTo>
                      <a:pt x="36" y="109"/>
                    </a:lnTo>
                    <a:lnTo>
                      <a:pt x="31" y="107"/>
                    </a:lnTo>
                    <a:lnTo>
                      <a:pt x="27" y="105"/>
                    </a:lnTo>
                    <a:lnTo>
                      <a:pt x="24" y="103"/>
                    </a:lnTo>
                    <a:lnTo>
                      <a:pt x="20" y="107"/>
                    </a:lnTo>
                    <a:lnTo>
                      <a:pt x="16" y="103"/>
                    </a:lnTo>
                    <a:lnTo>
                      <a:pt x="13" y="98"/>
                    </a:lnTo>
                    <a:lnTo>
                      <a:pt x="4" y="91"/>
                    </a:lnTo>
                    <a:lnTo>
                      <a:pt x="0" y="8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8" name="Freeform 4872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9" name="Freeform 4873"/>
              <p:cNvSpPr>
                <a:spLocks/>
              </p:cNvSpPr>
              <p:nvPr/>
            </p:nvSpPr>
            <p:spPr bwMode="auto">
              <a:xfrm>
                <a:off x="4344" y="2466"/>
                <a:ext cx="84" cy="68"/>
              </a:xfrm>
              <a:custGeom>
                <a:avLst/>
                <a:gdLst>
                  <a:gd name="T0" fmla="*/ 32 w 84"/>
                  <a:gd name="T1" fmla="*/ 68 h 68"/>
                  <a:gd name="T2" fmla="*/ 30 w 84"/>
                  <a:gd name="T3" fmla="*/ 66 h 68"/>
                  <a:gd name="T4" fmla="*/ 23 w 84"/>
                  <a:gd name="T5" fmla="*/ 66 h 68"/>
                  <a:gd name="T6" fmla="*/ 20 w 84"/>
                  <a:gd name="T7" fmla="*/ 65 h 68"/>
                  <a:gd name="T8" fmla="*/ 21 w 84"/>
                  <a:gd name="T9" fmla="*/ 59 h 68"/>
                  <a:gd name="T10" fmla="*/ 18 w 84"/>
                  <a:gd name="T11" fmla="*/ 59 h 68"/>
                  <a:gd name="T12" fmla="*/ 14 w 84"/>
                  <a:gd name="T13" fmla="*/ 61 h 68"/>
                  <a:gd name="T14" fmla="*/ 11 w 84"/>
                  <a:gd name="T15" fmla="*/ 54 h 68"/>
                  <a:gd name="T16" fmla="*/ 12 w 84"/>
                  <a:gd name="T17" fmla="*/ 54 h 68"/>
                  <a:gd name="T18" fmla="*/ 11 w 84"/>
                  <a:gd name="T19" fmla="*/ 50 h 68"/>
                  <a:gd name="T20" fmla="*/ 11 w 84"/>
                  <a:gd name="T21" fmla="*/ 45 h 68"/>
                  <a:gd name="T22" fmla="*/ 2 w 84"/>
                  <a:gd name="T23" fmla="*/ 34 h 68"/>
                  <a:gd name="T24" fmla="*/ 0 w 84"/>
                  <a:gd name="T25" fmla="*/ 18 h 68"/>
                  <a:gd name="T26" fmla="*/ 4 w 84"/>
                  <a:gd name="T27" fmla="*/ 15 h 68"/>
                  <a:gd name="T28" fmla="*/ 12 w 84"/>
                  <a:gd name="T29" fmla="*/ 6 h 68"/>
                  <a:gd name="T30" fmla="*/ 41 w 84"/>
                  <a:gd name="T31" fmla="*/ 6 h 68"/>
                  <a:gd name="T32" fmla="*/ 46 w 84"/>
                  <a:gd name="T33" fmla="*/ 7 h 68"/>
                  <a:gd name="T34" fmla="*/ 57 w 84"/>
                  <a:gd name="T35" fmla="*/ 11 h 68"/>
                  <a:gd name="T36" fmla="*/ 61 w 84"/>
                  <a:gd name="T37" fmla="*/ 6 h 68"/>
                  <a:gd name="T38" fmla="*/ 70 w 84"/>
                  <a:gd name="T39" fmla="*/ 2 h 68"/>
                  <a:gd name="T40" fmla="*/ 75 w 84"/>
                  <a:gd name="T41" fmla="*/ 6 h 68"/>
                  <a:gd name="T42" fmla="*/ 80 w 84"/>
                  <a:gd name="T43" fmla="*/ 0 h 68"/>
                  <a:gd name="T44" fmla="*/ 82 w 84"/>
                  <a:gd name="T45" fmla="*/ 15 h 68"/>
                  <a:gd name="T46" fmla="*/ 84 w 84"/>
                  <a:gd name="T47" fmla="*/ 38 h 68"/>
                  <a:gd name="T48" fmla="*/ 79 w 84"/>
                  <a:gd name="T49" fmla="*/ 40 h 68"/>
                  <a:gd name="T50" fmla="*/ 72 w 84"/>
                  <a:gd name="T51" fmla="*/ 43 h 68"/>
                  <a:gd name="T52" fmla="*/ 66 w 84"/>
                  <a:gd name="T53" fmla="*/ 49 h 68"/>
                  <a:gd name="T54" fmla="*/ 57 w 84"/>
                  <a:gd name="T55" fmla="*/ 54 h 68"/>
                  <a:gd name="T56" fmla="*/ 54 w 84"/>
                  <a:gd name="T57" fmla="*/ 59 h 68"/>
                  <a:gd name="T58" fmla="*/ 46 w 84"/>
                  <a:gd name="T59" fmla="*/ 63 h 68"/>
                  <a:gd name="T60" fmla="*/ 43 w 84"/>
                  <a:gd name="T61" fmla="*/ 63 h 68"/>
                  <a:gd name="T62" fmla="*/ 41 w 84"/>
                  <a:gd name="T63" fmla="*/ 66 h 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84"/>
                  <a:gd name="T97" fmla="*/ 0 h 68"/>
                  <a:gd name="T98" fmla="*/ 84 w 84"/>
                  <a:gd name="T99" fmla="*/ 68 h 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84" h="68">
                    <a:moveTo>
                      <a:pt x="34" y="68"/>
                    </a:moveTo>
                    <a:lnTo>
                      <a:pt x="32" y="68"/>
                    </a:lnTo>
                    <a:lnTo>
                      <a:pt x="30" y="66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0" y="66"/>
                    </a:lnTo>
                    <a:lnTo>
                      <a:pt x="20" y="65"/>
                    </a:lnTo>
                    <a:lnTo>
                      <a:pt x="21" y="63"/>
                    </a:lnTo>
                    <a:lnTo>
                      <a:pt x="21" y="59"/>
                    </a:lnTo>
                    <a:lnTo>
                      <a:pt x="20" y="57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1" y="54"/>
                    </a:lnTo>
                    <a:lnTo>
                      <a:pt x="12" y="54"/>
                    </a:lnTo>
                    <a:lnTo>
                      <a:pt x="11" y="50"/>
                    </a:lnTo>
                    <a:lnTo>
                      <a:pt x="11" y="49"/>
                    </a:lnTo>
                    <a:lnTo>
                      <a:pt x="11" y="45"/>
                    </a:lnTo>
                    <a:lnTo>
                      <a:pt x="7" y="38"/>
                    </a:lnTo>
                    <a:lnTo>
                      <a:pt x="2" y="34"/>
                    </a:lnTo>
                    <a:lnTo>
                      <a:pt x="0" y="23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4" y="15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14" y="6"/>
                    </a:lnTo>
                    <a:lnTo>
                      <a:pt x="41" y="6"/>
                    </a:lnTo>
                    <a:lnTo>
                      <a:pt x="43" y="7"/>
                    </a:lnTo>
                    <a:lnTo>
                      <a:pt x="46" y="7"/>
                    </a:lnTo>
                    <a:lnTo>
                      <a:pt x="48" y="9"/>
                    </a:lnTo>
                    <a:lnTo>
                      <a:pt x="57" y="11"/>
                    </a:lnTo>
                    <a:lnTo>
                      <a:pt x="59" y="11"/>
                    </a:lnTo>
                    <a:lnTo>
                      <a:pt x="61" y="6"/>
                    </a:lnTo>
                    <a:lnTo>
                      <a:pt x="68" y="2"/>
                    </a:lnTo>
                    <a:lnTo>
                      <a:pt x="70" y="2"/>
                    </a:lnTo>
                    <a:lnTo>
                      <a:pt x="73" y="6"/>
                    </a:lnTo>
                    <a:lnTo>
                      <a:pt x="75" y="6"/>
                    </a:lnTo>
                    <a:lnTo>
                      <a:pt x="79" y="4"/>
                    </a:lnTo>
                    <a:lnTo>
                      <a:pt x="80" y="0"/>
                    </a:lnTo>
                    <a:lnTo>
                      <a:pt x="82" y="0"/>
                    </a:lnTo>
                    <a:lnTo>
                      <a:pt x="82" y="15"/>
                    </a:lnTo>
                    <a:lnTo>
                      <a:pt x="84" y="20"/>
                    </a:lnTo>
                    <a:lnTo>
                      <a:pt x="84" y="38"/>
                    </a:lnTo>
                    <a:lnTo>
                      <a:pt x="82" y="40"/>
                    </a:lnTo>
                    <a:lnTo>
                      <a:pt x="79" y="40"/>
                    </a:lnTo>
                    <a:lnTo>
                      <a:pt x="73" y="43"/>
                    </a:lnTo>
                    <a:lnTo>
                      <a:pt x="72" y="43"/>
                    </a:lnTo>
                    <a:lnTo>
                      <a:pt x="66" y="45"/>
                    </a:lnTo>
                    <a:lnTo>
                      <a:pt x="66" y="49"/>
                    </a:lnTo>
                    <a:lnTo>
                      <a:pt x="57" y="49"/>
                    </a:lnTo>
                    <a:lnTo>
                      <a:pt x="57" y="54"/>
                    </a:lnTo>
                    <a:lnTo>
                      <a:pt x="57" y="57"/>
                    </a:lnTo>
                    <a:lnTo>
                      <a:pt x="54" y="59"/>
                    </a:lnTo>
                    <a:lnTo>
                      <a:pt x="50" y="63"/>
                    </a:lnTo>
                    <a:lnTo>
                      <a:pt x="46" y="63"/>
                    </a:lnTo>
                    <a:lnTo>
                      <a:pt x="45" y="63"/>
                    </a:lnTo>
                    <a:lnTo>
                      <a:pt x="43" y="63"/>
                    </a:lnTo>
                    <a:lnTo>
                      <a:pt x="43" y="65"/>
                    </a:lnTo>
                    <a:lnTo>
                      <a:pt x="41" y="66"/>
                    </a:lnTo>
                    <a:lnTo>
                      <a:pt x="34" y="6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0" name="Freeform 4874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1" name="Freeform 4875"/>
              <p:cNvSpPr>
                <a:spLocks/>
              </p:cNvSpPr>
              <p:nvPr/>
            </p:nvSpPr>
            <p:spPr bwMode="auto">
              <a:xfrm>
                <a:off x="3884" y="1690"/>
                <a:ext cx="981" cy="683"/>
              </a:xfrm>
              <a:custGeom>
                <a:avLst/>
                <a:gdLst>
                  <a:gd name="T0" fmla="*/ 646 w 981"/>
                  <a:gd name="T1" fmla="*/ 644 h 683"/>
                  <a:gd name="T2" fmla="*/ 625 w 981"/>
                  <a:gd name="T3" fmla="*/ 656 h 683"/>
                  <a:gd name="T4" fmla="*/ 589 w 981"/>
                  <a:gd name="T5" fmla="*/ 678 h 683"/>
                  <a:gd name="T6" fmla="*/ 558 w 981"/>
                  <a:gd name="T7" fmla="*/ 660 h 683"/>
                  <a:gd name="T8" fmla="*/ 519 w 981"/>
                  <a:gd name="T9" fmla="*/ 638 h 683"/>
                  <a:gd name="T10" fmla="*/ 469 w 981"/>
                  <a:gd name="T11" fmla="*/ 644 h 683"/>
                  <a:gd name="T12" fmla="*/ 451 w 981"/>
                  <a:gd name="T13" fmla="*/ 663 h 683"/>
                  <a:gd name="T14" fmla="*/ 404 w 981"/>
                  <a:gd name="T15" fmla="*/ 621 h 683"/>
                  <a:gd name="T16" fmla="*/ 399 w 981"/>
                  <a:gd name="T17" fmla="*/ 556 h 683"/>
                  <a:gd name="T18" fmla="*/ 365 w 981"/>
                  <a:gd name="T19" fmla="*/ 538 h 683"/>
                  <a:gd name="T20" fmla="*/ 327 w 981"/>
                  <a:gd name="T21" fmla="*/ 529 h 683"/>
                  <a:gd name="T22" fmla="*/ 268 w 981"/>
                  <a:gd name="T23" fmla="*/ 544 h 683"/>
                  <a:gd name="T24" fmla="*/ 243 w 981"/>
                  <a:gd name="T25" fmla="*/ 553 h 683"/>
                  <a:gd name="T26" fmla="*/ 220 w 981"/>
                  <a:gd name="T27" fmla="*/ 551 h 683"/>
                  <a:gd name="T28" fmla="*/ 195 w 981"/>
                  <a:gd name="T29" fmla="*/ 547 h 683"/>
                  <a:gd name="T30" fmla="*/ 174 w 981"/>
                  <a:gd name="T31" fmla="*/ 535 h 683"/>
                  <a:gd name="T32" fmla="*/ 163 w 981"/>
                  <a:gd name="T33" fmla="*/ 526 h 683"/>
                  <a:gd name="T34" fmla="*/ 123 w 981"/>
                  <a:gd name="T35" fmla="*/ 506 h 683"/>
                  <a:gd name="T36" fmla="*/ 106 w 981"/>
                  <a:gd name="T37" fmla="*/ 499 h 683"/>
                  <a:gd name="T38" fmla="*/ 88 w 981"/>
                  <a:gd name="T39" fmla="*/ 492 h 683"/>
                  <a:gd name="T40" fmla="*/ 82 w 981"/>
                  <a:gd name="T41" fmla="*/ 474 h 683"/>
                  <a:gd name="T42" fmla="*/ 88 w 981"/>
                  <a:gd name="T43" fmla="*/ 467 h 683"/>
                  <a:gd name="T44" fmla="*/ 93 w 981"/>
                  <a:gd name="T45" fmla="*/ 452 h 683"/>
                  <a:gd name="T46" fmla="*/ 88 w 981"/>
                  <a:gd name="T47" fmla="*/ 436 h 683"/>
                  <a:gd name="T48" fmla="*/ 104 w 981"/>
                  <a:gd name="T49" fmla="*/ 420 h 683"/>
                  <a:gd name="T50" fmla="*/ 100 w 981"/>
                  <a:gd name="T51" fmla="*/ 404 h 683"/>
                  <a:gd name="T52" fmla="*/ 89 w 981"/>
                  <a:gd name="T53" fmla="*/ 397 h 683"/>
                  <a:gd name="T54" fmla="*/ 46 w 981"/>
                  <a:gd name="T55" fmla="*/ 400 h 683"/>
                  <a:gd name="T56" fmla="*/ 38 w 981"/>
                  <a:gd name="T57" fmla="*/ 393 h 683"/>
                  <a:gd name="T58" fmla="*/ 23 w 981"/>
                  <a:gd name="T59" fmla="*/ 377 h 683"/>
                  <a:gd name="T60" fmla="*/ 21 w 981"/>
                  <a:gd name="T61" fmla="*/ 372 h 683"/>
                  <a:gd name="T62" fmla="*/ 16 w 981"/>
                  <a:gd name="T63" fmla="*/ 309 h 683"/>
                  <a:gd name="T64" fmla="*/ 80 w 981"/>
                  <a:gd name="T65" fmla="*/ 284 h 683"/>
                  <a:gd name="T66" fmla="*/ 138 w 981"/>
                  <a:gd name="T67" fmla="*/ 191 h 683"/>
                  <a:gd name="T68" fmla="*/ 211 w 981"/>
                  <a:gd name="T69" fmla="*/ 121 h 683"/>
                  <a:gd name="T70" fmla="*/ 263 w 981"/>
                  <a:gd name="T71" fmla="*/ 143 h 683"/>
                  <a:gd name="T72" fmla="*/ 447 w 981"/>
                  <a:gd name="T73" fmla="*/ 259 h 683"/>
                  <a:gd name="T74" fmla="*/ 558 w 981"/>
                  <a:gd name="T75" fmla="*/ 263 h 683"/>
                  <a:gd name="T76" fmla="*/ 628 w 981"/>
                  <a:gd name="T77" fmla="*/ 211 h 683"/>
                  <a:gd name="T78" fmla="*/ 728 w 981"/>
                  <a:gd name="T79" fmla="*/ 150 h 683"/>
                  <a:gd name="T80" fmla="*/ 709 w 981"/>
                  <a:gd name="T81" fmla="*/ 100 h 683"/>
                  <a:gd name="T82" fmla="*/ 752 w 981"/>
                  <a:gd name="T83" fmla="*/ 25 h 683"/>
                  <a:gd name="T84" fmla="*/ 839 w 981"/>
                  <a:gd name="T85" fmla="*/ 25 h 683"/>
                  <a:gd name="T86" fmla="*/ 909 w 981"/>
                  <a:gd name="T87" fmla="*/ 114 h 683"/>
                  <a:gd name="T88" fmla="*/ 963 w 981"/>
                  <a:gd name="T89" fmla="*/ 134 h 683"/>
                  <a:gd name="T90" fmla="*/ 934 w 981"/>
                  <a:gd name="T91" fmla="*/ 202 h 683"/>
                  <a:gd name="T92" fmla="*/ 875 w 981"/>
                  <a:gd name="T93" fmla="*/ 275 h 683"/>
                  <a:gd name="T94" fmla="*/ 782 w 981"/>
                  <a:gd name="T95" fmla="*/ 329 h 683"/>
                  <a:gd name="T96" fmla="*/ 768 w 981"/>
                  <a:gd name="T97" fmla="*/ 325 h 683"/>
                  <a:gd name="T98" fmla="*/ 732 w 981"/>
                  <a:gd name="T99" fmla="*/ 329 h 683"/>
                  <a:gd name="T100" fmla="*/ 721 w 981"/>
                  <a:gd name="T101" fmla="*/ 361 h 683"/>
                  <a:gd name="T102" fmla="*/ 770 w 981"/>
                  <a:gd name="T103" fmla="*/ 370 h 683"/>
                  <a:gd name="T104" fmla="*/ 775 w 981"/>
                  <a:gd name="T105" fmla="*/ 379 h 683"/>
                  <a:gd name="T106" fmla="*/ 745 w 981"/>
                  <a:gd name="T107" fmla="*/ 395 h 683"/>
                  <a:gd name="T108" fmla="*/ 766 w 981"/>
                  <a:gd name="T109" fmla="*/ 470 h 683"/>
                  <a:gd name="T110" fmla="*/ 766 w 981"/>
                  <a:gd name="T111" fmla="*/ 485 h 683"/>
                  <a:gd name="T112" fmla="*/ 762 w 981"/>
                  <a:gd name="T113" fmla="*/ 506 h 683"/>
                  <a:gd name="T114" fmla="*/ 768 w 981"/>
                  <a:gd name="T115" fmla="*/ 526 h 683"/>
                  <a:gd name="T116" fmla="*/ 745 w 981"/>
                  <a:gd name="T117" fmla="*/ 569 h 683"/>
                  <a:gd name="T118" fmla="*/ 734 w 981"/>
                  <a:gd name="T119" fmla="*/ 588 h 683"/>
                  <a:gd name="T120" fmla="*/ 721 w 981"/>
                  <a:gd name="T121" fmla="*/ 606 h 683"/>
                  <a:gd name="T122" fmla="*/ 702 w 981"/>
                  <a:gd name="T123" fmla="*/ 624 h 683"/>
                  <a:gd name="T124" fmla="*/ 668 w 981"/>
                  <a:gd name="T125" fmla="*/ 638 h 68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981"/>
                  <a:gd name="T190" fmla="*/ 0 h 683"/>
                  <a:gd name="T191" fmla="*/ 981 w 981"/>
                  <a:gd name="T192" fmla="*/ 683 h 683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981" h="683">
                    <a:moveTo>
                      <a:pt x="657" y="644"/>
                    </a:moveTo>
                    <a:lnTo>
                      <a:pt x="655" y="646"/>
                    </a:lnTo>
                    <a:lnTo>
                      <a:pt x="655" y="644"/>
                    </a:lnTo>
                    <a:lnTo>
                      <a:pt x="653" y="642"/>
                    </a:lnTo>
                    <a:lnTo>
                      <a:pt x="651" y="644"/>
                    </a:lnTo>
                    <a:lnTo>
                      <a:pt x="650" y="644"/>
                    </a:lnTo>
                    <a:lnTo>
                      <a:pt x="651" y="646"/>
                    </a:lnTo>
                    <a:lnTo>
                      <a:pt x="646" y="647"/>
                    </a:lnTo>
                    <a:lnTo>
                      <a:pt x="646" y="646"/>
                    </a:lnTo>
                    <a:lnTo>
                      <a:pt x="646" y="644"/>
                    </a:lnTo>
                    <a:lnTo>
                      <a:pt x="642" y="642"/>
                    </a:lnTo>
                    <a:lnTo>
                      <a:pt x="641" y="640"/>
                    </a:lnTo>
                    <a:lnTo>
                      <a:pt x="639" y="638"/>
                    </a:lnTo>
                    <a:lnTo>
                      <a:pt x="639" y="649"/>
                    </a:lnTo>
                    <a:lnTo>
                      <a:pt x="637" y="649"/>
                    </a:lnTo>
                    <a:lnTo>
                      <a:pt x="634" y="644"/>
                    </a:lnTo>
                    <a:lnTo>
                      <a:pt x="632" y="642"/>
                    </a:lnTo>
                    <a:lnTo>
                      <a:pt x="630" y="649"/>
                    </a:lnTo>
                    <a:lnTo>
                      <a:pt x="630" y="653"/>
                    </a:lnTo>
                    <a:lnTo>
                      <a:pt x="630" y="655"/>
                    </a:lnTo>
                    <a:lnTo>
                      <a:pt x="628" y="655"/>
                    </a:lnTo>
                    <a:lnTo>
                      <a:pt x="625" y="656"/>
                    </a:lnTo>
                    <a:lnTo>
                      <a:pt x="621" y="656"/>
                    </a:lnTo>
                    <a:lnTo>
                      <a:pt x="619" y="658"/>
                    </a:lnTo>
                    <a:lnTo>
                      <a:pt x="616" y="658"/>
                    </a:lnTo>
                    <a:lnTo>
                      <a:pt x="616" y="656"/>
                    </a:lnTo>
                    <a:lnTo>
                      <a:pt x="612" y="656"/>
                    </a:lnTo>
                    <a:lnTo>
                      <a:pt x="608" y="660"/>
                    </a:lnTo>
                    <a:lnTo>
                      <a:pt x="601" y="662"/>
                    </a:lnTo>
                    <a:lnTo>
                      <a:pt x="600" y="662"/>
                    </a:lnTo>
                    <a:lnTo>
                      <a:pt x="592" y="665"/>
                    </a:lnTo>
                    <a:lnTo>
                      <a:pt x="589" y="663"/>
                    </a:lnTo>
                    <a:lnTo>
                      <a:pt x="585" y="671"/>
                    </a:lnTo>
                    <a:lnTo>
                      <a:pt x="589" y="678"/>
                    </a:lnTo>
                    <a:lnTo>
                      <a:pt x="589" y="680"/>
                    </a:lnTo>
                    <a:lnTo>
                      <a:pt x="585" y="683"/>
                    </a:lnTo>
                    <a:lnTo>
                      <a:pt x="582" y="681"/>
                    </a:lnTo>
                    <a:lnTo>
                      <a:pt x="576" y="669"/>
                    </a:lnTo>
                    <a:lnTo>
                      <a:pt x="578" y="662"/>
                    </a:lnTo>
                    <a:lnTo>
                      <a:pt x="578" y="660"/>
                    </a:lnTo>
                    <a:lnTo>
                      <a:pt x="573" y="663"/>
                    </a:lnTo>
                    <a:lnTo>
                      <a:pt x="569" y="663"/>
                    </a:lnTo>
                    <a:lnTo>
                      <a:pt x="567" y="662"/>
                    </a:lnTo>
                    <a:lnTo>
                      <a:pt x="567" y="660"/>
                    </a:lnTo>
                    <a:lnTo>
                      <a:pt x="560" y="658"/>
                    </a:lnTo>
                    <a:lnTo>
                      <a:pt x="558" y="658"/>
                    </a:lnTo>
                    <a:lnTo>
                      <a:pt x="558" y="660"/>
                    </a:lnTo>
                    <a:lnTo>
                      <a:pt x="555" y="662"/>
                    </a:lnTo>
                    <a:lnTo>
                      <a:pt x="555" y="663"/>
                    </a:lnTo>
                    <a:lnTo>
                      <a:pt x="555" y="660"/>
                    </a:lnTo>
                    <a:lnTo>
                      <a:pt x="549" y="662"/>
                    </a:lnTo>
                    <a:lnTo>
                      <a:pt x="548" y="660"/>
                    </a:lnTo>
                    <a:lnTo>
                      <a:pt x="539" y="660"/>
                    </a:lnTo>
                    <a:lnTo>
                      <a:pt x="539" y="658"/>
                    </a:lnTo>
                    <a:lnTo>
                      <a:pt x="532" y="655"/>
                    </a:lnTo>
                    <a:lnTo>
                      <a:pt x="530" y="651"/>
                    </a:lnTo>
                    <a:lnTo>
                      <a:pt x="528" y="647"/>
                    </a:lnTo>
                    <a:lnTo>
                      <a:pt x="530" y="642"/>
                    </a:lnTo>
                    <a:lnTo>
                      <a:pt x="528" y="640"/>
                    </a:lnTo>
                    <a:lnTo>
                      <a:pt x="519" y="638"/>
                    </a:lnTo>
                    <a:lnTo>
                      <a:pt x="506" y="633"/>
                    </a:lnTo>
                    <a:lnTo>
                      <a:pt x="505" y="633"/>
                    </a:lnTo>
                    <a:lnTo>
                      <a:pt x="498" y="638"/>
                    </a:lnTo>
                    <a:lnTo>
                      <a:pt x="492" y="640"/>
                    </a:lnTo>
                    <a:lnTo>
                      <a:pt x="490" y="640"/>
                    </a:lnTo>
                    <a:lnTo>
                      <a:pt x="487" y="642"/>
                    </a:lnTo>
                    <a:lnTo>
                      <a:pt x="485" y="644"/>
                    </a:lnTo>
                    <a:lnTo>
                      <a:pt x="483" y="642"/>
                    </a:lnTo>
                    <a:lnTo>
                      <a:pt x="480" y="642"/>
                    </a:lnTo>
                    <a:lnTo>
                      <a:pt x="478" y="640"/>
                    </a:lnTo>
                    <a:lnTo>
                      <a:pt x="476" y="642"/>
                    </a:lnTo>
                    <a:lnTo>
                      <a:pt x="471" y="644"/>
                    </a:lnTo>
                    <a:lnTo>
                      <a:pt x="469" y="644"/>
                    </a:lnTo>
                    <a:lnTo>
                      <a:pt x="467" y="642"/>
                    </a:lnTo>
                    <a:lnTo>
                      <a:pt x="464" y="642"/>
                    </a:lnTo>
                    <a:lnTo>
                      <a:pt x="464" y="640"/>
                    </a:lnTo>
                    <a:lnTo>
                      <a:pt x="462" y="640"/>
                    </a:lnTo>
                    <a:lnTo>
                      <a:pt x="458" y="646"/>
                    </a:lnTo>
                    <a:lnTo>
                      <a:pt x="456" y="646"/>
                    </a:lnTo>
                    <a:lnTo>
                      <a:pt x="456" y="644"/>
                    </a:lnTo>
                    <a:lnTo>
                      <a:pt x="451" y="644"/>
                    </a:lnTo>
                    <a:lnTo>
                      <a:pt x="449" y="646"/>
                    </a:lnTo>
                    <a:lnTo>
                      <a:pt x="449" y="655"/>
                    </a:lnTo>
                    <a:lnTo>
                      <a:pt x="451" y="660"/>
                    </a:lnTo>
                    <a:lnTo>
                      <a:pt x="451" y="663"/>
                    </a:lnTo>
                    <a:lnTo>
                      <a:pt x="449" y="665"/>
                    </a:lnTo>
                    <a:lnTo>
                      <a:pt x="444" y="665"/>
                    </a:lnTo>
                    <a:lnTo>
                      <a:pt x="440" y="656"/>
                    </a:lnTo>
                    <a:lnTo>
                      <a:pt x="438" y="656"/>
                    </a:lnTo>
                    <a:lnTo>
                      <a:pt x="433" y="660"/>
                    </a:lnTo>
                    <a:lnTo>
                      <a:pt x="428" y="660"/>
                    </a:lnTo>
                    <a:lnTo>
                      <a:pt x="422" y="655"/>
                    </a:lnTo>
                    <a:lnTo>
                      <a:pt x="421" y="653"/>
                    </a:lnTo>
                    <a:lnTo>
                      <a:pt x="412" y="649"/>
                    </a:lnTo>
                    <a:lnTo>
                      <a:pt x="415" y="637"/>
                    </a:lnTo>
                    <a:lnTo>
                      <a:pt x="406" y="631"/>
                    </a:lnTo>
                    <a:lnTo>
                      <a:pt x="406" y="624"/>
                    </a:lnTo>
                    <a:lnTo>
                      <a:pt x="404" y="621"/>
                    </a:lnTo>
                    <a:lnTo>
                      <a:pt x="404" y="617"/>
                    </a:lnTo>
                    <a:lnTo>
                      <a:pt x="394" y="617"/>
                    </a:lnTo>
                    <a:lnTo>
                      <a:pt x="387" y="624"/>
                    </a:lnTo>
                    <a:lnTo>
                      <a:pt x="385" y="622"/>
                    </a:lnTo>
                    <a:lnTo>
                      <a:pt x="387" y="617"/>
                    </a:lnTo>
                    <a:lnTo>
                      <a:pt x="388" y="615"/>
                    </a:lnTo>
                    <a:lnTo>
                      <a:pt x="387" y="610"/>
                    </a:lnTo>
                    <a:lnTo>
                      <a:pt x="390" y="601"/>
                    </a:lnTo>
                    <a:lnTo>
                      <a:pt x="392" y="597"/>
                    </a:lnTo>
                    <a:lnTo>
                      <a:pt x="394" y="594"/>
                    </a:lnTo>
                    <a:lnTo>
                      <a:pt x="395" y="594"/>
                    </a:lnTo>
                    <a:lnTo>
                      <a:pt x="401" y="583"/>
                    </a:lnTo>
                    <a:lnTo>
                      <a:pt x="399" y="556"/>
                    </a:lnTo>
                    <a:lnTo>
                      <a:pt x="395" y="556"/>
                    </a:lnTo>
                    <a:lnTo>
                      <a:pt x="394" y="553"/>
                    </a:lnTo>
                    <a:lnTo>
                      <a:pt x="392" y="547"/>
                    </a:lnTo>
                    <a:lnTo>
                      <a:pt x="388" y="544"/>
                    </a:lnTo>
                    <a:lnTo>
                      <a:pt x="385" y="542"/>
                    </a:lnTo>
                    <a:lnTo>
                      <a:pt x="383" y="544"/>
                    </a:lnTo>
                    <a:lnTo>
                      <a:pt x="381" y="545"/>
                    </a:lnTo>
                    <a:lnTo>
                      <a:pt x="379" y="542"/>
                    </a:lnTo>
                    <a:lnTo>
                      <a:pt x="376" y="540"/>
                    </a:lnTo>
                    <a:lnTo>
                      <a:pt x="372" y="540"/>
                    </a:lnTo>
                    <a:lnTo>
                      <a:pt x="370" y="538"/>
                    </a:lnTo>
                    <a:lnTo>
                      <a:pt x="365" y="538"/>
                    </a:lnTo>
                    <a:lnTo>
                      <a:pt x="365" y="531"/>
                    </a:lnTo>
                    <a:lnTo>
                      <a:pt x="361" y="529"/>
                    </a:lnTo>
                    <a:lnTo>
                      <a:pt x="361" y="526"/>
                    </a:lnTo>
                    <a:lnTo>
                      <a:pt x="361" y="524"/>
                    </a:lnTo>
                    <a:lnTo>
                      <a:pt x="358" y="520"/>
                    </a:lnTo>
                    <a:lnTo>
                      <a:pt x="354" y="522"/>
                    </a:lnTo>
                    <a:lnTo>
                      <a:pt x="351" y="524"/>
                    </a:lnTo>
                    <a:lnTo>
                      <a:pt x="347" y="526"/>
                    </a:lnTo>
                    <a:lnTo>
                      <a:pt x="338" y="526"/>
                    </a:lnTo>
                    <a:lnTo>
                      <a:pt x="336" y="524"/>
                    </a:lnTo>
                    <a:lnTo>
                      <a:pt x="335" y="524"/>
                    </a:lnTo>
                    <a:lnTo>
                      <a:pt x="329" y="527"/>
                    </a:lnTo>
                    <a:lnTo>
                      <a:pt x="327" y="529"/>
                    </a:lnTo>
                    <a:lnTo>
                      <a:pt x="322" y="535"/>
                    </a:lnTo>
                    <a:lnTo>
                      <a:pt x="319" y="536"/>
                    </a:lnTo>
                    <a:lnTo>
                      <a:pt x="311" y="544"/>
                    </a:lnTo>
                    <a:lnTo>
                      <a:pt x="290" y="551"/>
                    </a:lnTo>
                    <a:lnTo>
                      <a:pt x="286" y="549"/>
                    </a:lnTo>
                    <a:lnTo>
                      <a:pt x="285" y="547"/>
                    </a:lnTo>
                    <a:lnTo>
                      <a:pt x="281" y="549"/>
                    </a:lnTo>
                    <a:lnTo>
                      <a:pt x="270" y="547"/>
                    </a:lnTo>
                    <a:lnTo>
                      <a:pt x="268" y="545"/>
                    </a:lnTo>
                    <a:lnTo>
                      <a:pt x="268" y="544"/>
                    </a:lnTo>
                    <a:lnTo>
                      <a:pt x="267" y="544"/>
                    </a:lnTo>
                    <a:lnTo>
                      <a:pt x="265" y="542"/>
                    </a:lnTo>
                    <a:lnTo>
                      <a:pt x="261" y="542"/>
                    </a:lnTo>
                    <a:lnTo>
                      <a:pt x="258" y="544"/>
                    </a:lnTo>
                    <a:lnTo>
                      <a:pt x="254" y="547"/>
                    </a:lnTo>
                    <a:lnTo>
                      <a:pt x="252" y="553"/>
                    </a:lnTo>
                    <a:lnTo>
                      <a:pt x="245" y="558"/>
                    </a:lnTo>
                    <a:lnTo>
                      <a:pt x="245" y="560"/>
                    </a:lnTo>
                    <a:lnTo>
                      <a:pt x="243" y="560"/>
                    </a:lnTo>
                    <a:lnTo>
                      <a:pt x="242" y="560"/>
                    </a:lnTo>
                    <a:lnTo>
                      <a:pt x="242" y="558"/>
                    </a:lnTo>
                    <a:lnTo>
                      <a:pt x="242" y="556"/>
                    </a:lnTo>
                    <a:lnTo>
                      <a:pt x="243" y="553"/>
                    </a:lnTo>
                    <a:lnTo>
                      <a:pt x="242" y="547"/>
                    </a:lnTo>
                    <a:lnTo>
                      <a:pt x="240" y="545"/>
                    </a:lnTo>
                    <a:lnTo>
                      <a:pt x="240" y="547"/>
                    </a:lnTo>
                    <a:lnTo>
                      <a:pt x="236" y="549"/>
                    </a:lnTo>
                    <a:lnTo>
                      <a:pt x="234" y="549"/>
                    </a:lnTo>
                    <a:lnTo>
                      <a:pt x="231" y="549"/>
                    </a:lnTo>
                    <a:lnTo>
                      <a:pt x="227" y="549"/>
                    </a:lnTo>
                    <a:lnTo>
                      <a:pt x="227" y="553"/>
                    </a:lnTo>
                    <a:lnTo>
                      <a:pt x="222" y="551"/>
                    </a:lnTo>
                    <a:lnTo>
                      <a:pt x="220" y="551"/>
                    </a:lnTo>
                    <a:lnTo>
                      <a:pt x="218" y="551"/>
                    </a:lnTo>
                    <a:lnTo>
                      <a:pt x="213" y="549"/>
                    </a:lnTo>
                    <a:lnTo>
                      <a:pt x="211" y="547"/>
                    </a:lnTo>
                    <a:lnTo>
                      <a:pt x="208" y="547"/>
                    </a:lnTo>
                    <a:lnTo>
                      <a:pt x="206" y="549"/>
                    </a:lnTo>
                    <a:lnTo>
                      <a:pt x="204" y="549"/>
                    </a:lnTo>
                    <a:lnTo>
                      <a:pt x="202" y="549"/>
                    </a:lnTo>
                    <a:lnTo>
                      <a:pt x="200" y="549"/>
                    </a:lnTo>
                    <a:lnTo>
                      <a:pt x="199" y="549"/>
                    </a:lnTo>
                    <a:lnTo>
                      <a:pt x="197" y="549"/>
                    </a:lnTo>
                    <a:lnTo>
                      <a:pt x="195" y="547"/>
                    </a:lnTo>
                    <a:lnTo>
                      <a:pt x="195" y="545"/>
                    </a:lnTo>
                    <a:lnTo>
                      <a:pt x="193" y="544"/>
                    </a:lnTo>
                    <a:lnTo>
                      <a:pt x="191" y="544"/>
                    </a:lnTo>
                    <a:lnTo>
                      <a:pt x="188" y="544"/>
                    </a:lnTo>
                    <a:lnTo>
                      <a:pt x="184" y="542"/>
                    </a:lnTo>
                    <a:lnTo>
                      <a:pt x="184" y="540"/>
                    </a:lnTo>
                    <a:lnTo>
                      <a:pt x="184" y="536"/>
                    </a:lnTo>
                    <a:lnTo>
                      <a:pt x="182" y="536"/>
                    </a:lnTo>
                    <a:lnTo>
                      <a:pt x="179" y="536"/>
                    </a:lnTo>
                    <a:lnTo>
                      <a:pt x="177" y="536"/>
                    </a:lnTo>
                    <a:lnTo>
                      <a:pt x="175" y="536"/>
                    </a:lnTo>
                    <a:lnTo>
                      <a:pt x="174" y="535"/>
                    </a:lnTo>
                    <a:lnTo>
                      <a:pt x="172" y="535"/>
                    </a:lnTo>
                    <a:lnTo>
                      <a:pt x="170" y="533"/>
                    </a:lnTo>
                    <a:lnTo>
                      <a:pt x="168" y="533"/>
                    </a:lnTo>
                    <a:lnTo>
                      <a:pt x="170" y="529"/>
                    </a:lnTo>
                    <a:lnTo>
                      <a:pt x="168" y="527"/>
                    </a:lnTo>
                    <a:lnTo>
                      <a:pt x="170" y="526"/>
                    </a:lnTo>
                    <a:lnTo>
                      <a:pt x="170" y="524"/>
                    </a:lnTo>
                    <a:lnTo>
                      <a:pt x="168" y="524"/>
                    </a:lnTo>
                    <a:lnTo>
                      <a:pt x="166" y="524"/>
                    </a:lnTo>
                    <a:lnTo>
                      <a:pt x="165" y="524"/>
                    </a:lnTo>
                    <a:lnTo>
                      <a:pt x="163" y="526"/>
                    </a:lnTo>
                    <a:lnTo>
                      <a:pt x="163" y="527"/>
                    </a:lnTo>
                    <a:lnTo>
                      <a:pt x="161" y="527"/>
                    </a:lnTo>
                    <a:lnTo>
                      <a:pt x="161" y="529"/>
                    </a:lnTo>
                    <a:lnTo>
                      <a:pt x="157" y="527"/>
                    </a:lnTo>
                    <a:lnTo>
                      <a:pt x="156" y="527"/>
                    </a:lnTo>
                    <a:lnTo>
                      <a:pt x="156" y="522"/>
                    </a:lnTo>
                    <a:lnTo>
                      <a:pt x="150" y="517"/>
                    </a:lnTo>
                    <a:lnTo>
                      <a:pt x="147" y="515"/>
                    </a:lnTo>
                    <a:lnTo>
                      <a:pt x="141" y="510"/>
                    </a:lnTo>
                    <a:lnTo>
                      <a:pt x="129" y="506"/>
                    </a:lnTo>
                    <a:lnTo>
                      <a:pt x="123" y="506"/>
                    </a:lnTo>
                    <a:lnTo>
                      <a:pt x="123" y="508"/>
                    </a:lnTo>
                    <a:lnTo>
                      <a:pt x="122" y="510"/>
                    </a:lnTo>
                    <a:lnTo>
                      <a:pt x="123" y="510"/>
                    </a:lnTo>
                    <a:lnTo>
                      <a:pt x="122" y="511"/>
                    </a:lnTo>
                    <a:lnTo>
                      <a:pt x="120" y="508"/>
                    </a:lnTo>
                    <a:lnTo>
                      <a:pt x="118" y="506"/>
                    </a:lnTo>
                    <a:lnTo>
                      <a:pt x="113" y="504"/>
                    </a:lnTo>
                    <a:lnTo>
                      <a:pt x="111" y="502"/>
                    </a:lnTo>
                    <a:lnTo>
                      <a:pt x="109" y="502"/>
                    </a:lnTo>
                    <a:lnTo>
                      <a:pt x="106" y="499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102" y="495"/>
                    </a:lnTo>
                    <a:lnTo>
                      <a:pt x="100" y="495"/>
                    </a:lnTo>
                    <a:lnTo>
                      <a:pt x="98" y="493"/>
                    </a:lnTo>
                    <a:lnTo>
                      <a:pt x="95" y="495"/>
                    </a:lnTo>
                    <a:lnTo>
                      <a:pt x="95" y="493"/>
                    </a:lnTo>
                    <a:lnTo>
                      <a:pt x="95" y="492"/>
                    </a:lnTo>
                    <a:lnTo>
                      <a:pt x="93" y="492"/>
                    </a:lnTo>
                    <a:lnTo>
                      <a:pt x="88" y="492"/>
                    </a:lnTo>
                    <a:lnTo>
                      <a:pt x="86" y="493"/>
                    </a:lnTo>
                    <a:lnTo>
                      <a:pt x="84" y="492"/>
                    </a:lnTo>
                    <a:lnTo>
                      <a:pt x="86" y="490"/>
                    </a:lnTo>
                    <a:lnTo>
                      <a:pt x="84" y="488"/>
                    </a:lnTo>
                    <a:lnTo>
                      <a:pt x="82" y="486"/>
                    </a:lnTo>
                    <a:lnTo>
                      <a:pt x="80" y="485"/>
                    </a:lnTo>
                    <a:lnTo>
                      <a:pt x="80" y="483"/>
                    </a:lnTo>
                    <a:lnTo>
                      <a:pt x="82" y="481"/>
                    </a:lnTo>
                    <a:lnTo>
                      <a:pt x="80" y="479"/>
                    </a:lnTo>
                    <a:lnTo>
                      <a:pt x="80" y="476"/>
                    </a:lnTo>
                    <a:lnTo>
                      <a:pt x="82" y="474"/>
                    </a:lnTo>
                    <a:lnTo>
                      <a:pt x="77" y="468"/>
                    </a:lnTo>
                    <a:lnTo>
                      <a:pt x="77" y="467"/>
                    </a:lnTo>
                    <a:lnTo>
                      <a:pt x="77" y="465"/>
                    </a:lnTo>
                    <a:lnTo>
                      <a:pt x="77" y="463"/>
                    </a:lnTo>
                    <a:lnTo>
                      <a:pt x="80" y="463"/>
                    </a:lnTo>
                    <a:lnTo>
                      <a:pt x="80" y="461"/>
                    </a:lnTo>
                    <a:lnTo>
                      <a:pt x="82" y="461"/>
                    </a:lnTo>
                    <a:lnTo>
                      <a:pt x="82" y="465"/>
                    </a:lnTo>
                    <a:lnTo>
                      <a:pt x="84" y="467"/>
                    </a:lnTo>
                    <a:lnTo>
                      <a:pt x="86" y="467"/>
                    </a:lnTo>
                    <a:lnTo>
                      <a:pt x="88" y="467"/>
                    </a:lnTo>
                    <a:lnTo>
                      <a:pt x="88" y="465"/>
                    </a:lnTo>
                    <a:lnTo>
                      <a:pt x="89" y="465"/>
                    </a:lnTo>
                    <a:lnTo>
                      <a:pt x="91" y="463"/>
                    </a:lnTo>
                    <a:lnTo>
                      <a:pt x="93" y="463"/>
                    </a:lnTo>
                    <a:lnTo>
                      <a:pt x="95" y="461"/>
                    </a:lnTo>
                    <a:lnTo>
                      <a:pt x="95" y="459"/>
                    </a:lnTo>
                    <a:lnTo>
                      <a:pt x="93" y="456"/>
                    </a:lnTo>
                    <a:lnTo>
                      <a:pt x="91" y="454"/>
                    </a:lnTo>
                    <a:lnTo>
                      <a:pt x="93" y="454"/>
                    </a:lnTo>
                    <a:lnTo>
                      <a:pt x="93" y="452"/>
                    </a:lnTo>
                    <a:lnTo>
                      <a:pt x="89" y="451"/>
                    </a:lnTo>
                    <a:lnTo>
                      <a:pt x="88" y="451"/>
                    </a:lnTo>
                    <a:lnTo>
                      <a:pt x="86" y="447"/>
                    </a:lnTo>
                    <a:lnTo>
                      <a:pt x="86" y="443"/>
                    </a:lnTo>
                    <a:lnTo>
                      <a:pt x="86" y="442"/>
                    </a:lnTo>
                    <a:lnTo>
                      <a:pt x="86" y="440"/>
                    </a:lnTo>
                    <a:lnTo>
                      <a:pt x="84" y="438"/>
                    </a:lnTo>
                    <a:lnTo>
                      <a:pt x="84" y="436"/>
                    </a:lnTo>
                    <a:lnTo>
                      <a:pt x="88" y="436"/>
                    </a:lnTo>
                    <a:lnTo>
                      <a:pt x="89" y="434"/>
                    </a:lnTo>
                    <a:lnTo>
                      <a:pt x="91" y="436"/>
                    </a:lnTo>
                    <a:lnTo>
                      <a:pt x="93" y="436"/>
                    </a:lnTo>
                    <a:lnTo>
                      <a:pt x="95" y="431"/>
                    </a:lnTo>
                    <a:lnTo>
                      <a:pt x="95" y="427"/>
                    </a:lnTo>
                    <a:lnTo>
                      <a:pt x="98" y="427"/>
                    </a:lnTo>
                    <a:lnTo>
                      <a:pt x="98" y="425"/>
                    </a:lnTo>
                    <a:lnTo>
                      <a:pt x="100" y="425"/>
                    </a:lnTo>
                    <a:lnTo>
                      <a:pt x="100" y="424"/>
                    </a:lnTo>
                    <a:lnTo>
                      <a:pt x="104" y="422"/>
                    </a:lnTo>
                    <a:lnTo>
                      <a:pt x="104" y="420"/>
                    </a:lnTo>
                    <a:lnTo>
                      <a:pt x="104" y="418"/>
                    </a:lnTo>
                    <a:lnTo>
                      <a:pt x="106" y="413"/>
                    </a:lnTo>
                    <a:lnTo>
                      <a:pt x="106" y="411"/>
                    </a:lnTo>
                    <a:lnTo>
                      <a:pt x="106" y="409"/>
                    </a:lnTo>
                    <a:lnTo>
                      <a:pt x="107" y="408"/>
                    </a:lnTo>
                    <a:lnTo>
                      <a:pt x="107" y="406"/>
                    </a:lnTo>
                    <a:lnTo>
                      <a:pt x="106" y="406"/>
                    </a:lnTo>
                    <a:lnTo>
                      <a:pt x="104" y="408"/>
                    </a:lnTo>
                    <a:lnTo>
                      <a:pt x="102" y="408"/>
                    </a:lnTo>
                    <a:lnTo>
                      <a:pt x="102" y="404"/>
                    </a:lnTo>
                    <a:lnTo>
                      <a:pt x="100" y="404"/>
                    </a:lnTo>
                    <a:lnTo>
                      <a:pt x="98" y="404"/>
                    </a:lnTo>
                    <a:lnTo>
                      <a:pt x="97" y="404"/>
                    </a:lnTo>
                    <a:lnTo>
                      <a:pt x="97" y="402"/>
                    </a:lnTo>
                    <a:lnTo>
                      <a:pt x="97" y="400"/>
                    </a:lnTo>
                    <a:lnTo>
                      <a:pt x="95" y="400"/>
                    </a:lnTo>
                    <a:lnTo>
                      <a:pt x="95" y="399"/>
                    </a:lnTo>
                    <a:lnTo>
                      <a:pt x="93" y="399"/>
                    </a:lnTo>
                    <a:lnTo>
                      <a:pt x="91" y="397"/>
                    </a:lnTo>
                    <a:lnTo>
                      <a:pt x="89" y="397"/>
                    </a:lnTo>
                    <a:lnTo>
                      <a:pt x="88" y="397"/>
                    </a:lnTo>
                    <a:lnTo>
                      <a:pt x="86" y="399"/>
                    </a:lnTo>
                    <a:lnTo>
                      <a:pt x="82" y="399"/>
                    </a:lnTo>
                    <a:lnTo>
                      <a:pt x="73" y="404"/>
                    </a:lnTo>
                    <a:lnTo>
                      <a:pt x="72" y="406"/>
                    </a:lnTo>
                    <a:lnTo>
                      <a:pt x="70" y="406"/>
                    </a:lnTo>
                    <a:lnTo>
                      <a:pt x="70" y="408"/>
                    </a:lnTo>
                    <a:lnTo>
                      <a:pt x="68" y="406"/>
                    </a:lnTo>
                    <a:lnTo>
                      <a:pt x="66" y="408"/>
                    </a:lnTo>
                    <a:lnTo>
                      <a:pt x="61" y="408"/>
                    </a:lnTo>
                    <a:lnTo>
                      <a:pt x="59" y="406"/>
                    </a:lnTo>
                    <a:lnTo>
                      <a:pt x="57" y="406"/>
                    </a:lnTo>
                    <a:lnTo>
                      <a:pt x="46" y="400"/>
                    </a:lnTo>
                    <a:lnTo>
                      <a:pt x="46" y="399"/>
                    </a:lnTo>
                    <a:lnTo>
                      <a:pt x="45" y="399"/>
                    </a:lnTo>
                    <a:lnTo>
                      <a:pt x="43" y="399"/>
                    </a:lnTo>
                    <a:lnTo>
                      <a:pt x="41" y="400"/>
                    </a:lnTo>
                    <a:lnTo>
                      <a:pt x="41" y="399"/>
                    </a:lnTo>
                    <a:lnTo>
                      <a:pt x="39" y="397"/>
                    </a:lnTo>
                    <a:lnTo>
                      <a:pt x="38" y="395"/>
                    </a:lnTo>
                    <a:lnTo>
                      <a:pt x="36" y="395"/>
                    </a:lnTo>
                    <a:lnTo>
                      <a:pt x="36" y="393"/>
                    </a:lnTo>
                    <a:lnTo>
                      <a:pt x="38" y="393"/>
                    </a:lnTo>
                    <a:lnTo>
                      <a:pt x="38" y="391"/>
                    </a:lnTo>
                    <a:lnTo>
                      <a:pt x="38" y="390"/>
                    </a:lnTo>
                    <a:lnTo>
                      <a:pt x="38" y="386"/>
                    </a:lnTo>
                    <a:lnTo>
                      <a:pt x="38" y="384"/>
                    </a:lnTo>
                    <a:lnTo>
                      <a:pt x="32" y="381"/>
                    </a:lnTo>
                    <a:lnTo>
                      <a:pt x="30" y="381"/>
                    </a:lnTo>
                    <a:lnTo>
                      <a:pt x="29" y="382"/>
                    </a:lnTo>
                    <a:lnTo>
                      <a:pt x="29" y="379"/>
                    </a:lnTo>
                    <a:lnTo>
                      <a:pt x="27" y="377"/>
                    </a:lnTo>
                    <a:lnTo>
                      <a:pt x="25" y="379"/>
                    </a:lnTo>
                    <a:lnTo>
                      <a:pt x="23" y="377"/>
                    </a:lnTo>
                    <a:lnTo>
                      <a:pt x="20" y="377"/>
                    </a:lnTo>
                    <a:lnTo>
                      <a:pt x="16" y="377"/>
                    </a:lnTo>
                    <a:lnTo>
                      <a:pt x="16" y="375"/>
                    </a:lnTo>
                    <a:lnTo>
                      <a:pt x="14" y="374"/>
                    </a:lnTo>
                    <a:lnTo>
                      <a:pt x="12" y="374"/>
                    </a:lnTo>
                    <a:lnTo>
                      <a:pt x="16" y="372"/>
                    </a:lnTo>
                    <a:lnTo>
                      <a:pt x="16" y="370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18" y="372"/>
                    </a:lnTo>
                    <a:lnTo>
                      <a:pt x="20" y="372"/>
                    </a:lnTo>
                    <a:lnTo>
                      <a:pt x="21" y="372"/>
                    </a:lnTo>
                    <a:lnTo>
                      <a:pt x="21" y="361"/>
                    </a:lnTo>
                    <a:lnTo>
                      <a:pt x="18" y="354"/>
                    </a:lnTo>
                    <a:lnTo>
                      <a:pt x="18" y="348"/>
                    </a:lnTo>
                    <a:lnTo>
                      <a:pt x="16" y="345"/>
                    </a:lnTo>
                    <a:lnTo>
                      <a:pt x="11" y="345"/>
                    </a:lnTo>
                    <a:lnTo>
                      <a:pt x="5" y="347"/>
                    </a:lnTo>
                    <a:lnTo>
                      <a:pt x="2" y="345"/>
                    </a:lnTo>
                    <a:lnTo>
                      <a:pt x="0" y="334"/>
                    </a:lnTo>
                    <a:lnTo>
                      <a:pt x="4" y="323"/>
                    </a:lnTo>
                    <a:lnTo>
                      <a:pt x="4" y="320"/>
                    </a:lnTo>
                    <a:lnTo>
                      <a:pt x="5" y="314"/>
                    </a:lnTo>
                    <a:lnTo>
                      <a:pt x="14" y="311"/>
                    </a:lnTo>
                    <a:lnTo>
                      <a:pt x="16" y="309"/>
                    </a:lnTo>
                    <a:lnTo>
                      <a:pt x="18" y="309"/>
                    </a:lnTo>
                    <a:lnTo>
                      <a:pt x="20" y="306"/>
                    </a:lnTo>
                    <a:lnTo>
                      <a:pt x="23" y="306"/>
                    </a:lnTo>
                    <a:lnTo>
                      <a:pt x="27" y="304"/>
                    </a:lnTo>
                    <a:lnTo>
                      <a:pt x="30" y="304"/>
                    </a:lnTo>
                    <a:lnTo>
                      <a:pt x="32" y="309"/>
                    </a:lnTo>
                    <a:lnTo>
                      <a:pt x="43" y="307"/>
                    </a:lnTo>
                    <a:lnTo>
                      <a:pt x="46" y="306"/>
                    </a:lnTo>
                    <a:lnTo>
                      <a:pt x="48" y="300"/>
                    </a:lnTo>
                    <a:lnTo>
                      <a:pt x="52" y="297"/>
                    </a:lnTo>
                    <a:lnTo>
                      <a:pt x="73" y="291"/>
                    </a:lnTo>
                    <a:lnTo>
                      <a:pt x="75" y="288"/>
                    </a:lnTo>
                    <a:lnTo>
                      <a:pt x="80" y="284"/>
                    </a:lnTo>
                    <a:lnTo>
                      <a:pt x="104" y="273"/>
                    </a:lnTo>
                    <a:lnTo>
                      <a:pt x="106" y="268"/>
                    </a:lnTo>
                    <a:lnTo>
                      <a:pt x="107" y="257"/>
                    </a:lnTo>
                    <a:lnTo>
                      <a:pt x="109" y="254"/>
                    </a:lnTo>
                    <a:lnTo>
                      <a:pt x="109" y="250"/>
                    </a:lnTo>
                    <a:lnTo>
                      <a:pt x="113" y="248"/>
                    </a:lnTo>
                    <a:lnTo>
                      <a:pt x="106" y="216"/>
                    </a:lnTo>
                    <a:lnTo>
                      <a:pt x="104" y="212"/>
                    </a:lnTo>
                    <a:lnTo>
                      <a:pt x="102" y="211"/>
                    </a:lnTo>
                    <a:lnTo>
                      <a:pt x="104" y="207"/>
                    </a:lnTo>
                    <a:lnTo>
                      <a:pt x="138" y="202"/>
                    </a:lnTo>
                    <a:lnTo>
                      <a:pt x="140" y="200"/>
                    </a:lnTo>
                    <a:lnTo>
                      <a:pt x="138" y="191"/>
                    </a:lnTo>
                    <a:lnTo>
                      <a:pt x="148" y="157"/>
                    </a:lnTo>
                    <a:lnTo>
                      <a:pt x="156" y="157"/>
                    </a:lnTo>
                    <a:lnTo>
                      <a:pt x="159" y="159"/>
                    </a:lnTo>
                    <a:lnTo>
                      <a:pt x="165" y="161"/>
                    </a:lnTo>
                    <a:lnTo>
                      <a:pt x="174" y="159"/>
                    </a:lnTo>
                    <a:lnTo>
                      <a:pt x="181" y="164"/>
                    </a:lnTo>
                    <a:lnTo>
                      <a:pt x="184" y="161"/>
                    </a:lnTo>
                    <a:lnTo>
                      <a:pt x="191" y="159"/>
                    </a:lnTo>
                    <a:lnTo>
                      <a:pt x="193" y="134"/>
                    </a:lnTo>
                    <a:lnTo>
                      <a:pt x="195" y="128"/>
                    </a:lnTo>
                    <a:lnTo>
                      <a:pt x="200" y="128"/>
                    </a:lnTo>
                    <a:lnTo>
                      <a:pt x="206" y="127"/>
                    </a:lnTo>
                    <a:lnTo>
                      <a:pt x="211" y="121"/>
                    </a:lnTo>
                    <a:lnTo>
                      <a:pt x="215" y="116"/>
                    </a:lnTo>
                    <a:lnTo>
                      <a:pt x="220" y="118"/>
                    </a:lnTo>
                    <a:lnTo>
                      <a:pt x="225" y="114"/>
                    </a:lnTo>
                    <a:lnTo>
                      <a:pt x="227" y="114"/>
                    </a:lnTo>
                    <a:lnTo>
                      <a:pt x="231" y="125"/>
                    </a:lnTo>
                    <a:lnTo>
                      <a:pt x="240" y="132"/>
                    </a:lnTo>
                    <a:lnTo>
                      <a:pt x="243" y="137"/>
                    </a:lnTo>
                    <a:lnTo>
                      <a:pt x="247" y="141"/>
                    </a:lnTo>
                    <a:lnTo>
                      <a:pt x="251" y="137"/>
                    </a:lnTo>
                    <a:lnTo>
                      <a:pt x="254" y="139"/>
                    </a:lnTo>
                    <a:lnTo>
                      <a:pt x="258" y="141"/>
                    </a:lnTo>
                    <a:lnTo>
                      <a:pt x="263" y="143"/>
                    </a:lnTo>
                    <a:lnTo>
                      <a:pt x="276" y="171"/>
                    </a:lnTo>
                    <a:lnTo>
                      <a:pt x="276" y="189"/>
                    </a:lnTo>
                    <a:lnTo>
                      <a:pt x="274" y="195"/>
                    </a:lnTo>
                    <a:lnTo>
                      <a:pt x="272" y="200"/>
                    </a:lnTo>
                    <a:lnTo>
                      <a:pt x="276" y="202"/>
                    </a:lnTo>
                    <a:lnTo>
                      <a:pt x="302" y="207"/>
                    </a:lnTo>
                    <a:lnTo>
                      <a:pt x="310" y="205"/>
                    </a:lnTo>
                    <a:lnTo>
                      <a:pt x="344" y="221"/>
                    </a:lnTo>
                    <a:lnTo>
                      <a:pt x="347" y="221"/>
                    </a:lnTo>
                    <a:lnTo>
                      <a:pt x="370" y="255"/>
                    </a:lnTo>
                    <a:lnTo>
                      <a:pt x="376" y="257"/>
                    </a:lnTo>
                    <a:lnTo>
                      <a:pt x="429" y="254"/>
                    </a:lnTo>
                    <a:lnTo>
                      <a:pt x="447" y="259"/>
                    </a:lnTo>
                    <a:lnTo>
                      <a:pt x="455" y="266"/>
                    </a:lnTo>
                    <a:lnTo>
                      <a:pt x="483" y="277"/>
                    </a:lnTo>
                    <a:lnTo>
                      <a:pt x="490" y="277"/>
                    </a:lnTo>
                    <a:lnTo>
                      <a:pt x="492" y="279"/>
                    </a:lnTo>
                    <a:lnTo>
                      <a:pt x="496" y="280"/>
                    </a:lnTo>
                    <a:lnTo>
                      <a:pt x="499" y="282"/>
                    </a:lnTo>
                    <a:lnTo>
                      <a:pt x="503" y="280"/>
                    </a:lnTo>
                    <a:lnTo>
                      <a:pt x="508" y="277"/>
                    </a:lnTo>
                    <a:lnTo>
                      <a:pt x="524" y="272"/>
                    </a:lnTo>
                    <a:lnTo>
                      <a:pt x="526" y="270"/>
                    </a:lnTo>
                    <a:lnTo>
                      <a:pt x="546" y="264"/>
                    </a:lnTo>
                    <a:lnTo>
                      <a:pt x="553" y="264"/>
                    </a:lnTo>
                    <a:lnTo>
                      <a:pt x="558" y="263"/>
                    </a:lnTo>
                    <a:lnTo>
                      <a:pt x="566" y="264"/>
                    </a:lnTo>
                    <a:lnTo>
                      <a:pt x="567" y="264"/>
                    </a:lnTo>
                    <a:lnTo>
                      <a:pt x="576" y="264"/>
                    </a:lnTo>
                    <a:lnTo>
                      <a:pt x="594" y="254"/>
                    </a:lnTo>
                    <a:lnTo>
                      <a:pt x="598" y="250"/>
                    </a:lnTo>
                    <a:lnTo>
                      <a:pt x="614" y="234"/>
                    </a:lnTo>
                    <a:lnTo>
                      <a:pt x="614" y="230"/>
                    </a:lnTo>
                    <a:lnTo>
                      <a:pt x="607" y="221"/>
                    </a:lnTo>
                    <a:lnTo>
                      <a:pt x="608" y="218"/>
                    </a:lnTo>
                    <a:lnTo>
                      <a:pt x="614" y="207"/>
                    </a:lnTo>
                    <a:lnTo>
                      <a:pt x="621" y="205"/>
                    </a:lnTo>
                    <a:lnTo>
                      <a:pt x="625" y="207"/>
                    </a:lnTo>
                    <a:lnTo>
                      <a:pt x="628" y="211"/>
                    </a:lnTo>
                    <a:lnTo>
                      <a:pt x="639" y="212"/>
                    </a:lnTo>
                    <a:lnTo>
                      <a:pt x="648" y="207"/>
                    </a:lnTo>
                    <a:lnTo>
                      <a:pt x="659" y="195"/>
                    </a:lnTo>
                    <a:lnTo>
                      <a:pt x="666" y="195"/>
                    </a:lnTo>
                    <a:lnTo>
                      <a:pt x="673" y="191"/>
                    </a:lnTo>
                    <a:lnTo>
                      <a:pt x="693" y="170"/>
                    </a:lnTo>
                    <a:lnTo>
                      <a:pt x="721" y="166"/>
                    </a:lnTo>
                    <a:lnTo>
                      <a:pt x="732" y="170"/>
                    </a:lnTo>
                    <a:lnTo>
                      <a:pt x="734" y="168"/>
                    </a:lnTo>
                    <a:lnTo>
                      <a:pt x="734" y="164"/>
                    </a:lnTo>
                    <a:lnTo>
                      <a:pt x="730" y="161"/>
                    </a:lnTo>
                    <a:lnTo>
                      <a:pt x="730" y="155"/>
                    </a:lnTo>
                    <a:lnTo>
                      <a:pt x="728" y="150"/>
                    </a:lnTo>
                    <a:lnTo>
                      <a:pt x="716" y="139"/>
                    </a:lnTo>
                    <a:lnTo>
                      <a:pt x="714" y="136"/>
                    </a:lnTo>
                    <a:lnTo>
                      <a:pt x="702" y="144"/>
                    </a:lnTo>
                    <a:lnTo>
                      <a:pt x="685" y="148"/>
                    </a:lnTo>
                    <a:lnTo>
                      <a:pt x="675" y="144"/>
                    </a:lnTo>
                    <a:lnTo>
                      <a:pt x="671" y="141"/>
                    </a:lnTo>
                    <a:lnTo>
                      <a:pt x="671" y="128"/>
                    </a:lnTo>
                    <a:lnTo>
                      <a:pt x="673" y="123"/>
                    </a:lnTo>
                    <a:lnTo>
                      <a:pt x="673" y="109"/>
                    </a:lnTo>
                    <a:lnTo>
                      <a:pt x="682" y="93"/>
                    </a:lnTo>
                    <a:lnTo>
                      <a:pt x="685" y="91"/>
                    </a:lnTo>
                    <a:lnTo>
                      <a:pt x="685" y="89"/>
                    </a:lnTo>
                    <a:lnTo>
                      <a:pt x="709" y="100"/>
                    </a:lnTo>
                    <a:lnTo>
                      <a:pt x="712" y="98"/>
                    </a:lnTo>
                    <a:lnTo>
                      <a:pt x="730" y="85"/>
                    </a:lnTo>
                    <a:lnTo>
                      <a:pt x="732" y="84"/>
                    </a:lnTo>
                    <a:lnTo>
                      <a:pt x="730" y="80"/>
                    </a:lnTo>
                    <a:lnTo>
                      <a:pt x="732" y="76"/>
                    </a:lnTo>
                    <a:lnTo>
                      <a:pt x="736" y="69"/>
                    </a:lnTo>
                    <a:lnTo>
                      <a:pt x="743" y="50"/>
                    </a:lnTo>
                    <a:lnTo>
                      <a:pt x="748" y="46"/>
                    </a:lnTo>
                    <a:lnTo>
                      <a:pt x="755" y="39"/>
                    </a:lnTo>
                    <a:lnTo>
                      <a:pt x="755" y="37"/>
                    </a:lnTo>
                    <a:lnTo>
                      <a:pt x="753" y="34"/>
                    </a:lnTo>
                    <a:lnTo>
                      <a:pt x="753" y="26"/>
                    </a:lnTo>
                    <a:lnTo>
                      <a:pt x="752" y="25"/>
                    </a:lnTo>
                    <a:lnTo>
                      <a:pt x="743" y="26"/>
                    </a:lnTo>
                    <a:lnTo>
                      <a:pt x="743" y="25"/>
                    </a:lnTo>
                    <a:lnTo>
                      <a:pt x="743" y="21"/>
                    </a:lnTo>
                    <a:lnTo>
                      <a:pt x="750" y="14"/>
                    </a:lnTo>
                    <a:lnTo>
                      <a:pt x="753" y="10"/>
                    </a:lnTo>
                    <a:lnTo>
                      <a:pt x="757" y="7"/>
                    </a:lnTo>
                    <a:lnTo>
                      <a:pt x="800" y="0"/>
                    </a:lnTo>
                    <a:lnTo>
                      <a:pt x="814" y="8"/>
                    </a:lnTo>
                    <a:lnTo>
                      <a:pt x="820" y="10"/>
                    </a:lnTo>
                    <a:lnTo>
                      <a:pt x="825" y="10"/>
                    </a:lnTo>
                    <a:lnTo>
                      <a:pt x="834" y="12"/>
                    </a:lnTo>
                    <a:lnTo>
                      <a:pt x="839" y="23"/>
                    </a:lnTo>
                    <a:lnTo>
                      <a:pt x="839" y="25"/>
                    </a:lnTo>
                    <a:lnTo>
                      <a:pt x="845" y="30"/>
                    </a:lnTo>
                    <a:lnTo>
                      <a:pt x="845" y="32"/>
                    </a:lnTo>
                    <a:lnTo>
                      <a:pt x="845" y="30"/>
                    </a:lnTo>
                    <a:lnTo>
                      <a:pt x="863" y="84"/>
                    </a:lnTo>
                    <a:lnTo>
                      <a:pt x="863" y="85"/>
                    </a:lnTo>
                    <a:lnTo>
                      <a:pt x="863" y="98"/>
                    </a:lnTo>
                    <a:lnTo>
                      <a:pt x="866" y="100"/>
                    </a:lnTo>
                    <a:lnTo>
                      <a:pt x="873" y="102"/>
                    </a:lnTo>
                    <a:lnTo>
                      <a:pt x="881" y="100"/>
                    </a:lnTo>
                    <a:lnTo>
                      <a:pt x="895" y="105"/>
                    </a:lnTo>
                    <a:lnTo>
                      <a:pt x="904" y="112"/>
                    </a:lnTo>
                    <a:lnTo>
                      <a:pt x="909" y="114"/>
                    </a:lnTo>
                    <a:lnTo>
                      <a:pt x="913" y="116"/>
                    </a:lnTo>
                    <a:lnTo>
                      <a:pt x="915" y="118"/>
                    </a:lnTo>
                    <a:lnTo>
                      <a:pt x="915" y="119"/>
                    </a:lnTo>
                    <a:lnTo>
                      <a:pt x="915" y="123"/>
                    </a:lnTo>
                    <a:lnTo>
                      <a:pt x="916" y="127"/>
                    </a:lnTo>
                    <a:lnTo>
                      <a:pt x="916" y="136"/>
                    </a:lnTo>
                    <a:lnTo>
                      <a:pt x="922" y="144"/>
                    </a:lnTo>
                    <a:lnTo>
                      <a:pt x="927" y="144"/>
                    </a:lnTo>
                    <a:lnTo>
                      <a:pt x="932" y="146"/>
                    </a:lnTo>
                    <a:lnTo>
                      <a:pt x="938" y="144"/>
                    </a:lnTo>
                    <a:lnTo>
                      <a:pt x="957" y="134"/>
                    </a:lnTo>
                    <a:lnTo>
                      <a:pt x="963" y="134"/>
                    </a:lnTo>
                    <a:lnTo>
                      <a:pt x="981" y="127"/>
                    </a:lnTo>
                    <a:lnTo>
                      <a:pt x="979" y="130"/>
                    </a:lnTo>
                    <a:lnTo>
                      <a:pt x="979" y="136"/>
                    </a:lnTo>
                    <a:lnTo>
                      <a:pt x="981" y="141"/>
                    </a:lnTo>
                    <a:lnTo>
                      <a:pt x="979" y="146"/>
                    </a:lnTo>
                    <a:lnTo>
                      <a:pt x="972" y="153"/>
                    </a:lnTo>
                    <a:lnTo>
                      <a:pt x="965" y="182"/>
                    </a:lnTo>
                    <a:lnTo>
                      <a:pt x="956" y="198"/>
                    </a:lnTo>
                    <a:lnTo>
                      <a:pt x="954" y="204"/>
                    </a:lnTo>
                    <a:lnTo>
                      <a:pt x="950" y="207"/>
                    </a:lnTo>
                    <a:lnTo>
                      <a:pt x="949" y="205"/>
                    </a:lnTo>
                    <a:lnTo>
                      <a:pt x="934" y="202"/>
                    </a:lnTo>
                    <a:lnTo>
                      <a:pt x="920" y="214"/>
                    </a:lnTo>
                    <a:lnTo>
                      <a:pt x="922" y="218"/>
                    </a:lnTo>
                    <a:lnTo>
                      <a:pt x="923" y="243"/>
                    </a:lnTo>
                    <a:lnTo>
                      <a:pt x="920" y="250"/>
                    </a:lnTo>
                    <a:lnTo>
                      <a:pt x="913" y="255"/>
                    </a:lnTo>
                    <a:lnTo>
                      <a:pt x="913" y="261"/>
                    </a:lnTo>
                    <a:lnTo>
                      <a:pt x="911" y="261"/>
                    </a:lnTo>
                    <a:lnTo>
                      <a:pt x="909" y="255"/>
                    </a:lnTo>
                    <a:lnTo>
                      <a:pt x="906" y="254"/>
                    </a:lnTo>
                    <a:lnTo>
                      <a:pt x="902" y="255"/>
                    </a:lnTo>
                    <a:lnTo>
                      <a:pt x="897" y="266"/>
                    </a:lnTo>
                    <a:lnTo>
                      <a:pt x="888" y="273"/>
                    </a:lnTo>
                    <a:lnTo>
                      <a:pt x="875" y="275"/>
                    </a:lnTo>
                    <a:lnTo>
                      <a:pt x="873" y="277"/>
                    </a:lnTo>
                    <a:lnTo>
                      <a:pt x="875" y="286"/>
                    </a:lnTo>
                    <a:lnTo>
                      <a:pt x="864" y="288"/>
                    </a:lnTo>
                    <a:lnTo>
                      <a:pt x="859" y="284"/>
                    </a:lnTo>
                    <a:lnTo>
                      <a:pt x="854" y="284"/>
                    </a:lnTo>
                    <a:lnTo>
                      <a:pt x="827" y="306"/>
                    </a:lnTo>
                    <a:lnTo>
                      <a:pt x="821" y="307"/>
                    </a:lnTo>
                    <a:lnTo>
                      <a:pt x="814" y="318"/>
                    </a:lnTo>
                    <a:lnTo>
                      <a:pt x="813" y="318"/>
                    </a:lnTo>
                    <a:lnTo>
                      <a:pt x="800" y="322"/>
                    </a:lnTo>
                    <a:lnTo>
                      <a:pt x="798" y="320"/>
                    </a:lnTo>
                    <a:lnTo>
                      <a:pt x="793" y="325"/>
                    </a:lnTo>
                    <a:lnTo>
                      <a:pt x="782" y="329"/>
                    </a:lnTo>
                    <a:lnTo>
                      <a:pt x="779" y="332"/>
                    </a:lnTo>
                    <a:lnTo>
                      <a:pt x="777" y="336"/>
                    </a:lnTo>
                    <a:lnTo>
                      <a:pt x="773" y="338"/>
                    </a:lnTo>
                    <a:lnTo>
                      <a:pt x="771" y="338"/>
                    </a:lnTo>
                    <a:lnTo>
                      <a:pt x="770" y="340"/>
                    </a:lnTo>
                    <a:lnTo>
                      <a:pt x="764" y="343"/>
                    </a:lnTo>
                    <a:lnTo>
                      <a:pt x="762" y="341"/>
                    </a:lnTo>
                    <a:lnTo>
                      <a:pt x="764" y="338"/>
                    </a:lnTo>
                    <a:lnTo>
                      <a:pt x="770" y="336"/>
                    </a:lnTo>
                    <a:lnTo>
                      <a:pt x="771" y="329"/>
                    </a:lnTo>
                    <a:lnTo>
                      <a:pt x="766" y="327"/>
                    </a:lnTo>
                    <a:lnTo>
                      <a:pt x="764" y="327"/>
                    </a:lnTo>
                    <a:lnTo>
                      <a:pt x="768" y="325"/>
                    </a:lnTo>
                    <a:lnTo>
                      <a:pt x="768" y="322"/>
                    </a:lnTo>
                    <a:lnTo>
                      <a:pt x="771" y="320"/>
                    </a:lnTo>
                    <a:lnTo>
                      <a:pt x="780" y="307"/>
                    </a:lnTo>
                    <a:lnTo>
                      <a:pt x="779" y="304"/>
                    </a:lnTo>
                    <a:lnTo>
                      <a:pt x="775" y="300"/>
                    </a:lnTo>
                    <a:lnTo>
                      <a:pt x="775" y="297"/>
                    </a:lnTo>
                    <a:lnTo>
                      <a:pt x="773" y="295"/>
                    </a:lnTo>
                    <a:lnTo>
                      <a:pt x="771" y="297"/>
                    </a:lnTo>
                    <a:lnTo>
                      <a:pt x="764" y="297"/>
                    </a:lnTo>
                    <a:lnTo>
                      <a:pt x="762" y="298"/>
                    </a:lnTo>
                    <a:lnTo>
                      <a:pt x="752" y="313"/>
                    </a:lnTo>
                    <a:lnTo>
                      <a:pt x="736" y="322"/>
                    </a:lnTo>
                    <a:lnTo>
                      <a:pt x="732" y="329"/>
                    </a:lnTo>
                    <a:lnTo>
                      <a:pt x="730" y="331"/>
                    </a:lnTo>
                    <a:lnTo>
                      <a:pt x="727" y="334"/>
                    </a:lnTo>
                    <a:lnTo>
                      <a:pt x="718" y="336"/>
                    </a:lnTo>
                    <a:lnTo>
                      <a:pt x="714" y="334"/>
                    </a:lnTo>
                    <a:lnTo>
                      <a:pt x="711" y="334"/>
                    </a:lnTo>
                    <a:lnTo>
                      <a:pt x="709" y="336"/>
                    </a:lnTo>
                    <a:lnTo>
                      <a:pt x="705" y="347"/>
                    </a:lnTo>
                    <a:lnTo>
                      <a:pt x="712" y="356"/>
                    </a:lnTo>
                    <a:lnTo>
                      <a:pt x="714" y="356"/>
                    </a:lnTo>
                    <a:lnTo>
                      <a:pt x="718" y="356"/>
                    </a:lnTo>
                    <a:lnTo>
                      <a:pt x="718" y="359"/>
                    </a:lnTo>
                    <a:lnTo>
                      <a:pt x="721" y="359"/>
                    </a:lnTo>
                    <a:lnTo>
                      <a:pt x="721" y="361"/>
                    </a:lnTo>
                    <a:lnTo>
                      <a:pt x="725" y="365"/>
                    </a:lnTo>
                    <a:lnTo>
                      <a:pt x="727" y="370"/>
                    </a:lnTo>
                    <a:lnTo>
                      <a:pt x="728" y="374"/>
                    </a:lnTo>
                    <a:lnTo>
                      <a:pt x="736" y="375"/>
                    </a:lnTo>
                    <a:lnTo>
                      <a:pt x="741" y="375"/>
                    </a:lnTo>
                    <a:lnTo>
                      <a:pt x="743" y="370"/>
                    </a:lnTo>
                    <a:lnTo>
                      <a:pt x="746" y="368"/>
                    </a:lnTo>
                    <a:lnTo>
                      <a:pt x="750" y="365"/>
                    </a:lnTo>
                    <a:lnTo>
                      <a:pt x="755" y="361"/>
                    </a:lnTo>
                    <a:lnTo>
                      <a:pt x="757" y="361"/>
                    </a:lnTo>
                    <a:lnTo>
                      <a:pt x="764" y="366"/>
                    </a:lnTo>
                    <a:lnTo>
                      <a:pt x="766" y="366"/>
                    </a:lnTo>
                    <a:lnTo>
                      <a:pt x="770" y="370"/>
                    </a:lnTo>
                    <a:lnTo>
                      <a:pt x="775" y="368"/>
                    </a:lnTo>
                    <a:lnTo>
                      <a:pt x="777" y="368"/>
                    </a:lnTo>
                    <a:lnTo>
                      <a:pt x="780" y="370"/>
                    </a:lnTo>
                    <a:lnTo>
                      <a:pt x="784" y="370"/>
                    </a:lnTo>
                    <a:lnTo>
                      <a:pt x="786" y="370"/>
                    </a:lnTo>
                    <a:lnTo>
                      <a:pt x="786" y="374"/>
                    </a:lnTo>
                    <a:lnTo>
                      <a:pt x="784" y="377"/>
                    </a:lnTo>
                    <a:lnTo>
                      <a:pt x="784" y="379"/>
                    </a:lnTo>
                    <a:lnTo>
                      <a:pt x="780" y="381"/>
                    </a:lnTo>
                    <a:lnTo>
                      <a:pt x="779" y="377"/>
                    </a:lnTo>
                    <a:lnTo>
                      <a:pt x="777" y="379"/>
                    </a:lnTo>
                    <a:lnTo>
                      <a:pt x="775" y="379"/>
                    </a:lnTo>
                    <a:lnTo>
                      <a:pt x="773" y="381"/>
                    </a:lnTo>
                    <a:lnTo>
                      <a:pt x="771" y="382"/>
                    </a:lnTo>
                    <a:lnTo>
                      <a:pt x="764" y="384"/>
                    </a:lnTo>
                    <a:lnTo>
                      <a:pt x="761" y="386"/>
                    </a:lnTo>
                    <a:lnTo>
                      <a:pt x="757" y="386"/>
                    </a:lnTo>
                    <a:lnTo>
                      <a:pt x="759" y="390"/>
                    </a:lnTo>
                    <a:lnTo>
                      <a:pt x="757" y="390"/>
                    </a:lnTo>
                    <a:lnTo>
                      <a:pt x="755" y="391"/>
                    </a:lnTo>
                    <a:lnTo>
                      <a:pt x="753" y="395"/>
                    </a:lnTo>
                    <a:lnTo>
                      <a:pt x="752" y="397"/>
                    </a:lnTo>
                    <a:lnTo>
                      <a:pt x="750" y="393"/>
                    </a:lnTo>
                    <a:lnTo>
                      <a:pt x="746" y="393"/>
                    </a:lnTo>
                    <a:lnTo>
                      <a:pt x="745" y="395"/>
                    </a:lnTo>
                    <a:lnTo>
                      <a:pt x="748" y="399"/>
                    </a:lnTo>
                    <a:lnTo>
                      <a:pt x="745" y="402"/>
                    </a:lnTo>
                    <a:lnTo>
                      <a:pt x="739" y="406"/>
                    </a:lnTo>
                    <a:lnTo>
                      <a:pt x="732" y="420"/>
                    </a:lnTo>
                    <a:lnTo>
                      <a:pt x="732" y="422"/>
                    </a:lnTo>
                    <a:lnTo>
                      <a:pt x="748" y="431"/>
                    </a:lnTo>
                    <a:lnTo>
                      <a:pt x="750" y="433"/>
                    </a:lnTo>
                    <a:lnTo>
                      <a:pt x="750" y="438"/>
                    </a:lnTo>
                    <a:lnTo>
                      <a:pt x="753" y="440"/>
                    </a:lnTo>
                    <a:lnTo>
                      <a:pt x="759" y="461"/>
                    </a:lnTo>
                    <a:lnTo>
                      <a:pt x="761" y="465"/>
                    </a:lnTo>
                    <a:lnTo>
                      <a:pt x="766" y="467"/>
                    </a:lnTo>
                    <a:lnTo>
                      <a:pt x="766" y="470"/>
                    </a:lnTo>
                    <a:lnTo>
                      <a:pt x="773" y="479"/>
                    </a:lnTo>
                    <a:lnTo>
                      <a:pt x="773" y="481"/>
                    </a:lnTo>
                    <a:lnTo>
                      <a:pt x="764" y="477"/>
                    </a:lnTo>
                    <a:lnTo>
                      <a:pt x="761" y="477"/>
                    </a:lnTo>
                    <a:lnTo>
                      <a:pt x="753" y="474"/>
                    </a:lnTo>
                    <a:lnTo>
                      <a:pt x="746" y="476"/>
                    </a:lnTo>
                    <a:lnTo>
                      <a:pt x="746" y="477"/>
                    </a:lnTo>
                    <a:lnTo>
                      <a:pt x="753" y="476"/>
                    </a:lnTo>
                    <a:lnTo>
                      <a:pt x="755" y="476"/>
                    </a:lnTo>
                    <a:lnTo>
                      <a:pt x="755" y="479"/>
                    </a:lnTo>
                    <a:lnTo>
                      <a:pt x="759" y="479"/>
                    </a:lnTo>
                    <a:lnTo>
                      <a:pt x="762" y="481"/>
                    </a:lnTo>
                    <a:lnTo>
                      <a:pt x="766" y="485"/>
                    </a:lnTo>
                    <a:lnTo>
                      <a:pt x="770" y="486"/>
                    </a:lnTo>
                    <a:lnTo>
                      <a:pt x="775" y="493"/>
                    </a:lnTo>
                    <a:lnTo>
                      <a:pt x="773" y="495"/>
                    </a:lnTo>
                    <a:lnTo>
                      <a:pt x="770" y="495"/>
                    </a:lnTo>
                    <a:lnTo>
                      <a:pt x="766" y="499"/>
                    </a:lnTo>
                    <a:lnTo>
                      <a:pt x="761" y="501"/>
                    </a:lnTo>
                    <a:lnTo>
                      <a:pt x="761" y="502"/>
                    </a:lnTo>
                    <a:lnTo>
                      <a:pt x="757" y="504"/>
                    </a:lnTo>
                    <a:lnTo>
                      <a:pt x="750" y="506"/>
                    </a:lnTo>
                    <a:lnTo>
                      <a:pt x="746" y="506"/>
                    </a:lnTo>
                    <a:lnTo>
                      <a:pt x="750" y="506"/>
                    </a:lnTo>
                    <a:lnTo>
                      <a:pt x="757" y="510"/>
                    </a:lnTo>
                    <a:lnTo>
                      <a:pt x="762" y="506"/>
                    </a:lnTo>
                    <a:lnTo>
                      <a:pt x="764" y="508"/>
                    </a:lnTo>
                    <a:lnTo>
                      <a:pt x="768" y="510"/>
                    </a:lnTo>
                    <a:lnTo>
                      <a:pt x="768" y="511"/>
                    </a:lnTo>
                    <a:lnTo>
                      <a:pt x="771" y="513"/>
                    </a:lnTo>
                    <a:lnTo>
                      <a:pt x="775" y="513"/>
                    </a:lnTo>
                    <a:lnTo>
                      <a:pt x="768" y="520"/>
                    </a:lnTo>
                    <a:lnTo>
                      <a:pt x="773" y="519"/>
                    </a:lnTo>
                    <a:lnTo>
                      <a:pt x="773" y="526"/>
                    </a:lnTo>
                    <a:lnTo>
                      <a:pt x="771" y="524"/>
                    </a:lnTo>
                    <a:lnTo>
                      <a:pt x="771" y="526"/>
                    </a:lnTo>
                    <a:lnTo>
                      <a:pt x="768" y="526"/>
                    </a:lnTo>
                    <a:lnTo>
                      <a:pt x="768" y="527"/>
                    </a:lnTo>
                    <a:lnTo>
                      <a:pt x="768" y="531"/>
                    </a:lnTo>
                    <a:lnTo>
                      <a:pt x="768" y="535"/>
                    </a:lnTo>
                    <a:lnTo>
                      <a:pt x="766" y="535"/>
                    </a:lnTo>
                    <a:lnTo>
                      <a:pt x="766" y="540"/>
                    </a:lnTo>
                    <a:lnTo>
                      <a:pt x="764" y="545"/>
                    </a:lnTo>
                    <a:lnTo>
                      <a:pt x="764" y="544"/>
                    </a:lnTo>
                    <a:lnTo>
                      <a:pt x="762" y="542"/>
                    </a:lnTo>
                    <a:lnTo>
                      <a:pt x="761" y="544"/>
                    </a:lnTo>
                    <a:lnTo>
                      <a:pt x="752" y="556"/>
                    </a:lnTo>
                    <a:lnTo>
                      <a:pt x="752" y="558"/>
                    </a:lnTo>
                    <a:lnTo>
                      <a:pt x="748" y="563"/>
                    </a:lnTo>
                    <a:lnTo>
                      <a:pt x="745" y="569"/>
                    </a:lnTo>
                    <a:lnTo>
                      <a:pt x="745" y="572"/>
                    </a:lnTo>
                    <a:lnTo>
                      <a:pt x="741" y="574"/>
                    </a:lnTo>
                    <a:lnTo>
                      <a:pt x="741" y="569"/>
                    </a:lnTo>
                    <a:lnTo>
                      <a:pt x="739" y="570"/>
                    </a:lnTo>
                    <a:lnTo>
                      <a:pt x="736" y="572"/>
                    </a:lnTo>
                    <a:lnTo>
                      <a:pt x="739" y="576"/>
                    </a:lnTo>
                    <a:lnTo>
                      <a:pt x="739" y="578"/>
                    </a:lnTo>
                    <a:lnTo>
                      <a:pt x="737" y="583"/>
                    </a:lnTo>
                    <a:lnTo>
                      <a:pt x="736" y="587"/>
                    </a:lnTo>
                    <a:lnTo>
                      <a:pt x="736" y="588"/>
                    </a:lnTo>
                    <a:lnTo>
                      <a:pt x="734" y="588"/>
                    </a:lnTo>
                    <a:lnTo>
                      <a:pt x="734" y="590"/>
                    </a:lnTo>
                    <a:lnTo>
                      <a:pt x="736" y="592"/>
                    </a:lnTo>
                    <a:lnTo>
                      <a:pt x="734" y="594"/>
                    </a:lnTo>
                    <a:lnTo>
                      <a:pt x="732" y="592"/>
                    </a:lnTo>
                    <a:lnTo>
                      <a:pt x="730" y="592"/>
                    </a:lnTo>
                    <a:lnTo>
                      <a:pt x="730" y="594"/>
                    </a:lnTo>
                    <a:lnTo>
                      <a:pt x="730" y="595"/>
                    </a:lnTo>
                    <a:lnTo>
                      <a:pt x="728" y="597"/>
                    </a:lnTo>
                    <a:lnTo>
                      <a:pt x="727" y="597"/>
                    </a:lnTo>
                    <a:lnTo>
                      <a:pt x="725" y="603"/>
                    </a:lnTo>
                    <a:lnTo>
                      <a:pt x="723" y="603"/>
                    </a:lnTo>
                    <a:lnTo>
                      <a:pt x="721" y="606"/>
                    </a:lnTo>
                    <a:lnTo>
                      <a:pt x="721" y="608"/>
                    </a:lnTo>
                    <a:lnTo>
                      <a:pt x="716" y="608"/>
                    </a:lnTo>
                    <a:lnTo>
                      <a:pt x="714" y="608"/>
                    </a:lnTo>
                    <a:lnTo>
                      <a:pt x="711" y="610"/>
                    </a:lnTo>
                    <a:lnTo>
                      <a:pt x="711" y="612"/>
                    </a:lnTo>
                    <a:lnTo>
                      <a:pt x="712" y="613"/>
                    </a:lnTo>
                    <a:lnTo>
                      <a:pt x="711" y="615"/>
                    </a:lnTo>
                    <a:lnTo>
                      <a:pt x="707" y="619"/>
                    </a:lnTo>
                    <a:lnTo>
                      <a:pt x="705" y="619"/>
                    </a:lnTo>
                    <a:lnTo>
                      <a:pt x="705" y="622"/>
                    </a:lnTo>
                    <a:lnTo>
                      <a:pt x="703" y="621"/>
                    </a:lnTo>
                    <a:lnTo>
                      <a:pt x="703" y="622"/>
                    </a:lnTo>
                    <a:lnTo>
                      <a:pt x="702" y="624"/>
                    </a:lnTo>
                    <a:lnTo>
                      <a:pt x="700" y="624"/>
                    </a:lnTo>
                    <a:lnTo>
                      <a:pt x="698" y="626"/>
                    </a:lnTo>
                    <a:lnTo>
                      <a:pt x="696" y="626"/>
                    </a:lnTo>
                    <a:lnTo>
                      <a:pt x="694" y="626"/>
                    </a:lnTo>
                    <a:lnTo>
                      <a:pt x="689" y="635"/>
                    </a:lnTo>
                    <a:lnTo>
                      <a:pt x="678" y="640"/>
                    </a:lnTo>
                    <a:lnTo>
                      <a:pt x="673" y="638"/>
                    </a:lnTo>
                    <a:lnTo>
                      <a:pt x="673" y="640"/>
                    </a:lnTo>
                    <a:lnTo>
                      <a:pt x="671" y="640"/>
                    </a:lnTo>
                    <a:lnTo>
                      <a:pt x="669" y="642"/>
                    </a:lnTo>
                    <a:lnTo>
                      <a:pt x="668" y="640"/>
                    </a:lnTo>
                    <a:lnTo>
                      <a:pt x="668" y="638"/>
                    </a:lnTo>
                    <a:lnTo>
                      <a:pt x="666" y="638"/>
                    </a:lnTo>
                    <a:lnTo>
                      <a:pt x="664" y="640"/>
                    </a:lnTo>
                    <a:lnTo>
                      <a:pt x="662" y="642"/>
                    </a:lnTo>
                    <a:lnTo>
                      <a:pt x="660" y="642"/>
                    </a:lnTo>
                    <a:lnTo>
                      <a:pt x="659" y="640"/>
                    </a:lnTo>
                    <a:lnTo>
                      <a:pt x="657" y="640"/>
                    </a:lnTo>
                    <a:lnTo>
                      <a:pt x="657" y="64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2" name="Freeform 4876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3" name="Freeform 4877"/>
              <p:cNvSpPr>
                <a:spLocks/>
              </p:cNvSpPr>
              <p:nvPr/>
            </p:nvSpPr>
            <p:spPr bwMode="auto">
              <a:xfrm>
                <a:off x="4269" y="2364"/>
                <a:ext cx="125" cy="247"/>
              </a:xfrm>
              <a:custGeom>
                <a:avLst/>
                <a:gdLst>
                  <a:gd name="T0" fmla="*/ 37 w 125"/>
                  <a:gd name="T1" fmla="*/ 7 h 247"/>
                  <a:gd name="T2" fmla="*/ 7 w 125"/>
                  <a:gd name="T3" fmla="*/ 20 h 247"/>
                  <a:gd name="T4" fmla="*/ 0 w 125"/>
                  <a:gd name="T5" fmla="*/ 40 h 247"/>
                  <a:gd name="T6" fmla="*/ 14 w 125"/>
                  <a:gd name="T7" fmla="*/ 61 h 247"/>
                  <a:gd name="T8" fmla="*/ 19 w 125"/>
                  <a:gd name="T9" fmla="*/ 77 h 247"/>
                  <a:gd name="T10" fmla="*/ 14 w 125"/>
                  <a:gd name="T11" fmla="*/ 90 h 247"/>
                  <a:gd name="T12" fmla="*/ 9 w 125"/>
                  <a:gd name="T13" fmla="*/ 99 h 247"/>
                  <a:gd name="T14" fmla="*/ 27 w 125"/>
                  <a:gd name="T15" fmla="*/ 133 h 247"/>
                  <a:gd name="T16" fmla="*/ 32 w 125"/>
                  <a:gd name="T17" fmla="*/ 151 h 247"/>
                  <a:gd name="T18" fmla="*/ 10 w 125"/>
                  <a:gd name="T19" fmla="*/ 204 h 247"/>
                  <a:gd name="T20" fmla="*/ 23 w 125"/>
                  <a:gd name="T21" fmla="*/ 213 h 247"/>
                  <a:gd name="T22" fmla="*/ 34 w 125"/>
                  <a:gd name="T23" fmla="*/ 227 h 247"/>
                  <a:gd name="T24" fmla="*/ 44 w 125"/>
                  <a:gd name="T25" fmla="*/ 231 h 247"/>
                  <a:gd name="T26" fmla="*/ 57 w 125"/>
                  <a:gd name="T27" fmla="*/ 240 h 247"/>
                  <a:gd name="T28" fmla="*/ 64 w 125"/>
                  <a:gd name="T29" fmla="*/ 244 h 247"/>
                  <a:gd name="T30" fmla="*/ 73 w 125"/>
                  <a:gd name="T31" fmla="*/ 240 h 247"/>
                  <a:gd name="T32" fmla="*/ 48 w 125"/>
                  <a:gd name="T33" fmla="*/ 222 h 247"/>
                  <a:gd name="T34" fmla="*/ 37 w 125"/>
                  <a:gd name="T35" fmla="*/ 193 h 247"/>
                  <a:gd name="T36" fmla="*/ 30 w 125"/>
                  <a:gd name="T37" fmla="*/ 192 h 247"/>
                  <a:gd name="T38" fmla="*/ 27 w 125"/>
                  <a:gd name="T39" fmla="*/ 170 h 247"/>
                  <a:gd name="T40" fmla="*/ 30 w 125"/>
                  <a:gd name="T41" fmla="*/ 163 h 247"/>
                  <a:gd name="T42" fmla="*/ 39 w 125"/>
                  <a:gd name="T43" fmla="*/ 129 h 247"/>
                  <a:gd name="T44" fmla="*/ 46 w 125"/>
                  <a:gd name="T45" fmla="*/ 120 h 247"/>
                  <a:gd name="T46" fmla="*/ 52 w 125"/>
                  <a:gd name="T47" fmla="*/ 134 h 247"/>
                  <a:gd name="T48" fmla="*/ 53 w 125"/>
                  <a:gd name="T49" fmla="*/ 134 h 247"/>
                  <a:gd name="T50" fmla="*/ 79 w 125"/>
                  <a:gd name="T51" fmla="*/ 145 h 247"/>
                  <a:gd name="T52" fmla="*/ 84 w 125"/>
                  <a:gd name="T53" fmla="*/ 151 h 247"/>
                  <a:gd name="T54" fmla="*/ 86 w 125"/>
                  <a:gd name="T55" fmla="*/ 147 h 247"/>
                  <a:gd name="T56" fmla="*/ 75 w 125"/>
                  <a:gd name="T57" fmla="*/ 125 h 247"/>
                  <a:gd name="T58" fmla="*/ 79 w 125"/>
                  <a:gd name="T59" fmla="*/ 117 h 247"/>
                  <a:gd name="T60" fmla="*/ 89 w 125"/>
                  <a:gd name="T61" fmla="*/ 108 h 247"/>
                  <a:gd name="T62" fmla="*/ 121 w 125"/>
                  <a:gd name="T63" fmla="*/ 109 h 247"/>
                  <a:gd name="T64" fmla="*/ 125 w 125"/>
                  <a:gd name="T65" fmla="*/ 104 h 247"/>
                  <a:gd name="T66" fmla="*/ 125 w 125"/>
                  <a:gd name="T67" fmla="*/ 86 h 247"/>
                  <a:gd name="T68" fmla="*/ 121 w 125"/>
                  <a:gd name="T69" fmla="*/ 81 h 247"/>
                  <a:gd name="T70" fmla="*/ 116 w 125"/>
                  <a:gd name="T71" fmla="*/ 77 h 247"/>
                  <a:gd name="T72" fmla="*/ 113 w 125"/>
                  <a:gd name="T73" fmla="*/ 61 h 247"/>
                  <a:gd name="T74" fmla="*/ 107 w 125"/>
                  <a:gd name="T75" fmla="*/ 50 h 247"/>
                  <a:gd name="T76" fmla="*/ 87 w 125"/>
                  <a:gd name="T77" fmla="*/ 41 h 247"/>
                  <a:gd name="T78" fmla="*/ 79 w 125"/>
                  <a:gd name="T79" fmla="*/ 49 h 247"/>
                  <a:gd name="T80" fmla="*/ 73 w 125"/>
                  <a:gd name="T81" fmla="*/ 43 h 247"/>
                  <a:gd name="T82" fmla="*/ 61 w 125"/>
                  <a:gd name="T83" fmla="*/ 49 h 247"/>
                  <a:gd name="T84" fmla="*/ 53 w 125"/>
                  <a:gd name="T85" fmla="*/ 54 h 247"/>
                  <a:gd name="T86" fmla="*/ 57 w 125"/>
                  <a:gd name="T87" fmla="*/ 29 h 247"/>
                  <a:gd name="T88" fmla="*/ 55 w 125"/>
                  <a:gd name="T89" fmla="*/ 18 h 247"/>
                  <a:gd name="T90" fmla="*/ 46 w 125"/>
                  <a:gd name="T91" fmla="*/ 7 h 247"/>
                  <a:gd name="T92" fmla="*/ 41 w 125"/>
                  <a:gd name="T93" fmla="*/ 4 h 24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25"/>
                  <a:gd name="T142" fmla="*/ 0 h 247"/>
                  <a:gd name="T143" fmla="*/ 125 w 125"/>
                  <a:gd name="T144" fmla="*/ 247 h 24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25" h="247">
                    <a:moveTo>
                      <a:pt x="41" y="0"/>
                    </a:moveTo>
                    <a:lnTo>
                      <a:pt x="39" y="2"/>
                    </a:lnTo>
                    <a:lnTo>
                      <a:pt x="37" y="7"/>
                    </a:lnTo>
                    <a:lnTo>
                      <a:pt x="32" y="9"/>
                    </a:lnTo>
                    <a:lnTo>
                      <a:pt x="19" y="18"/>
                    </a:lnTo>
                    <a:lnTo>
                      <a:pt x="7" y="20"/>
                    </a:lnTo>
                    <a:lnTo>
                      <a:pt x="2" y="36"/>
                    </a:lnTo>
                    <a:lnTo>
                      <a:pt x="2" y="38"/>
                    </a:lnTo>
                    <a:lnTo>
                      <a:pt x="0" y="40"/>
                    </a:lnTo>
                    <a:lnTo>
                      <a:pt x="5" y="54"/>
                    </a:lnTo>
                    <a:lnTo>
                      <a:pt x="12" y="59"/>
                    </a:lnTo>
                    <a:lnTo>
                      <a:pt x="14" y="61"/>
                    </a:lnTo>
                    <a:lnTo>
                      <a:pt x="14" y="75"/>
                    </a:lnTo>
                    <a:lnTo>
                      <a:pt x="18" y="75"/>
                    </a:lnTo>
                    <a:lnTo>
                      <a:pt x="19" y="77"/>
                    </a:lnTo>
                    <a:lnTo>
                      <a:pt x="18" y="79"/>
                    </a:lnTo>
                    <a:lnTo>
                      <a:pt x="14" y="86"/>
                    </a:lnTo>
                    <a:lnTo>
                      <a:pt x="14" y="90"/>
                    </a:lnTo>
                    <a:lnTo>
                      <a:pt x="10" y="93"/>
                    </a:lnTo>
                    <a:lnTo>
                      <a:pt x="10" y="95"/>
                    </a:lnTo>
                    <a:lnTo>
                      <a:pt x="9" y="99"/>
                    </a:lnTo>
                    <a:lnTo>
                      <a:pt x="10" y="104"/>
                    </a:lnTo>
                    <a:lnTo>
                      <a:pt x="23" y="113"/>
                    </a:lnTo>
                    <a:lnTo>
                      <a:pt x="27" y="133"/>
                    </a:lnTo>
                    <a:lnTo>
                      <a:pt x="32" y="147"/>
                    </a:lnTo>
                    <a:lnTo>
                      <a:pt x="32" y="151"/>
                    </a:lnTo>
                    <a:lnTo>
                      <a:pt x="27" y="158"/>
                    </a:lnTo>
                    <a:lnTo>
                      <a:pt x="23" y="161"/>
                    </a:lnTo>
                    <a:lnTo>
                      <a:pt x="10" y="204"/>
                    </a:lnTo>
                    <a:lnTo>
                      <a:pt x="12" y="208"/>
                    </a:lnTo>
                    <a:lnTo>
                      <a:pt x="18" y="206"/>
                    </a:lnTo>
                    <a:lnTo>
                      <a:pt x="23" y="213"/>
                    </a:lnTo>
                    <a:lnTo>
                      <a:pt x="25" y="213"/>
                    </a:lnTo>
                    <a:lnTo>
                      <a:pt x="32" y="222"/>
                    </a:lnTo>
                    <a:lnTo>
                      <a:pt x="34" y="227"/>
                    </a:lnTo>
                    <a:lnTo>
                      <a:pt x="43" y="236"/>
                    </a:lnTo>
                    <a:lnTo>
                      <a:pt x="41" y="231"/>
                    </a:lnTo>
                    <a:lnTo>
                      <a:pt x="44" y="231"/>
                    </a:lnTo>
                    <a:lnTo>
                      <a:pt x="46" y="235"/>
                    </a:lnTo>
                    <a:lnTo>
                      <a:pt x="53" y="235"/>
                    </a:lnTo>
                    <a:lnTo>
                      <a:pt x="57" y="240"/>
                    </a:lnTo>
                    <a:lnTo>
                      <a:pt x="57" y="244"/>
                    </a:lnTo>
                    <a:lnTo>
                      <a:pt x="57" y="247"/>
                    </a:lnTo>
                    <a:lnTo>
                      <a:pt x="64" y="244"/>
                    </a:lnTo>
                    <a:lnTo>
                      <a:pt x="68" y="244"/>
                    </a:lnTo>
                    <a:lnTo>
                      <a:pt x="71" y="244"/>
                    </a:lnTo>
                    <a:lnTo>
                      <a:pt x="73" y="240"/>
                    </a:lnTo>
                    <a:lnTo>
                      <a:pt x="62" y="227"/>
                    </a:lnTo>
                    <a:lnTo>
                      <a:pt x="53" y="227"/>
                    </a:lnTo>
                    <a:lnTo>
                      <a:pt x="48" y="222"/>
                    </a:lnTo>
                    <a:lnTo>
                      <a:pt x="44" y="208"/>
                    </a:lnTo>
                    <a:lnTo>
                      <a:pt x="39" y="202"/>
                    </a:lnTo>
                    <a:lnTo>
                      <a:pt x="37" y="193"/>
                    </a:lnTo>
                    <a:lnTo>
                      <a:pt x="36" y="190"/>
                    </a:lnTo>
                    <a:lnTo>
                      <a:pt x="34" y="190"/>
                    </a:lnTo>
                    <a:lnTo>
                      <a:pt x="30" y="192"/>
                    </a:lnTo>
                    <a:lnTo>
                      <a:pt x="27" y="190"/>
                    </a:lnTo>
                    <a:lnTo>
                      <a:pt x="25" y="174"/>
                    </a:lnTo>
                    <a:lnTo>
                      <a:pt x="27" y="170"/>
                    </a:lnTo>
                    <a:lnTo>
                      <a:pt x="27" y="167"/>
                    </a:lnTo>
                    <a:lnTo>
                      <a:pt x="28" y="165"/>
                    </a:lnTo>
                    <a:lnTo>
                      <a:pt x="30" y="163"/>
                    </a:lnTo>
                    <a:lnTo>
                      <a:pt x="30" y="159"/>
                    </a:lnTo>
                    <a:lnTo>
                      <a:pt x="37" y="143"/>
                    </a:lnTo>
                    <a:lnTo>
                      <a:pt x="39" y="129"/>
                    </a:lnTo>
                    <a:lnTo>
                      <a:pt x="37" y="122"/>
                    </a:lnTo>
                    <a:lnTo>
                      <a:pt x="41" y="120"/>
                    </a:lnTo>
                    <a:lnTo>
                      <a:pt x="46" y="120"/>
                    </a:lnTo>
                    <a:lnTo>
                      <a:pt x="52" y="122"/>
                    </a:lnTo>
                    <a:lnTo>
                      <a:pt x="53" y="124"/>
                    </a:lnTo>
                    <a:lnTo>
                      <a:pt x="52" y="134"/>
                    </a:lnTo>
                    <a:lnTo>
                      <a:pt x="53" y="136"/>
                    </a:lnTo>
                    <a:lnTo>
                      <a:pt x="55" y="136"/>
                    </a:lnTo>
                    <a:lnTo>
                      <a:pt x="53" y="134"/>
                    </a:lnTo>
                    <a:lnTo>
                      <a:pt x="68" y="136"/>
                    </a:lnTo>
                    <a:lnTo>
                      <a:pt x="75" y="142"/>
                    </a:lnTo>
                    <a:lnTo>
                      <a:pt x="79" y="145"/>
                    </a:lnTo>
                    <a:lnTo>
                      <a:pt x="79" y="143"/>
                    </a:lnTo>
                    <a:lnTo>
                      <a:pt x="80" y="145"/>
                    </a:lnTo>
                    <a:lnTo>
                      <a:pt x="84" y="151"/>
                    </a:lnTo>
                    <a:lnTo>
                      <a:pt x="86" y="152"/>
                    </a:lnTo>
                    <a:lnTo>
                      <a:pt x="86" y="151"/>
                    </a:lnTo>
                    <a:lnTo>
                      <a:pt x="86" y="147"/>
                    </a:lnTo>
                    <a:lnTo>
                      <a:pt x="82" y="140"/>
                    </a:lnTo>
                    <a:lnTo>
                      <a:pt x="77" y="136"/>
                    </a:lnTo>
                    <a:lnTo>
                      <a:pt x="75" y="125"/>
                    </a:lnTo>
                    <a:lnTo>
                      <a:pt x="75" y="120"/>
                    </a:lnTo>
                    <a:lnTo>
                      <a:pt x="77" y="120"/>
                    </a:lnTo>
                    <a:lnTo>
                      <a:pt x="79" y="117"/>
                    </a:lnTo>
                    <a:lnTo>
                      <a:pt x="80" y="115"/>
                    </a:lnTo>
                    <a:lnTo>
                      <a:pt x="87" y="108"/>
                    </a:lnTo>
                    <a:lnTo>
                      <a:pt x="89" y="108"/>
                    </a:lnTo>
                    <a:lnTo>
                      <a:pt x="116" y="108"/>
                    </a:lnTo>
                    <a:lnTo>
                      <a:pt x="118" y="109"/>
                    </a:lnTo>
                    <a:lnTo>
                      <a:pt x="121" y="109"/>
                    </a:lnTo>
                    <a:lnTo>
                      <a:pt x="121" y="108"/>
                    </a:lnTo>
                    <a:lnTo>
                      <a:pt x="123" y="108"/>
                    </a:lnTo>
                    <a:lnTo>
                      <a:pt x="125" y="104"/>
                    </a:lnTo>
                    <a:lnTo>
                      <a:pt x="125" y="91"/>
                    </a:lnTo>
                    <a:lnTo>
                      <a:pt x="125" y="90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3" y="83"/>
                    </a:lnTo>
                    <a:lnTo>
                      <a:pt x="121" y="81"/>
                    </a:lnTo>
                    <a:lnTo>
                      <a:pt x="121" y="79"/>
                    </a:lnTo>
                    <a:lnTo>
                      <a:pt x="118" y="79"/>
                    </a:lnTo>
                    <a:lnTo>
                      <a:pt x="116" y="77"/>
                    </a:lnTo>
                    <a:lnTo>
                      <a:pt x="114" y="75"/>
                    </a:lnTo>
                    <a:lnTo>
                      <a:pt x="113" y="72"/>
                    </a:lnTo>
                    <a:lnTo>
                      <a:pt x="113" y="61"/>
                    </a:lnTo>
                    <a:lnTo>
                      <a:pt x="111" y="54"/>
                    </a:lnTo>
                    <a:lnTo>
                      <a:pt x="109" y="52"/>
                    </a:lnTo>
                    <a:lnTo>
                      <a:pt x="107" y="50"/>
                    </a:lnTo>
                    <a:lnTo>
                      <a:pt x="104" y="47"/>
                    </a:lnTo>
                    <a:lnTo>
                      <a:pt x="98" y="40"/>
                    </a:lnTo>
                    <a:lnTo>
                      <a:pt x="87" y="41"/>
                    </a:lnTo>
                    <a:lnTo>
                      <a:pt x="87" y="45"/>
                    </a:lnTo>
                    <a:lnTo>
                      <a:pt x="86" y="45"/>
                    </a:lnTo>
                    <a:lnTo>
                      <a:pt x="79" y="49"/>
                    </a:lnTo>
                    <a:lnTo>
                      <a:pt x="77" y="49"/>
                    </a:lnTo>
                    <a:lnTo>
                      <a:pt x="75" y="47"/>
                    </a:lnTo>
                    <a:lnTo>
                      <a:pt x="73" y="43"/>
                    </a:lnTo>
                    <a:lnTo>
                      <a:pt x="71" y="43"/>
                    </a:lnTo>
                    <a:lnTo>
                      <a:pt x="64" y="45"/>
                    </a:lnTo>
                    <a:lnTo>
                      <a:pt x="61" y="49"/>
                    </a:lnTo>
                    <a:lnTo>
                      <a:pt x="57" y="50"/>
                    </a:lnTo>
                    <a:lnTo>
                      <a:pt x="55" y="52"/>
                    </a:lnTo>
                    <a:lnTo>
                      <a:pt x="53" y="54"/>
                    </a:lnTo>
                    <a:lnTo>
                      <a:pt x="53" y="52"/>
                    </a:lnTo>
                    <a:lnTo>
                      <a:pt x="52" y="49"/>
                    </a:lnTo>
                    <a:lnTo>
                      <a:pt x="57" y="29"/>
                    </a:lnTo>
                    <a:lnTo>
                      <a:pt x="55" y="25"/>
                    </a:lnTo>
                    <a:lnTo>
                      <a:pt x="57" y="20"/>
                    </a:lnTo>
                    <a:lnTo>
                      <a:pt x="55" y="18"/>
                    </a:lnTo>
                    <a:lnTo>
                      <a:pt x="48" y="18"/>
                    </a:lnTo>
                    <a:lnTo>
                      <a:pt x="46" y="18"/>
                    </a:lnTo>
                    <a:lnTo>
                      <a:pt x="46" y="7"/>
                    </a:lnTo>
                    <a:lnTo>
                      <a:pt x="43" y="4"/>
                    </a:lnTo>
                    <a:lnTo>
                      <a:pt x="41" y="4"/>
                    </a:lnTo>
                    <a:lnTo>
                      <a:pt x="4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4" name="Freeform 4878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5" name="Freeform 4879"/>
              <p:cNvSpPr>
                <a:spLocks/>
              </p:cNvSpPr>
              <p:nvPr/>
            </p:nvSpPr>
            <p:spPr bwMode="auto">
              <a:xfrm>
                <a:off x="3988" y="2196"/>
                <a:ext cx="129" cy="70"/>
              </a:xfrm>
              <a:custGeom>
                <a:avLst/>
                <a:gdLst>
                  <a:gd name="T0" fmla="*/ 125 w 129"/>
                  <a:gd name="T1" fmla="*/ 57 h 70"/>
                  <a:gd name="T2" fmla="*/ 127 w 129"/>
                  <a:gd name="T3" fmla="*/ 61 h 70"/>
                  <a:gd name="T4" fmla="*/ 125 w 129"/>
                  <a:gd name="T5" fmla="*/ 70 h 70"/>
                  <a:gd name="T6" fmla="*/ 120 w 129"/>
                  <a:gd name="T7" fmla="*/ 70 h 70"/>
                  <a:gd name="T8" fmla="*/ 109 w 129"/>
                  <a:gd name="T9" fmla="*/ 70 h 70"/>
                  <a:gd name="T10" fmla="*/ 77 w 129"/>
                  <a:gd name="T11" fmla="*/ 63 h 70"/>
                  <a:gd name="T12" fmla="*/ 66 w 129"/>
                  <a:gd name="T13" fmla="*/ 54 h 70"/>
                  <a:gd name="T14" fmla="*/ 52 w 129"/>
                  <a:gd name="T15" fmla="*/ 52 h 70"/>
                  <a:gd name="T16" fmla="*/ 39 w 129"/>
                  <a:gd name="T17" fmla="*/ 48 h 70"/>
                  <a:gd name="T18" fmla="*/ 32 w 129"/>
                  <a:gd name="T19" fmla="*/ 47 h 70"/>
                  <a:gd name="T20" fmla="*/ 21 w 129"/>
                  <a:gd name="T21" fmla="*/ 41 h 70"/>
                  <a:gd name="T22" fmla="*/ 12 w 129"/>
                  <a:gd name="T23" fmla="*/ 34 h 70"/>
                  <a:gd name="T24" fmla="*/ 7 w 129"/>
                  <a:gd name="T25" fmla="*/ 32 h 70"/>
                  <a:gd name="T26" fmla="*/ 3 w 129"/>
                  <a:gd name="T27" fmla="*/ 30 h 70"/>
                  <a:gd name="T28" fmla="*/ 0 w 129"/>
                  <a:gd name="T29" fmla="*/ 27 h 70"/>
                  <a:gd name="T30" fmla="*/ 2 w 129"/>
                  <a:gd name="T31" fmla="*/ 21 h 70"/>
                  <a:gd name="T32" fmla="*/ 2 w 129"/>
                  <a:gd name="T33" fmla="*/ 16 h 70"/>
                  <a:gd name="T34" fmla="*/ 3 w 129"/>
                  <a:gd name="T35" fmla="*/ 11 h 70"/>
                  <a:gd name="T36" fmla="*/ 7 w 129"/>
                  <a:gd name="T37" fmla="*/ 7 h 70"/>
                  <a:gd name="T38" fmla="*/ 10 w 129"/>
                  <a:gd name="T39" fmla="*/ 2 h 70"/>
                  <a:gd name="T40" fmla="*/ 12 w 129"/>
                  <a:gd name="T41" fmla="*/ 2 h 70"/>
                  <a:gd name="T42" fmla="*/ 16 w 129"/>
                  <a:gd name="T43" fmla="*/ 2 h 70"/>
                  <a:gd name="T44" fmla="*/ 18 w 129"/>
                  <a:gd name="T45" fmla="*/ 4 h 70"/>
                  <a:gd name="T46" fmla="*/ 19 w 129"/>
                  <a:gd name="T47" fmla="*/ 0 h 70"/>
                  <a:gd name="T48" fmla="*/ 37 w 129"/>
                  <a:gd name="T49" fmla="*/ 4 h 70"/>
                  <a:gd name="T50" fmla="*/ 46 w 129"/>
                  <a:gd name="T51" fmla="*/ 11 h 70"/>
                  <a:gd name="T52" fmla="*/ 53 w 129"/>
                  <a:gd name="T53" fmla="*/ 21 h 70"/>
                  <a:gd name="T54" fmla="*/ 59 w 129"/>
                  <a:gd name="T55" fmla="*/ 21 h 70"/>
                  <a:gd name="T56" fmla="*/ 61 w 129"/>
                  <a:gd name="T57" fmla="*/ 18 h 70"/>
                  <a:gd name="T58" fmla="*/ 66 w 129"/>
                  <a:gd name="T59" fmla="*/ 18 h 70"/>
                  <a:gd name="T60" fmla="*/ 66 w 129"/>
                  <a:gd name="T61" fmla="*/ 23 h 70"/>
                  <a:gd name="T62" fmla="*/ 66 w 129"/>
                  <a:gd name="T63" fmla="*/ 27 h 70"/>
                  <a:gd name="T64" fmla="*/ 70 w 129"/>
                  <a:gd name="T65" fmla="*/ 29 h 70"/>
                  <a:gd name="T66" fmla="*/ 75 w 129"/>
                  <a:gd name="T67" fmla="*/ 30 h 70"/>
                  <a:gd name="T68" fmla="*/ 80 w 129"/>
                  <a:gd name="T69" fmla="*/ 30 h 70"/>
                  <a:gd name="T70" fmla="*/ 80 w 129"/>
                  <a:gd name="T71" fmla="*/ 36 h 70"/>
                  <a:gd name="T72" fmla="*/ 89 w 129"/>
                  <a:gd name="T73" fmla="*/ 38 h 70"/>
                  <a:gd name="T74" fmla="*/ 93 w 129"/>
                  <a:gd name="T75" fmla="*/ 43 h 70"/>
                  <a:gd name="T76" fmla="*/ 96 w 129"/>
                  <a:gd name="T77" fmla="*/ 43 h 70"/>
                  <a:gd name="T78" fmla="*/ 102 w 129"/>
                  <a:gd name="T79" fmla="*/ 43 h 70"/>
                  <a:gd name="T80" fmla="*/ 104 w 129"/>
                  <a:gd name="T81" fmla="*/ 41 h 70"/>
                  <a:gd name="T82" fmla="*/ 114 w 129"/>
                  <a:gd name="T83" fmla="*/ 45 h 70"/>
                  <a:gd name="T84" fmla="*/ 123 w 129"/>
                  <a:gd name="T85" fmla="*/ 43 h 7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29"/>
                  <a:gd name="T130" fmla="*/ 0 h 70"/>
                  <a:gd name="T131" fmla="*/ 129 w 129"/>
                  <a:gd name="T132" fmla="*/ 70 h 7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29" h="70">
                    <a:moveTo>
                      <a:pt x="127" y="43"/>
                    </a:moveTo>
                    <a:lnTo>
                      <a:pt x="127" y="47"/>
                    </a:lnTo>
                    <a:lnTo>
                      <a:pt x="125" y="57"/>
                    </a:lnTo>
                    <a:lnTo>
                      <a:pt x="123" y="59"/>
                    </a:lnTo>
                    <a:lnTo>
                      <a:pt x="127" y="61"/>
                    </a:lnTo>
                    <a:lnTo>
                      <a:pt x="129" y="64"/>
                    </a:lnTo>
                    <a:lnTo>
                      <a:pt x="127" y="66"/>
                    </a:lnTo>
                    <a:lnTo>
                      <a:pt x="125" y="70"/>
                    </a:lnTo>
                    <a:lnTo>
                      <a:pt x="121" y="70"/>
                    </a:lnTo>
                    <a:lnTo>
                      <a:pt x="120" y="70"/>
                    </a:lnTo>
                    <a:lnTo>
                      <a:pt x="114" y="70"/>
                    </a:lnTo>
                    <a:lnTo>
                      <a:pt x="113" y="70"/>
                    </a:lnTo>
                    <a:lnTo>
                      <a:pt x="109" y="70"/>
                    </a:lnTo>
                    <a:lnTo>
                      <a:pt x="91" y="66"/>
                    </a:lnTo>
                    <a:lnTo>
                      <a:pt x="89" y="64"/>
                    </a:lnTo>
                    <a:lnTo>
                      <a:pt x="77" y="63"/>
                    </a:lnTo>
                    <a:lnTo>
                      <a:pt x="71" y="59"/>
                    </a:lnTo>
                    <a:lnTo>
                      <a:pt x="70" y="55"/>
                    </a:lnTo>
                    <a:lnTo>
                      <a:pt x="66" y="54"/>
                    </a:lnTo>
                    <a:lnTo>
                      <a:pt x="61" y="54"/>
                    </a:lnTo>
                    <a:lnTo>
                      <a:pt x="52" y="52"/>
                    </a:lnTo>
                    <a:lnTo>
                      <a:pt x="50" y="54"/>
                    </a:lnTo>
                    <a:lnTo>
                      <a:pt x="43" y="52"/>
                    </a:lnTo>
                    <a:lnTo>
                      <a:pt x="39" y="48"/>
                    </a:lnTo>
                    <a:lnTo>
                      <a:pt x="36" y="48"/>
                    </a:lnTo>
                    <a:lnTo>
                      <a:pt x="32" y="47"/>
                    </a:lnTo>
                    <a:lnTo>
                      <a:pt x="28" y="45"/>
                    </a:lnTo>
                    <a:lnTo>
                      <a:pt x="27" y="45"/>
                    </a:lnTo>
                    <a:lnTo>
                      <a:pt x="21" y="41"/>
                    </a:lnTo>
                    <a:lnTo>
                      <a:pt x="18" y="38"/>
                    </a:lnTo>
                    <a:lnTo>
                      <a:pt x="12" y="34"/>
                    </a:lnTo>
                    <a:lnTo>
                      <a:pt x="9" y="30"/>
                    </a:lnTo>
                    <a:lnTo>
                      <a:pt x="7" y="30"/>
                    </a:lnTo>
                    <a:lnTo>
                      <a:pt x="7" y="32"/>
                    </a:lnTo>
                    <a:lnTo>
                      <a:pt x="5" y="32"/>
                    </a:lnTo>
                    <a:lnTo>
                      <a:pt x="3" y="30"/>
                    </a:lnTo>
                    <a:lnTo>
                      <a:pt x="2" y="29"/>
                    </a:lnTo>
                    <a:lnTo>
                      <a:pt x="0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2" y="21"/>
                    </a:lnTo>
                    <a:lnTo>
                      <a:pt x="2" y="20"/>
                    </a:lnTo>
                    <a:lnTo>
                      <a:pt x="3" y="20"/>
                    </a:lnTo>
                    <a:lnTo>
                      <a:pt x="2" y="16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3" y="11"/>
                    </a:lnTo>
                    <a:lnTo>
                      <a:pt x="3" y="9"/>
                    </a:lnTo>
                    <a:lnTo>
                      <a:pt x="5" y="7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2" y="0"/>
                    </a:lnTo>
                    <a:lnTo>
                      <a:pt x="12" y="2"/>
                    </a:lnTo>
                    <a:lnTo>
                      <a:pt x="14" y="0"/>
                    </a:lnTo>
                    <a:lnTo>
                      <a:pt x="16" y="2"/>
                    </a:lnTo>
                    <a:lnTo>
                      <a:pt x="18" y="5"/>
                    </a:lnTo>
                    <a:lnTo>
                      <a:pt x="19" y="4"/>
                    </a:lnTo>
                    <a:lnTo>
                      <a:pt x="18" y="4"/>
                    </a:lnTo>
                    <a:lnTo>
                      <a:pt x="19" y="2"/>
                    </a:lnTo>
                    <a:lnTo>
                      <a:pt x="19" y="0"/>
                    </a:lnTo>
                    <a:lnTo>
                      <a:pt x="25" y="0"/>
                    </a:lnTo>
                    <a:lnTo>
                      <a:pt x="37" y="4"/>
                    </a:lnTo>
                    <a:lnTo>
                      <a:pt x="43" y="9"/>
                    </a:lnTo>
                    <a:lnTo>
                      <a:pt x="46" y="11"/>
                    </a:lnTo>
                    <a:lnTo>
                      <a:pt x="52" y="16"/>
                    </a:lnTo>
                    <a:lnTo>
                      <a:pt x="52" y="21"/>
                    </a:lnTo>
                    <a:lnTo>
                      <a:pt x="53" y="21"/>
                    </a:lnTo>
                    <a:lnTo>
                      <a:pt x="55" y="23"/>
                    </a:lnTo>
                    <a:lnTo>
                      <a:pt x="57" y="21"/>
                    </a:lnTo>
                    <a:lnTo>
                      <a:pt x="59" y="21"/>
                    </a:lnTo>
                    <a:lnTo>
                      <a:pt x="59" y="20"/>
                    </a:lnTo>
                    <a:lnTo>
                      <a:pt x="61" y="18"/>
                    </a:lnTo>
                    <a:lnTo>
                      <a:pt x="62" y="18"/>
                    </a:lnTo>
                    <a:lnTo>
                      <a:pt x="64" y="18"/>
                    </a:lnTo>
                    <a:lnTo>
                      <a:pt x="66" y="18"/>
                    </a:lnTo>
                    <a:lnTo>
                      <a:pt x="66" y="20"/>
                    </a:lnTo>
                    <a:lnTo>
                      <a:pt x="64" y="21"/>
                    </a:lnTo>
                    <a:lnTo>
                      <a:pt x="66" y="23"/>
                    </a:lnTo>
                    <a:lnTo>
                      <a:pt x="64" y="27"/>
                    </a:lnTo>
                    <a:lnTo>
                      <a:pt x="66" y="27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1" y="30"/>
                    </a:lnTo>
                    <a:lnTo>
                      <a:pt x="73" y="30"/>
                    </a:lnTo>
                    <a:lnTo>
                      <a:pt x="75" y="30"/>
                    </a:lnTo>
                    <a:lnTo>
                      <a:pt x="77" y="30"/>
                    </a:lnTo>
                    <a:lnTo>
                      <a:pt x="78" y="30"/>
                    </a:lnTo>
                    <a:lnTo>
                      <a:pt x="80" y="30"/>
                    </a:lnTo>
                    <a:lnTo>
                      <a:pt x="80" y="34"/>
                    </a:lnTo>
                    <a:lnTo>
                      <a:pt x="80" y="36"/>
                    </a:lnTo>
                    <a:lnTo>
                      <a:pt x="84" y="38"/>
                    </a:lnTo>
                    <a:lnTo>
                      <a:pt x="87" y="38"/>
                    </a:lnTo>
                    <a:lnTo>
                      <a:pt x="89" y="38"/>
                    </a:lnTo>
                    <a:lnTo>
                      <a:pt x="91" y="39"/>
                    </a:lnTo>
                    <a:lnTo>
                      <a:pt x="91" y="41"/>
                    </a:lnTo>
                    <a:lnTo>
                      <a:pt x="93" y="43"/>
                    </a:lnTo>
                    <a:lnTo>
                      <a:pt x="95" y="43"/>
                    </a:lnTo>
                    <a:lnTo>
                      <a:pt x="96" y="43"/>
                    </a:lnTo>
                    <a:lnTo>
                      <a:pt x="98" y="43"/>
                    </a:lnTo>
                    <a:lnTo>
                      <a:pt x="100" y="43"/>
                    </a:lnTo>
                    <a:lnTo>
                      <a:pt x="102" y="43"/>
                    </a:lnTo>
                    <a:lnTo>
                      <a:pt x="104" y="41"/>
                    </a:lnTo>
                    <a:lnTo>
                      <a:pt x="107" y="41"/>
                    </a:lnTo>
                    <a:lnTo>
                      <a:pt x="109" y="43"/>
                    </a:lnTo>
                    <a:lnTo>
                      <a:pt x="114" y="45"/>
                    </a:lnTo>
                    <a:lnTo>
                      <a:pt x="118" y="45"/>
                    </a:lnTo>
                    <a:lnTo>
                      <a:pt x="123" y="47"/>
                    </a:lnTo>
                    <a:lnTo>
                      <a:pt x="123" y="43"/>
                    </a:lnTo>
                    <a:lnTo>
                      <a:pt x="127" y="43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6" name="Freeform 4880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7" name="Freeform 4881"/>
              <p:cNvSpPr>
                <a:spLocks/>
              </p:cNvSpPr>
              <p:nvPr/>
            </p:nvSpPr>
            <p:spPr bwMode="auto">
              <a:xfrm>
                <a:off x="4111" y="2264"/>
                <a:ext cx="77" cy="98"/>
              </a:xfrm>
              <a:custGeom>
                <a:avLst/>
                <a:gdLst>
                  <a:gd name="T0" fmla="*/ 70 w 77"/>
                  <a:gd name="T1" fmla="*/ 98 h 98"/>
                  <a:gd name="T2" fmla="*/ 59 w 77"/>
                  <a:gd name="T3" fmla="*/ 66 h 98"/>
                  <a:gd name="T4" fmla="*/ 52 w 77"/>
                  <a:gd name="T5" fmla="*/ 66 h 98"/>
                  <a:gd name="T6" fmla="*/ 47 w 77"/>
                  <a:gd name="T7" fmla="*/ 63 h 98"/>
                  <a:gd name="T8" fmla="*/ 45 w 77"/>
                  <a:gd name="T9" fmla="*/ 66 h 98"/>
                  <a:gd name="T10" fmla="*/ 43 w 77"/>
                  <a:gd name="T11" fmla="*/ 75 h 98"/>
                  <a:gd name="T12" fmla="*/ 36 w 77"/>
                  <a:gd name="T13" fmla="*/ 82 h 98"/>
                  <a:gd name="T14" fmla="*/ 32 w 77"/>
                  <a:gd name="T15" fmla="*/ 81 h 98"/>
                  <a:gd name="T16" fmla="*/ 29 w 77"/>
                  <a:gd name="T17" fmla="*/ 84 h 98"/>
                  <a:gd name="T18" fmla="*/ 27 w 77"/>
                  <a:gd name="T19" fmla="*/ 82 h 98"/>
                  <a:gd name="T20" fmla="*/ 24 w 77"/>
                  <a:gd name="T21" fmla="*/ 84 h 98"/>
                  <a:gd name="T22" fmla="*/ 22 w 77"/>
                  <a:gd name="T23" fmla="*/ 84 h 98"/>
                  <a:gd name="T24" fmla="*/ 20 w 77"/>
                  <a:gd name="T25" fmla="*/ 86 h 98"/>
                  <a:gd name="T26" fmla="*/ 16 w 77"/>
                  <a:gd name="T27" fmla="*/ 81 h 98"/>
                  <a:gd name="T28" fmla="*/ 15 w 77"/>
                  <a:gd name="T29" fmla="*/ 75 h 98"/>
                  <a:gd name="T30" fmla="*/ 15 w 77"/>
                  <a:gd name="T31" fmla="*/ 70 h 98"/>
                  <a:gd name="T32" fmla="*/ 13 w 77"/>
                  <a:gd name="T33" fmla="*/ 66 h 98"/>
                  <a:gd name="T34" fmla="*/ 13 w 77"/>
                  <a:gd name="T35" fmla="*/ 63 h 98"/>
                  <a:gd name="T36" fmla="*/ 13 w 77"/>
                  <a:gd name="T37" fmla="*/ 57 h 98"/>
                  <a:gd name="T38" fmla="*/ 11 w 77"/>
                  <a:gd name="T39" fmla="*/ 52 h 98"/>
                  <a:gd name="T40" fmla="*/ 11 w 77"/>
                  <a:gd name="T41" fmla="*/ 39 h 98"/>
                  <a:gd name="T42" fmla="*/ 0 w 77"/>
                  <a:gd name="T43" fmla="*/ 32 h 98"/>
                  <a:gd name="T44" fmla="*/ 0 w 77"/>
                  <a:gd name="T45" fmla="*/ 29 h 98"/>
                  <a:gd name="T46" fmla="*/ 4 w 77"/>
                  <a:gd name="T47" fmla="*/ 25 h 98"/>
                  <a:gd name="T48" fmla="*/ 7 w 77"/>
                  <a:gd name="T49" fmla="*/ 23 h 98"/>
                  <a:gd name="T50" fmla="*/ 13 w 77"/>
                  <a:gd name="T51" fmla="*/ 20 h 98"/>
                  <a:gd name="T52" fmla="*/ 11 w 77"/>
                  <a:gd name="T53" fmla="*/ 18 h 98"/>
                  <a:gd name="T54" fmla="*/ 6 w 77"/>
                  <a:gd name="T55" fmla="*/ 16 h 98"/>
                  <a:gd name="T56" fmla="*/ 4 w 77"/>
                  <a:gd name="T57" fmla="*/ 11 h 98"/>
                  <a:gd name="T58" fmla="*/ 9 w 77"/>
                  <a:gd name="T59" fmla="*/ 0 h 98"/>
                  <a:gd name="T60" fmla="*/ 15 w 77"/>
                  <a:gd name="T61" fmla="*/ 7 h 98"/>
                  <a:gd name="T62" fmla="*/ 18 w 77"/>
                  <a:gd name="T63" fmla="*/ 2 h 98"/>
                  <a:gd name="T64" fmla="*/ 20 w 77"/>
                  <a:gd name="T65" fmla="*/ 9 h 98"/>
                  <a:gd name="T66" fmla="*/ 25 w 77"/>
                  <a:gd name="T67" fmla="*/ 9 h 98"/>
                  <a:gd name="T68" fmla="*/ 31 w 77"/>
                  <a:gd name="T69" fmla="*/ 18 h 98"/>
                  <a:gd name="T70" fmla="*/ 34 w 77"/>
                  <a:gd name="T71" fmla="*/ 21 h 98"/>
                  <a:gd name="T72" fmla="*/ 49 w 77"/>
                  <a:gd name="T73" fmla="*/ 21 h 98"/>
                  <a:gd name="T74" fmla="*/ 72 w 77"/>
                  <a:gd name="T75" fmla="*/ 25 h 98"/>
                  <a:gd name="T76" fmla="*/ 68 w 77"/>
                  <a:gd name="T77" fmla="*/ 29 h 98"/>
                  <a:gd name="T78" fmla="*/ 59 w 77"/>
                  <a:gd name="T79" fmla="*/ 39 h 98"/>
                  <a:gd name="T80" fmla="*/ 52 w 77"/>
                  <a:gd name="T81" fmla="*/ 47 h 98"/>
                  <a:gd name="T82" fmla="*/ 58 w 77"/>
                  <a:gd name="T83" fmla="*/ 57 h 98"/>
                  <a:gd name="T84" fmla="*/ 61 w 77"/>
                  <a:gd name="T85" fmla="*/ 61 h 98"/>
                  <a:gd name="T86" fmla="*/ 66 w 77"/>
                  <a:gd name="T87" fmla="*/ 48 h 98"/>
                  <a:gd name="T88" fmla="*/ 77 w 77"/>
                  <a:gd name="T89" fmla="*/ 81 h 98"/>
                  <a:gd name="T90" fmla="*/ 77 w 77"/>
                  <a:gd name="T91" fmla="*/ 89 h 98"/>
                  <a:gd name="T92" fmla="*/ 72 w 77"/>
                  <a:gd name="T93" fmla="*/ 89 h 9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77"/>
                  <a:gd name="T142" fmla="*/ 0 h 98"/>
                  <a:gd name="T143" fmla="*/ 77 w 77"/>
                  <a:gd name="T144" fmla="*/ 98 h 98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77" h="98">
                    <a:moveTo>
                      <a:pt x="72" y="98"/>
                    </a:moveTo>
                    <a:lnTo>
                      <a:pt x="70" y="98"/>
                    </a:lnTo>
                    <a:lnTo>
                      <a:pt x="65" y="75"/>
                    </a:lnTo>
                    <a:lnTo>
                      <a:pt x="59" y="66"/>
                    </a:lnTo>
                    <a:lnTo>
                      <a:pt x="58" y="66"/>
                    </a:lnTo>
                    <a:lnTo>
                      <a:pt x="52" y="66"/>
                    </a:lnTo>
                    <a:lnTo>
                      <a:pt x="49" y="66"/>
                    </a:lnTo>
                    <a:lnTo>
                      <a:pt x="47" y="63"/>
                    </a:lnTo>
                    <a:lnTo>
                      <a:pt x="45" y="66"/>
                    </a:lnTo>
                    <a:lnTo>
                      <a:pt x="43" y="68"/>
                    </a:lnTo>
                    <a:lnTo>
                      <a:pt x="43" y="75"/>
                    </a:lnTo>
                    <a:lnTo>
                      <a:pt x="38" y="82"/>
                    </a:lnTo>
                    <a:lnTo>
                      <a:pt x="36" y="82"/>
                    </a:lnTo>
                    <a:lnTo>
                      <a:pt x="34" y="79"/>
                    </a:lnTo>
                    <a:lnTo>
                      <a:pt x="32" y="81"/>
                    </a:lnTo>
                    <a:lnTo>
                      <a:pt x="32" y="82"/>
                    </a:lnTo>
                    <a:lnTo>
                      <a:pt x="29" y="84"/>
                    </a:lnTo>
                    <a:lnTo>
                      <a:pt x="29" y="82"/>
                    </a:lnTo>
                    <a:lnTo>
                      <a:pt x="27" y="82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2" y="84"/>
                    </a:lnTo>
                    <a:lnTo>
                      <a:pt x="20" y="86"/>
                    </a:lnTo>
                    <a:lnTo>
                      <a:pt x="18" y="86"/>
                    </a:lnTo>
                    <a:lnTo>
                      <a:pt x="16" y="81"/>
                    </a:lnTo>
                    <a:lnTo>
                      <a:pt x="15" y="75"/>
                    </a:lnTo>
                    <a:lnTo>
                      <a:pt x="15" y="73"/>
                    </a:lnTo>
                    <a:lnTo>
                      <a:pt x="15" y="70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3" y="63"/>
                    </a:lnTo>
                    <a:lnTo>
                      <a:pt x="13" y="59"/>
                    </a:lnTo>
                    <a:lnTo>
                      <a:pt x="13" y="57"/>
                    </a:lnTo>
                    <a:lnTo>
                      <a:pt x="11" y="57"/>
                    </a:lnTo>
                    <a:lnTo>
                      <a:pt x="11" y="52"/>
                    </a:lnTo>
                    <a:lnTo>
                      <a:pt x="9" y="50"/>
                    </a:lnTo>
                    <a:lnTo>
                      <a:pt x="11" y="39"/>
                    </a:lnTo>
                    <a:lnTo>
                      <a:pt x="7" y="34"/>
                    </a:lnTo>
                    <a:lnTo>
                      <a:pt x="0" y="32"/>
                    </a:lnTo>
                    <a:lnTo>
                      <a:pt x="0" y="30"/>
                    </a:lnTo>
                    <a:lnTo>
                      <a:pt x="0" y="29"/>
                    </a:lnTo>
                    <a:lnTo>
                      <a:pt x="2" y="27"/>
                    </a:lnTo>
                    <a:lnTo>
                      <a:pt x="4" y="25"/>
                    </a:lnTo>
                    <a:lnTo>
                      <a:pt x="6" y="25"/>
                    </a:lnTo>
                    <a:lnTo>
                      <a:pt x="7" y="23"/>
                    </a:lnTo>
                    <a:lnTo>
                      <a:pt x="13" y="21"/>
                    </a:lnTo>
                    <a:lnTo>
                      <a:pt x="13" y="20"/>
                    </a:lnTo>
                    <a:lnTo>
                      <a:pt x="11" y="18"/>
                    </a:lnTo>
                    <a:lnTo>
                      <a:pt x="7" y="18"/>
                    </a:lnTo>
                    <a:lnTo>
                      <a:pt x="6" y="16"/>
                    </a:lnTo>
                    <a:lnTo>
                      <a:pt x="4" y="13"/>
                    </a:lnTo>
                    <a:lnTo>
                      <a:pt x="4" y="11"/>
                    </a:lnTo>
                    <a:lnTo>
                      <a:pt x="7" y="4"/>
                    </a:lnTo>
                    <a:lnTo>
                      <a:pt x="9" y="0"/>
                    </a:lnTo>
                    <a:lnTo>
                      <a:pt x="15" y="7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8" y="7"/>
                    </a:lnTo>
                    <a:lnTo>
                      <a:pt x="20" y="9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27" y="5"/>
                    </a:lnTo>
                    <a:lnTo>
                      <a:pt x="31" y="18"/>
                    </a:lnTo>
                    <a:lnTo>
                      <a:pt x="32" y="20"/>
                    </a:lnTo>
                    <a:lnTo>
                      <a:pt x="34" y="21"/>
                    </a:lnTo>
                    <a:lnTo>
                      <a:pt x="49" y="23"/>
                    </a:lnTo>
                    <a:lnTo>
                      <a:pt x="49" y="21"/>
                    </a:lnTo>
                    <a:lnTo>
                      <a:pt x="59" y="21"/>
                    </a:lnTo>
                    <a:lnTo>
                      <a:pt x="72" y="25"/>
                    </a:lnTo>
                    <a:lnTo>
                      <a:pt x="70" y="27"/>
                    </a:lnTo>
                    <a:lnTo>
                      <a:pt x="68" y="29"/>
                    </a:lnTo>
                    <a:lnTo>
                      <a:pt x="66" y="32"/>
                    </a:lnTo>
                    <a:lnTo>
                      <a:pt x="59" y="39"/>
                    </a:lnTo>
                    <a:lnTo>
                      <a:pt x="52" y="43"/>
                    </a:lnTo>
                    <a:lnTo>
                      <a:pt x="52" y="47"/>
                    </a:lnTo>
                    <a:lnTo>
                      <a:pt x="54" y="55"/>
                    </a:lnTo>
                    <a:lnTo>
                      <a:pt x="58" y="57"/>
                    </a:lnTo>
                    <a:lnTo>
                      <a:pt x="59" y="59"/>
                    </a:lnTo>
                    <a:lnTo>
                      <a:pt x="61" y="61"/>
                    </a:lnTo>
                    <a:lnTo>
                      <a:pt x="65" y="52"/>
                    </a:lnTo>
                    <a:lnTo>
                      <a:pt x="66" y="48"/>
                    </a:lnTo>
                    <a:lnTo>
                      <a:pt x="68" y="48"/>
                    </a:lnTo>
                    <a:lnTo>
                      <a:pt x="77" y="81"/>
                    </a:lnTo>
                    <a:lnTo>
                      <a:pt x="77" y="82"/>
                    </a:lnTo>
                    <a:lnTo>
                      <a:pt x="77" y="89"/>
                    </a:lnTo>
                    <a:lnTo>
                      <a:pt x="74" y="89"/>
                    </a:lnTo>
                    <a:lnTo>
                      <a:pt x="72" y="89"/>
                    </a:lnTo>
                    <a:lnTo>
                      <a:pt x="72" y="98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8" name="Freeform 4882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9" name="Freeform 4883"/>
              <p:cNvSpPr>
                <a:spLocks/>
              </p:cNvSpPr>
              <p:nvPr/>
            </p:nvSpPr>
            <p:spPr bwMode="auto">
              <a:xfrm>
                <a:off x="3981" y="2545"/>
                <a:ext cx="34" cy="63"/>
              </a:xfrm>
              <a:custGeom>
                <a:avLst/>
                <a:gdLst>
                  <a:gd name="T0" fmla="*/ 5 w 34"/>
                  <a:gd name="T1" fmla="*/ 0 h 63"/>
                  <a:gd name="T2" fmla="*/ 3 w 34"/>
                  <a:gd name="T3" fmla="*/ 2 h 63"/>
                  <a:gd name="T4" fmla="*/ 5 w 34"/>
                  <a:gd name="T5" fmla="*/ 4 h 63"/>
                  <a:gd name="T6" fmla="*/ 9 w 34"/>
                  <a:gd name="T7" fmla="*/ 4 h 63"/>
                  <a:gd name="T8" fmla="*/ 9 w 34"/>
                  <a:gd name="T9" fmla="*/ 5 h 63"/>
                  <a:gd name="T10" fmla="*/ 9 w 34"/>
                  <a:gd name="T11" fmla="*/ 5 h 63"/>
                  <a:gd name="T12" fmla="*/ 7 w 34"/>
                  <a:gd name="T13" fmla="*/ 7 h 63"/>
                  <a:gd name="T14" fmla="*/ 5 w 34"/>
                  <a:gd name="T15" fmla="*/ 12 h 63"/>
                  <a:gd name="T16" fmla="*/ 3 w 34"/>
                  <a:gd name="T17" fmla="*/ 14 h 63"/>
                  <a:gd name="T18" fmla="*/ 1 w 34"/>
                  <a:gd name="T19" fmla="*/ 29 h 63"/>
                  <a:gd name="T20" fmla="*/ 0 w 34"/>
                  <a:gd name="T21" fmla="*/ 27 h 63"/>
                  <a:gd name="T22" fmla="*/ 0 w 34"/>
                  <a:gd name="T23" fmla="*/ 29 h 63"/>
                  <a:gd name="T24" fmla="*/ 1 w 34"/>
                  <a:gd name="T25" fmla="*/ 48 h 63"/>
                  <a:gd name="T26" fmla="*/ 5 w 34"/>
                  <a:gd name="T27" fmla="*/ 59 h 63"/>
                  <a:gd name="T28" fmla="*/ 9 w 34"/>
                  <a:gd name="T29" fmla="*/ 61 h 63"/>
                  <a:gd name="T30" fmla="*/ 17 w 34"/>
                  <a:gd name="T31" fmla="*/ 63 h 63"/>
                  <a:gd name="T32" fmla="*/ 30 w 34"/>
                  <a:gd name="T33" fmla="*/ 55 h 63"/>
                  <a:gd name="T34" fmla="*/ 32 w 34"/>
                  <a:gd name="T35" fmla="*/ 50 h 63"/>
                  <a:gd name="T36" fmla="*/ 34 w 34"/>
                  <a:gd name="T37" fmla="*/ 38 h 63"/>
                  <a:gd name="T38" fmla="*/ 34 w 34"/>
                  <a:gd name="T39" fmla="*/ 34 h 63"/>
                  <a:gd name="T40" fmla="*/ 32 w 34"/>
                  <a:gd name="T41" fmla="*/ 34 h 63"/>
                  <a:gd name="T42" fmla="*/ 26 w 34"/>
                  <a:gd name="T43" fmla="*/ 21 h 63"/>
                  <a:gd name="T44" fmla="*/ 25 w 34"/>
                  <a:gd name="T45" fmla="*/ 20 h 63"/>
                  <a:gd name="T46" fmla="*/ 23 w 34"/>
                  <a:gd name="T47" fmla="*/ 16 h 63"/>
                  <a:gd name="T48" fmla="*/ 19 w 34"/>
                  <a:gd name="T49" fmla="*/ 14 h 63"/>
                  <a:gd name="T50" fmla="*/ 17 w 34"/>
                  <a:gd name="T51" fmla="*/ 11 h 63"/>
                  <a:gd name="T52" fmla="*/ 10 w 34"/>
                  <a:gd name="T53" fmla="*/ 2 h 63"/>
                  <a:gd name="T54" fmla="*/ 7 w 34"/>
                  <a:gd name="T55" fmla="*/ 0 h 63"/>
                  <a:gd name="T56" fmla="*/ 5 w 34"/>
                  <a:gd name="T57" fmla="*/ 0 h 63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4"/>
                  <a:gd name="T88" fmla="*/ 0 h 63"/>
                  <a:gd name="T89" fmla="*/ 34 w 34"/>
                  <a:gd name="T90" fmla="*/ 63 h 63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4" h="63">
                    <a:moveTo>
                      <a:pt x="5" y="0"/>
                    </a:moveTo>
                    <a:lnTo>
                      <a:pt x="3" y="2"/>
                    </a:lnTo>
                    <a:lnTo>
                      <a:pt x="5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7" y="7"/>
                    </a:lnTo>
                    <a:lnTo>
                      <a:pt x="5" y="12"/>
                    </a:lnTo>
                    <a:lnTo>
                      <a:pt x="3" y="14"/>
                    </a:lnTo>
                    <a:lnTo>
                      <a:pt x="1" y="29"/>
                    </a:lnTo>
                    <a:lnTo>
                      <a:pt x="0" y="27"/>
                    </a:lnTo>
                    <a:lnTo>
                      <a:pt x="0" y="29"/>
                    </a:lnTo>
                    <a:lnTo>
                      <a:pt x="1" y="48"/>
                    </a:lnTo>
                    <a:lnTo>
                      <a:pt x="5" y="59"/>
                    </a:lnTo>
                    <a:lnTo>
                      <a:pt x="9" y="61"/>
                    </a:lnTo>
                    <a:lnTo>
                      <a:pt x="17" y="63"/>
                    </a:lnTo>
                    <a:lnTo>
                      <a:pt x="30" y="55"/>
                    </a:lnTo>
                    <a:lnTo>
                      <a:pt x="32" y="50"/>
                    </a:lnTo>
                    <a:lnTo>
                      <a:pt x="34" y="38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26" y="21"/>
                    </a:lnTo>
                    <a:lnTo>
                      <a:pt x="25" y="20"/>
                    </a:lnTo>
                    <a:lnTo>
                      <a:pt x="23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0" y="2"/>
                    </a:lnTo>
                    <a:lnTo>
                      <a:pt x="7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0" name="Freeform 4884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1" name="Freeform 4885"/>
              <p:cNvSpPr>
                <a:spLocks/>
              </p:cNvSpPr>
              <p:nvPr/>
            </p:nvSpPr>
            <p:spPr bwMode="auto">
              <a:xfrm>
                <a:off x="4310" y="2334"/>
                <a:ext cx="116" cy="143"/>
              </a:xfrm>
              <a:custGeom>
                <a:avLst/>
                <a:gdLst>
                  <a:gd name="T0" fmla="*/ 43 w 116"/>
                  <a:gd name="T1" fmla="*/ 18 h 143"/>
                  <a:gd name="T2" fmla="*/ 43 w 116"/>
                  <a:gd name="T3" fmla="*/ 23 h 143"/>
                  <a:gd name="T4" fmla="*/ 54 w 116"/>
                  <a:gd name="T5" fmla="*/ 28 h 143"/>
                  <a:gd name="T6" fmla="*/ 64 w 116"/>
                  <a:gd name="T7" fmla="*/ 28 h 143"/>
                  <a:gd name="T8" fmla="*/ 68 w 116"/>
                  <a:gd name="T9" fmla="*/ 36 h 143"/>
                  <a:gd name="T10" fmla="*/ 72 w 116"/>
                  <a:gd name="T11" fmla="*/ 39 h 143"/>
                  <a:gd name="T12" fmla="*/ 73 w 116"/>
                  <a:gd name="T13" fmla="*/ 45 h 143"/>
                  <a:gd name="T14" fmla="*/ 64 w 116"/>
                  <a:gd name="T15" fmla="*/ 48 h 143"/>
                  <a:gd name="T16" fmla="*/ 61 w 116"/>
                  <a:gd name="T17" fmla="*/ 50 h 143"/>
                  <a:gd name="T18" fmla="*/ 61 w 116"/>
                  <a:gd name="T19" fmla="*/ 55 h 143"/>
                  <a:gd name="T20" fmla="*/ 79 w 116"/>
                  <a:gd name="T21" fmla="*/ 70 h 143"/>
                  <a:gd name="T22" fmla="*/ 86 w 116"/>
                  <a:gd name="T23" fmla="*/ 79 h 143"/>
                  <a:gd name="T24" fmla="*/ 93 w 116"/>
                  <a:gd name="T25" fmla="*/ 86 h 143"/>
                  <a:gd name="T26" fmla="*/ 100 w 116"/>
                  <a:gd name="T27" fmla="*/ 96 h 143"/>
                  <a:gd name="T28" fmla="*/ 100 w 116"/>
                  <a:gd name="T29" fmla="*/ 96 h 143"/>
                  <a:gd name="T30" fmla="*/ 104 w 116"/>
                  <a:gd name="T31" fmla="*/ 100 h 143"/>
                  <a:gd name="T32" fmla="*/ 116 w 116"/>
                  <a:gd name="T33" fmla="*/ 120 h 143"/>
                  <a:gd name="T34" fmla="*/ 114 w 116"/>
                  <a:gd name="T35" fmla="*/ 132 h 143"/>
                  <a:gd name="T36" fmla="*/ 109 w 116"/>
                  <a:gd name="T37" fmla="*/ 138 h 143"/>
                  <a:gd name="T38" fmla="*/ 104 w 116"/>
                  <a:gd name="T39" fmla="*/ 134 h 143"/>
                  <a:gd name="T40" fmla="*/ 95 w 116"/>
                  <a:gd name="T41" fmla="*/ 138 h 143"/>
                  <a:gd name="T42" fmla="*/ 91 w 116"/>
                  <a:gd name="T43" fmla="*/ 143 h 143"/>
                  <a:gd name="T44" fmla="*/ 80 w 116"/>
                  <a:gd name="T45" fmla="*/ 139 h 143"/>
                  <a:gd name="T46" fmla="*/ 82 w 116"/>
                  <a:gd name="T47" fmla="*/ 138 h 143"/>
                  <a:gd name="T48" fmla="*/ 84 w 116"/>
                  <a:gd name="T49" fmla="*/ 121 h 143"/>
                  <a:gd name="T50" fmla="*/ 84 w 116"/>
                  <a:gd name="T51" fmla="*/ 116 h 143"/>
                  <a:gd name="T52" fmla="*/ 82 w 116"/>
                  <a:gd name="T53" fmla="*/ 113 h 143"/>
                  <a:gd name="T54" fmla="*/ 80 w 116"/>
                  <a:gd name="T55" fmla="*/ 109 h 143"/>
                  <a:gd name="T56" fmla="*/ 75 w 116"/>
                  <a:gd name="T57" fmla="*/ 107 h 143"/>
                  <a:gd name="T58" fmla="*/ 72 w 116"/>
                  <a:gd name="T59" fmla="*/ 102 h 143"/>
                  <a:gd name="T60" fmla="*/ 70 w 116"/>
                  <a:gd name="T61" fmla="*/ 84 h 143"/>
                  <a:gd name="T62" fmla="*/ 66 w 116"/>
                  <a:gd name="T63" fmla="*/ 80 h 143"/>
                  <a:gd name="T64" fmla="*/ 57 w 116"/>
                  <a:gd name="T65" fmla="*/ 70 h 143"/>
                  <a:gd name="T66" fmla="*/ 46 w 116"/>
                  <a:gd name="T67" fmla="*/ 75 h 143"/>
                  <a:gd name="T68" fmla="*/ 38 w 116"/>
                  <a:gd name="T69" fmla="*/ 79 h 143"/>
                  <a:gd name="T70" fmla="*/ 34 w 116"/>
                  <a:gd name="T71" fmla="*/ 77 h 143"/>
                  <a:gd name="T72" fmla="*/ 30 w 116"/>
                  <a:gd name="T73" fmla="*/ 73 h 143"/>
                  <a:gd name="T74" fmla="*/ 20 w 116"/>
                  <a:gd name="T75" fmla="*/ 79 h 143"/>
                  <a:gd name="T76" fmla="*/ 14 w 116"/>
                  <a:gd name="T77" fmla="*/ 82 h 143"/>
                  <a:gd name="T78" fmla="*/ 12 w 116"/>
                  <a:gd name="T79" fmla="*/ 82 h 143"/>
                  <a:gd name="T80" fmla="*/ 16 w 116"/>
                  <a:gd name="T81" fmla="*/ 59 h 143"/>
                  <a:gd name="T82" fmla="*/ 16 w 116"/>
                  <a:gd name="T83" fmla="*/ 50 h 143"/>
                  <a:gd name="T84" fmla="*/ 7 w 116"/>
                  <a:gd name="T85" fmla="*/ 48 h 143"/>
                  <a:gd name="T86" fmla="*/ 5 w 116"/>
                  <a:gd name="T87" fmla="*/ 37 h 143"/>
                  <a:gd name="T88" fmla="*/ 0 w 116"/>
                  <a:gd name="T89" fmla="*/ 34 h 143"/>
                  <a:gd name="T90" fmla="*/ 0 w 116"/>
                  <a:gd name="T91" fmla="*/ 30 h 143"/>
                  <a:gd name="T92" fmla="*/ 2 w 116"/>
                  <a:gd name="T93" fmla="*/ 28 h 143"/>
                  <a:gd name="T94" fmla="*/ 7 w 116"/>
                  <a:gd name="T95" fmla="*/ 27 h 143"/>
                  <a:gd name="T96" fmla="*/ 14 w 116"/>
                  <a:gd name="T97" fmla="*/ 18 h 143"/>
                  <a:gd name="T98" fmla="*/ 16 w 116"/>
                  <a:gd name="T99" fmla="*/ 14 h 143"/>
                  <a:gd name="T100" fmla="*/ 23 w 116"/>
                  <a:gd name="T101" fmla="*/ 21 h 143"/>
                  <a:gd name="T102" fmla="*/ 25 w 116"/>
                  <a:gd name="T103" fmla="*/ 16 h 143"/>
                  <a:gd name="T104" fmla="*/ 23 w 116"/>
                  <a:gd name="T105" fmla="*/ 2 h 143"/>
                  <a:gd name="T106" fmla="*/ 30 w 116"/>
                  <a:gd name="T107" fmla="*/ 0 h 14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16"/>
                  <a:gd name="T163" fmla="*/ 0 h 143"/>
                  <a:gd name="T164" fmla="*/ 116 w 116"/>
                  <a:gd name="T165" fmla="*/ 143 h 14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16" h="143">
                    <a:moveTo>
                      <a:pt x="30" y="2"/>
                    </a:moveTo>
                    <a:lnTo>
                      <a:pt x="43" y="18"/>
                    </a:lnTo>
                    <a:lnTo>
                      <a:pt x="43" y="21"/>
                    </a:lnTo>
                    <a:lnTo>
                      <a:pt x="43" y="23"/>
                    </a:lnTo>
                    <a:lnTo>
                      <a:pt x="48" y="28"/>
                    </a:lnTo>
                    <a:lnTo>
                      <a:pt x="54" y="28"/>
                    </a:lnTo>
                    <a:lnTo>
                      <a:pt x="59" y="27"/>
                    </a:lnTo>
                    <a:lnTo>
                      <a:pt x="64" y="28"/>
                    </a:lnTo>
                    <a:lnTo>
                      <a:pt x="68" y="34"/>
                    </a:lnTo>
                    <a:lnTo>
                      <a:pt x="68" y="36"/>
                    </a:lnTo>
                    <a:lnTo>
                      <a:pt x="72" y="37"/>
                    </a:lnTo>
                    <a:lnTo>
                      <a:pt x="72" y="39"/>
                    </a:lnTo>
                    <a:lnTo>
                      <a:pt x="73" y="41"/>
                    </a:lnTo>
                    <a:lnTo>
                      <a:pt x="73" y="45"/>
                    </a:lnTo>
                    <a:lnTo>
                      <a:pt x="70" y="48"/>
                    </a:lnTo>
                    <a:lnTo>
                      <a:pt x="64" y="48"/>
                    </a:lnTo>
                    <a:lnTo>
                      <a:pt x="63" y="48"/>
                    </a:lnTo>
                    <a:lnTo>
                      <a:pt x="61" y="50"/>
                    </a:lnTo>
                    <a:lnTo>
                      <a:pt x="59" y="53"/>
                    </a:lnTo>
                    <a:lnTo>
                      <a:pt x="61" y="55"/>
                    </a:lnTo>
                    <a:lnTo>
                      <a:pt x="79" y="66"/>
                    </a:lnTo>
                    <a:lnTo>
                      <a:pt x="79" y="70"/>
                    </a:lnTo>
                    <a:lnTo>
                      <a:pt x="86" y="77"/>
                    </a:lnTo>
                    <a:lnTo>
                      <a:pt x="86" y="79"/>
                    </a:lnTo>
                    <a:lnTo>
                      <a:pt x="91" y="84"/>
                    </a:lnTo>
                    <a:lnTo>
                      <a:pt x="93" y="86"/>
                    </a:lnTo>
                    <a:lnTo>
                      <a:pt x="98" y="89"/>
                    </a:lnTo>
                    <a:lnTo>
                      <a:pt x="100" y="96"/>
                    </a:lnTo>
                    <a:lnTo>
                      <a:pt x="102" y="100"/>
                    </a:lnTo>
                    <a:lnTo>
                      <a:pt x="104" y="100"/>
                    </a:lnTo>
                    <a:lnTo>
                      <a:pt x="111" y="105"/>
                    </a:lnTo>
                    <a:lnTo>
                      <a:pt x="116" y="120"/>
                    </a:lnTo>
                    <a:lnTo>
                      <a:pt x="116" y="132"/>
                    </a:lnTo>
                    <a:lnTo>
                      <a:pt x="114" y="132"/>
                    </a:lnTo>
                    <a:lnTo>
                      <a:pt x="113" y="136"/>
                    </a:lnTo>
                    <a:lnTo>
                      <a:pt x="109" y="138"/>
                    </a:lnTo>
                    <a:lnTo>
                      <a:pt x="107" y="138"/>
                    </a:lnTo>
                    <a:lnTo>
                      <a:pt x="104" y="134"/>
                    </a:lnTo>
                    <a:lnTo>
                      <a:pt x="102" y="134"/>
                    </a:lnTo>
                    <a:lnTo>
                      <a:pt x="95" y="138"/>
                    </a:lnTo>
                    <a:lnTo>
                      <a:pt x="93" y="143"/>
                    </a:lnTo>
                    <a:lnTo>
                      <a:pt x="91" y="143"/>
                    </a:lnTo>
                    <a:lnTo>
                      <a:pt x="82" y="141"/>
                    </a:lnTo>
                    <a:lnTo>
                      <a:pt x="80" y="139"/>
                    </a:lnTo>
                    <a:lnTo>
                      <a:pt x="80" y="138"/>
                    </a:lnTo>
                    <a:lnTo>
                      <a:pt x="82" y="138"/>
                    </a:lnTo>
                    <a:lnTo>
                      <a:pt x="84" y="134"/>
                    </a:lnTo>
                    <a:lnTo>
                      <a:pt x="84" y="121"/>
                    </a:lnTo>
                    <a:lnTo>
                      <a:pt x="84" y="120"/>
                    </a:lnTo>
                    <a:lnTo>
                      <a:pt x="84" y="116"/>
                    </a:lnTo>
                    <a:lnTo>
                      <a:pt x="84" y="114"/>
                    </a:lnTo>
                    <a:lnTo>
                      <a:pt x="82" y="113"/>
                    </a:lnTo>
                    <a:lnTo>
                      <a:pt x="80" y="111"/>
                    </a:lnTo>
                    <a:lnTo>
                      <a:pt x="80" y="109"/>
                    </a:lnTo>
                    <a:lnTo>
                      <a:pt x="77" y="109"/>
                    </a:lnTo>
                    <a:lnTo>
                      <a:pt x="75" y="107"/>
                    </a:lnTo>
                    <a:lnTo>
                      <a:pt x="73" y="105"/>
                    </a:lnTo>
                    <a:lnTo>
                      <a:pt x="72" y="102"/>
                    </a:lnTo>
                    <a:lnTo>
                      <a:pt x="72" y="91"/>
                    </a:lnTo>
                    <a:lnTo>
                      <a:pt x="70" y="84"/>
                    </a:lnTo>
                    <a:lnTo>
                      <a:pt x="68" y="82"/>
                    </a:lnTo>
                    <a:lnTo>
                      <a:pt x="66" y="80"/>
                    </a:lnTo>
                    <a:lnTo>
                      <a:pt x="63" y="77"/>
                    </a:lnTo>
                    <a:lnTo>
                      <a:pt x="57" y="70"/>
                    </a:lnTo>
                    <a:lnTo>
                      <a:pt x="46" y="71"/>
                    </a:lnTo>
                    <a:lnTo>
                      <a:pt x="46" y="75"/>
                    </a:lnTo>
                    <a:lnTo>
                      <a:pt x="45" y="75"/>
                    </a:lnTo>
                    <a:lnTo>
                      <a:pt x="38" y="79"/>
                    </a:lnTo>
                    <a:lnTo>
                      <a:pt x="36" y="79"/>
                    </a:lnTo>
                    <a:lnTo>
                      <a:pt x="34" y="77"/>
                    </a:lnTo>
                    <a:lnTo>
                      <a:pt x="32" y="73"/>
                    </a:lnTo>
                    <a:lnTo>
                      <a:pt x="30" y="73"/>
                    </a:lnTo>
                    <a:lnTo>
                      <a:pt x="23" y="75"/>
                    </a:lnTo>
                    <a:lnTo>
                      <a:pt x="20" y="79"/>
                    </a:lnTo>
                    <a:lnTo>
                      <a:pt x="16" y="80"/>
                    </a:lnTo>
                    <a:lnTo>
                      <a:pt x="14" y="82"/>
                    </a:lnTo>
                    <a:lnTo>
                      <a:pt x="12" y="84"/>
                    </a:lnTo>
                    <a:lnTo>
                      <a:pt x="12" y="82"/>
                    </a:lnTo>
                    <a:lnTo>
                      <a:pt x="11" y="79"/>
                    </a:lnTo>
                    <a:lnTo>
                      <a:pt x="16" y="59"/>
                    </a:lnTo>
                    <a:lnTo>
                      <a:pt x="14" y="55"/>
                    </a:lnTo>
                    <a:lnTo>
                      <a:pt x="16" y="50"/>
                    </a:lnTo>
                    <a:lnTo>
                      <a:pt x="14" y="48"/>
                    </a:lnTo>
                    <a:lnTo>
                      <a:pt x="7" y="48"/>
                    </a:lnTo>
                    <a:lnTo>
                      <a:pt x="5" y="48"/>
                    </a:lnTo>
                    <a:lnTo>
                      <a:pt x="5" y="37"/>
                    </a:lnTo>
                    <a:lnTo>
                      <a:pt x="2" y="34"/>
                    </a:lnTo>
                    <a:lnTo>
                      <a:pt x="0" y="34"/>
                    </a:lnTo>
                    <a:lnTo>
                      <a:pt x="0" y="30"/>
                    </a:lnTo>
                    <a:lnTo>
                      <a:pt x="2" y="28"/>
                    </a:lnTo>
                    <a:lnTo>
                      <a:pt x="3" y="28"/>
                    </a:lnTo>
                    <a:lnTo>
                      <a:pt x="7" y="27"/>
                    </a:lnTo>
                    <a:lnTo>
                      <a:pt x="5" y="23"/>
                    </a:lnTo>
                    <a:lnTo>
                      <a:pt x="14" y="18"/>
                    </a:lnTo>
                    <a:lnTo>
                      <a:pt x="14" y="16"/>
                    </a:lnTo>
                    <a:lnTo>
                      <a:pt x="16" y="14"/>
                    </a:lnTo>
                    <a:lnTo>
                      <a:pt x="18" y="21"/>
                    </a:lnTo>
                    <a:lnTo>
                      <a:pt x="23" y="21"/>
                    </a:lnTo>
                    <a:lnTo>
                      <a:pt x="25" y="19"/>
                    </a:lnTo>
                    <a:lnTo>
                      <a:pt x="25" y="16"/>
                    </a:lnTo>
                    <a:lnTo>
                      <a:pt x="23" y="11"/>
                    </a:lnTo>
                    <a:lnTo>
                      <a:pt x="23" y="2"/>
                    </a:lnTo>
                    <a:lnTo>
                      <a:pt x="25" y="0"/>
                    </a:lnTo>
                    <a:lnTo>
                      <a:pt x="30" y="0"/>
                    </a:lnTo>
                    <a:lnTo>
                      <a:pt x="3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2" name="Freeform 4886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3" name="Freeform 4887"/>
              <p:cNvSpPr>
                <a:spLocks/>
              </p:cNvSpPr>
              <p:nvPr/>
            </p:nvSpPr>
            <p:spPr bwMode="auto">
              <a:xfrm>
                <a:off x="4446" y="2375"/>
                <a:ext cx="36" cy="30"/>
              </a:xfrm>
              <a:custGeom>
                <a:avLst/>
                <a:gdLst>
                  <a:gd name="T0" fmla="*/ 0 w 36"/>
                  <a:gd name="T1" fmla="*/ 12 h 30"/>
                  <a:gd name="T2" fmla="*/ 0 w 36"/>
                  <a:gd name="T3" fmla="*/ 12 h 30"/>
                  <a:gd name="T4" fmla="*/ 0 w 36"/>
                  <a:gd name="T5" fmla="*/ 16 h 30"/>
                  <a:gd name="T6" fmla="*/ 0 w 36"/>
                  <a:gd name="T7" fmla="*/ 20 h 30"/>
                  <a:gd name="T8" fmla="*/ 0 w 36"/>
                  <a:gd name="T9" fmla="*/ 20 h 30"/>
                  <a:gd name="T10" fmla="*/ 2 w 36"/>
                  <a:gd name="T11" fmla="*/ 23 h 30"/>
                  <a:gd name="T12" fmla="*/ 4 w 36"/>
                  <a:gd name="T13" fmla="*/ 27 h 30"/>
                  <a:gd name="T14" fmla="*/ 4 w 36"/>
                  <a:gd name="T15" fmla="*/ 27 h 30"/>
                  <a:gd name="T16" fmla="*/ 7 w 36"/>
                  <a:gd name="T17" fmla="*/ 29 h 30"/>
                  <a:gd name="T18" fmla="*/ 11 w 36"/>
                  <a:gd name="T19" fmla="*/ 29 h 30"/>
                  <a:gd name="T20" fmla="*/ 11 w 36"/>
                  <a:gd name="T21" fmla="*/ 29 h 30"/>
                  <a:gd name="T22" fmla="*/ 14 w 36"/>
                  <a:gd name="T23" fmla="*/ 30 h 30"/>
                  <a:gd name="T24" fmla="*/ 20 w 36"/>
                  <a:gd name="T25" fmla="*/ 30 h 30"/>
                  <a:gd name="T26" fmla="*/ 20 w 36"/>
                  <a:gd name="T27" fmla="*/ 30 h 30"/>
                  <a:gd name="T28" fmla="*/ 20 w 36"/>
                  <a:gd name="T29" fmla="*/ 29 h 30"/>
                  <a:gd name="T30" fmla="*/ 21 w 36"/>
                  <a:gd name="T31" fmla="*/ 29 h 30"/>
                  <a:gd name="T32" fmla="*/ 23 w 36"/>
                  <a:gd name="T33" fmla="*/ 27 h 30"/>
                  <a:gd name="T34" fmla="*/ 23 w 36"/>
                  <a:gd name="T35" fmla="*/ 29 h 30"/>
                  <a:gd name="T36" fmla="*/ 23 w 36"/>
                  <a:gd name="T37" fmla="*/ 29 h 30"/>
                  <a:gd name="T38" fmla="*/ 25 w 36"/>
                  <a:gd name="T39" fmla="*/ 25 h 30"/>
                  <a:gd name="T40" fmla="*/ 29 w 36"/>
                  <a:gd name="T41" fmla="*/ 23 h 30"/>
                  <a:gd name="T42" fmla="*/ 29 w 36"/>
                  <a:gd name="T43" fmla="*/ 23 h 30"/>
                  <a:gd name="T44" fmla="*/ 30 w 36"/>
                  <a:gd name="T45" fmla="*/ 20 h 30"/>
                  <a:gd name="T46" fmla="*/ 30 w 36"/>
                  <a:gd name="T47" fmla="*/ 16 h 30"/>
                  <a:gd name="T48" fmla="*/ 30 w 36"/>
                  <a:gd name="T49" fmla="*/ 16 h 30"/>
                  <a:gd name="T50" fmla="*/ 30 w 36"/>
                  <a:gd name="T51" fmla="*/ 16 h 30"/>
                  <a:gd name="T52" fmla="*/ 32 w 36"/>
                  <a:gd name="T53" fmla="*/ 12 h 30"/>
                  <a:gd name="T54" fmla="*/ 32 w 36"/>
                  <a:gd name="T55" fmla="*/ 9 h 30"/>
                  <a:gd name="T56" fmla="*/ 32 w 36"/>
                  <a:gd name="T57" fmla="*/ 9 h 30"/>
                  <a:gd name="T58" fmla="*/ 36 w 36"/>
                  <a:gd name="T59" fmla="*/ 9 h 30"/>
                  <a:gd name="T60" fmla="*/ 36 w 36"/>
                  <a:gd name="T61" fmla="*/ 7 h 30"/>
                  <a:gd name="T62" fmla="*/ 34 w 36"/>
                  <a:gd name="T63" fmla="*/ 4 h 30"/>
                  <a:gd name="T64" fmla="*/ 34 w 36"/>
                  <a:gd name="T65" fmla="*/ 4 h 30"/>
                  <a:gd name="T66" fmla="*/ 30 w 36"/>
                  <a:gd name="T67" fmla="*/ 0 h 30"/>
                  <a:gd name="T68" fmla="*/ 29 w 36"/>
                  <a:gd name="T69" fmla="*/ 2 h 30"/>
                  <a:gd name="T70" fmla="*/ 29 w 36"/>
                  <a:gd name="T71" fmla="*/ 4 h 30"/>
                  <a:gd name="T72" fmla="*/ 29 w 36"/>
                  <a:gd name="T73" fmla="*/ 4 h 30"/>
                  <a:gd name="T74" fmla="*/ 27 w 36"/>
                  <a:gd name="T75" fmla="*/ 2 h 30"/>
                  <a:gd name="T76" fmla="*/ 25 w 36"/>
                  <a:gd name="T77" fmla="*/ 2 h 30"/>
                  <a:gd name="T78" fmla="*/ 25 w 36"/>
                  <a:gd name="T79" fmla="*/ 4 h 30"/>
                  <a:gd name="T80" fmla="*/ 25 w 36"/>
                  <a:gd name="T81" fmla="*/ 4 h 30"/>
                  <a:gd name="T82" fmla="*/ 25 w 36"/>
                  <a:gd name="T83" fmla="*/ 2 h 30"/>
                  <a:gd name="T84" fmla="*/ 21 w 36"/>
                  <a:gd name="T85" fmla="*/ 2 h 30"/>
                  <a:gd name="T86" fmla="*/ 20 w 36"/>
                  <a:gd name="T87" fmla="*/ 4 h 30"/>
                  <a:gd name="T88" fmla="*/ 20 w 36"/>
                  <a:gd name="T89" fmla="*/ 4 h 30"/>
                  <a:gd name="T90" fmla="*/ 18 w 36"/>
                  <a:gd name="T91" fmla="*/ 2 h 30"/>
                  <a:gd name="T92" fmla="*/ 16 w 36"/>
                  <a:gd name="T93" fmla="*/ 2 h 30"/>
                  <a:gd name="T94" fmla="*/ 11 w 36"/>
                  <a:gd name="T95" fmla="*/ 4 h 30"/>
                  <a:gd name="T96" fmla="*/ 11 w 36"/>
                  <a:gd name="T97" fmla="*/ 4 h 30"/>
                  <a:gd name="T98" fmla="*/ 12 w 36"/>
                  <a:gd name="T99" fmla="*/ 5 h 30"/>
                  <a:gd name="T100" fmla="*/ 12 w 36"/>
                  <a:gd name="T101" fmla="*/ 5 h 30"/>
                  <a:gd name="T102" fmla="*/ 11 w 36"/>
                  <a:gd name="T103" fmla="*/ 4 h 30"/>
                  <a:gd name="T104" fmla="*/ 7 w 36"/>
                  <a:gd name="T105" fmla="*/ 4 h 30"/>
                  <a:gd name="T106" fmla="*/ 7 w 36"/>
                  <a:gd name="T107" fmla="*/ 4 h 30"/>
                  <a:gd name="T108" fmla="*/ 7 w 36"/>
                  <a:gd name="T109" fmla="*/ 4 h 30"/>
                  <a:gd name="T110" fmla="*/ 7 w 36"/>
                  <a:gd name="T111" fmla="*/ 5 h 30"/>
                  <a:gd name="T112" fmla="*/ 9 w 36"/>
                  <a:gd name="T113" fmla="*/ 7 h 30"/>
                  <a:gd name="T114" fmla="*/ 9 w 36"/>
                  <a:gd name="T115" fmla="*/ 7 h 30"/>
                  <a:gd name="T116" fmla="*/ 4 w 36"/>
                  <a:gd name="T117" fmla="*/ 9 h 30"/>
                  <a:gd name="T118" fmla="*/ 0 w 36"/>
                  <a:gd name="T119" fmla="*/ 12 h 3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6"/>
                  <a:gd name="T181" fmla="*/ 0 h 30"/>
                  <a:gd name="T182" fmla="*/ 36 w 36"/>
                  <a:gd name="T183" fmla="*/ 30 h 3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6" h="30">
                    <a:moveTo>
                      <a:pt x="0" y="12"/>
                    </a:moveTo>
                    <a:lnTo>
                      <a:pt x="0" y="12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2" y="23"/>
                    </a:lnTo>
                    <a:lnTo>
                      <a:pt x="4" y="27"/>
                    </a:lnTo>
                    <a:lnTo>
                      <a:pt x="7" y="29"/>
                    </a:lnTo>
                    <a:lnTo>
                      <a:pt x="11" y="29"/>
                    </a:lnTo>
                    <a:lnTo>
                      <a:pt x="14" y="30"/>
                    </a:lnTo>
                    <a:lnTo>
                      <a:pt x="20" y="30"/>
                    </a:lnTo>
                    <a:lnTo>
                      <a:pt x="20" y="29"/>
                    </a:lnTo>
                    <a:lnTo>
                      <a:pt x="21" y="29"/>
                    </a:lnTo>
                    <a:lnTo>
                      <a:pt x="23" y="27"/>
                    </a:lnTo>
                    <a:lnTo>
                      <a:pt x="23" y="29"/>
                    </a:lnTo>
                    <a:lnTo>
                      <a:pt x="25" y="25"/>
                    </a:lnTo>
                    <a:lnTo>
                      <a:pt x="29" y="23"/>
                    </a:lnTo>
                    <a:lnTo>
                      <a:pt x="30" y="20"/>
                    </a:lnTo>
                    <a:lnTo>
                      <a:pt x="30" y="16"/>
                    </a:lnTo>
                    <a:lnTo>
                      <a:pt x="32" y="12"/>
                    </a:lnTo>
                    <a:lnTo>
                      <a:pt x="32" y="9"/>
                    </a:lnTo>
                    <a:lnTo>
                      <a:pt x="36" y="9"/>
                    </a:lnTo>
                    <a:lnTo>
                      <a:pt x="36" y="7"/>
                    </a:lnTo>
                    <a:lnTo>
                      <a:pt x="34" y="4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9" y="4"/>
                    </a:lnTo>
                    <a:lnTo>
                      <a:pt x="27" y="2"/>
                    </a:lnTo>
                    <a:lnTo>
                      <a:pt x="25" y="2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1" y="2"/>
                    </a:lnTo>
                    <a:lnTo>
                      <a:pt x="20" y="4"/>
                    </a:lnTo>
                    <a:lnTo>
                      <a:pt x="18" y="2"/>
                    </a:lnTo>
                    <a:lnTo>
                      <a:pt x="16" y="2"/>
                    </a:lnTo>
                    <a:lnTo>
                      <a:pt x="11" y="4"/>
                    </a:lnTo>
                    <a:lnTo>
                      <a:pt x="12" y="5"/>
                    </a:lnTo>
                    <a:lnTo>
                      <a:pt x="11" y="4"/>
                    </a:lnTo>
                    <a:lnTo>
                      <a:pt x="7" y="4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4" y="9"/>
                    </a:lnTo>
                    <a:lnTo>
                      <a:pt x="0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7" name="Group 5089"/>
            <p:cNvGrpSpPr>
              <a:grpSpLocks/>
            </p:cNvGrpSpPr>
            <p:nvPr/>
          </p:nvGrpSpPr>
          <p:grpSpPr bwMode="auto">
            <a:xfrm>
              <a:off x="7421017" y="4533236"/>
              <a:ext cx="917575" cy="420687"/>
              <a:chOff x="4229" y="2613"/>
              <a:chExt cx="578" cy="265"/>
            </a:xfrm>
            <a:solidFill>
              <a:srgbClr val="319E37"/>
            </a:solidFill>
          </p:grpSpPr>
          <p:sp>
            <p:nvSpPr>
              <p:cNvPr id="1144" name="Freeform 4889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5" name="Freeform 4890"/>
              <p:cNvSpPr>
                <a:spLocks/>
              </p:cNvSpPr>
              <p:nvPr/>
            </p:nvSpPr>
            <p:spPr bwMode="auto">
              <a:xfrm>
                <a:off x="4229" y="2613"/>
                <a:ext cx="179" cy="184"/>
              </a:xfrm>
              <a:custGeom>
                <a:avLst/>
                <a:gdLst/>
                <a:ahLst/>
                <a:cxnLst>
                  <a:cxn ang="0">
                    <a:pos x="33" y="7"/>
                  </a:cxn>
                  <a:cxn ang="0">
                    <a:pos x="16" y="5"/>
                  </a:cxn>
                  <a:cxn ang="0">
                    <a:pos x="2" y="0"/>
                  </a:cxn>
                  <a:cxn ang="0">
                    <a:pos x="22" y="27"/>
                  </a:cxn>
                  <a:cxn ang="0">
                    <a:pos x="29" y="30"/>
                  </a:cxn>
                  <a:cxn ang="0">
                    <a:pos x="40" y="43"/>
                  </a:cxn>
                  <a:cxn ang="0">
                    <a:pos x="43" y="52"/>
                  </a:cxn>
                  <a:cxn ang="0">
                    <a:pos x="54" y="57"/>
                  </a:cxn>
                  <a:cxn ang="0">
                    <a:pos x="61" y="66"/>
                  </a:cxn>
                  <a:cxn ang="0">
                    <a:pos x="67" y="84"/>
                  </a:cxn>
                  <a:cxn ang="0">
                    <a:pos x="72" y="88"/>
                  </a:cxn>
                  <a:cxn ang="0">
                    <a:pos x="79" y="97"/>
                  </a:cxn>
                  <a:cxn ang="0">
                    <a:pos x="88" y="107"/>
                  </a:cxn>
                  <a:cxn ang="0">
                    <a:pos x="93" y="116"/>
                  </a:cxn>
                  <a:cxn ang="0">
                    <a:pos x="97" y="131"/>
                  </a:cxn>
                  <a:cxn ang="0">
                    <a:pos x="108" y="143"/>
                  </a:cxn>
                  <a:cxn ang="0">
                    <a:pos x="120" y="156"/>
                  </a:cxn>
                  <a:cxn ang="0">
                    <a:pos x="138" y="168"/>
                  </a:cxn>
                  <a:cxn ang="0">
                    <a:pos x="145" y="177"/>
                  </a:cxn>
                  <a:cxn ang="0">
                    <a:pos x="153" y="184"/>
                  </a:cxn>
                  <a:cxn ang="0">
                    <a:pos x="153" y="179"/>
                  </a:cxn>
                  <a:cxn ang="0">
                    <a:pos x="158" y="181"/>
                  </a:cxn>
                  <a:cxn ang="0">
                    <a:pos x="165" y="177"/>
                  </a:cxn>
                  <a:cxn ang="0">
                    <a:pos x="174" y="181"/>
                  </a:cxn>
                  <a:cxn ang="0">
                    <a:pos x="176" y="165"/>
                  </a:cxn>
                  <a:cxn ang="0">
                    <a:pos x="174" y="157"/>
                  </a:cxn>
                  <a:cxn ang="0">
                    <a:pos x="174" y="147"/>
                  </a:cxn>
                  <a:cxn ang="0">
                    <a:pos x="179" y="140"/>
                  </a:cxn>
                  <a:cxn ang="0">
                    <a:pos x="172" y="132"/>
                  </a:cxn>
                  <a:cxn ang="0">
                    <a:pos x="161" y="127"/>
                  </a:cxn>
                  <a:cxn ang="0">
                    <a:pos x="154" y="132"/>
                  </a:cxn>
                  <a:cxn ang="0">
                    <a:pos x="156" y="129"/>
                  </a:cxn>
                  <a:cxn ang="0">
                    <a:pos x="156" y="122"/>
                  </a:cxn>
                  <a:cxn ang="0">
                    <a:pos x="153" y="107"/>
                  </a:cxn>
                  <a:cxn ang="0">
                    <a:pos x="144" y="106"/>
                  </a:cxn>
                  <a:cxn ang="0">
                    <a:pos x="136" y="97"/>
                  </a:cxn>
                  <a:cxn ang="0">
                    <a:pos x="138" y="97"/>
                  </a:cxn>
                  <a:cxn ang="0">
                    <a:pos x="135" y="93"/>
                  </a:cxn>
                  <a:cxn ang="0">
                    <a:pos x="144" y="89"/>
                  </a:cxn>
                  <a:cxn ang="0">
                    <a:pos x="136" y="82"/>
                  </a:cxn>
                  <a:cxn ang="0">
                    <a:pos x="120" y="86"/>
                  </a:cxn>
                  <a:cxn ang="0">
                    <a:pos x="129" y="79"/>
                  </a:cxn>
                  <a:cxn ang="0">
                    <a:pos x="119" y="75"/>
                  </a:cxn>
                  <a:cxn ang="0">
                    <a:pos x="113" y="66"/>
                  </a:cxn>
                  <a:cxn ang="0">
                    <a:pos x="104" y="63"/>
                  </a:cxn>
                  <a:cxn ang="0">
                    <a:pos x="95" y="54"/>
                  </a:cxn>
                  <a:cxn ang="0">
                    <a:pos x="97" y="61"/>
                  </a:cxn>
                  <a:cxn ang="0">
                    <a:pos x="88" y="54"/>
                  </a:cxn>
                  <a:cxn ang="0">
                    <a:pos x="83" y="48"/>
                  </a:cxn>
                  <a:cxn ang="0">
                    <a:pos x="79" y="45"/>
                  </a:cxn>
                  <a:cxn ang="0">
                    <a:pos x="72" y="38"/>
                  </a:cxn>
                  <a:cxn ang="0">
                    <a:pos x="61" y="30"/>
                  </a:cxn>
                  <a:cxn ang="0">
                    <a:pos x="52" y="23"/>
                  </a:cxn>
                  <a:cxn ang="0">
                    <a:pos x="50" y="18"/>
                  </a:cxn>
                  <a:cxn ang="0">
                    <a:pos x="38" y="5"/>
                  </a:cxn>
                </a:cxnLst>
                <a:rect l="0" t="0" r="r" b="b"/>
                <a:pathLst>
                  <a:path w="179" h="184">
                    <a:moveTo>
                      <a:pt x="38" y="5"/>
                    </a:moveTo>
                    <a:lnTo>
                      <a:pt x="38" y="5"/>
                    </a:lnTo>
                    <a:lnTo>
                      <a:pt x="36" y="7"/>
                    </a:lnTo>
                    <a:lnTo>
                      <a:pt x="33" y="7"/>
                    </a:lnTo>
                    <a:lnTo>
                      <a:pt x="33" y="7"/>
                    </a:lnTo>
                    <a:lnTo>
                      <a:pt x="29" y="5"/>
                    </a:lnTo>
                    <a:lnTo>
                      <a:pt x="29" y="5"/>
                    </a:lnTo>
                    <a:lnTo>
                      <a:pt x="20" y="5"/>
                    </a:lnTo>
                    <a:lnTo>
                      <a:pt x="20" y="5"/>
                    </a:lnTo>
                    <a:lnTo>
                      <a:pt x="16" y="5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8" y="14"/>
                    </a:lnTo>
                    <a:lnTo>
                      <a:pt x="22" y="27"/>
                    </a:lnTo>
                    <a:lnTo>
                      <a:pt x="22" y="27"/>
                    </a:lnTo>
                    <a:lnTo>
                      <a:pt x="24" y="29"/>
                    </a:lnTo>
                    <a:lnTo>
                      <a:pt x="27" y="30"/>
                    </a:lnTo>
                    <a:lnTo>
                      <a:pt x="27" y="30"/>
                    </a:lnTo>
                    <a:lnTo>
                      <a:pt x="29" y="30"/>
                    </a:lnTo>
                    <a:lnTo>
                      <a:pt x="31" y="32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36" y="39"/>
                    </a:lnTo>
                    <a:lnTo>
                      <a:pt x="40" y="43"/>
                    </a:lnTo>
                    <a:lnTo>
                      <a:pt x="40" y="43"/>
                    </a:lnTo>
                    <a:lnTo>
                      <a:pt x="42" y="45"/>
                    </a:lnTo>
                    <a:lnTo>
                      <a:pt x="42" y="46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3" y="52"/>
                    </a:lnTo>
                    <a:lnTo>
                      <a:pt x="45" y="54"/>
                    </a:lnTo>
                    <a:lnTo>
                      <a:pt x="50" y="55"/>
                    </a:lnTo>
                    <a:lnTo>
                      <a:pt x="50" y="55"/>
                    </a:lnTo>
                    <a:lnTo>
                      <a:pt x="54" y="57"/>
                    </a:lnTo>
                    <a:lnTo>
                      <a:pt x="54" y="57"/>
                    </a:lnTo>
                    <a:lnTo>
                      <a:pt x="59" y="63"/>
                    </a:lnTo>
                    <a:lnTo>
                      <a:pt x="59" y="63"/>
                    </a:lnTo>
                    <a:lnTo>
                      <a:pt x="61" y="64"/>
                    </a:lnTo>
                    <a:lnTo>
                      <a:pt x="61" y="66"/>
                    </a:lnTo>
                    <a:lnTo>
                      <a:pt x="61" y="66"/>
                    </a:lnTo>
                    <a:lnTo>
                      <a:pt x="65" y="75"/>
                    </a:lnTo>
                    <a:lnTo>
                      <a:pt x="65" y="75"/>
                    </a:lnTo>
                    <a:lnTo>
                      <a:pt x="67" y="79"/>
                    </a:lnTo>
                    <a:lnTo>
                      <a:pt x="67" y="84"/>
                    </a:lnTo>
                    <a:lnTo>
                      <a:pt x="67" y="84"/>
                    </a:lnTo>
                    <a:lnTo>
                      <a:pt x="68" y="86"/>
                    </a:lnTo>
                    <a:lnTo>
                      <a:pt x="68" y="86"/>
                    </a:lnTo>
                    <a:lnTo>
                      <a:pt x="72" y="88"/>
                    </a:lnTo>
                    <a:lnTo>
                      <a:pt x="72" y="88"/>
                    </a:lnTo>
                    <a:lnTo>
                      <a:pt x="76" y="89"/>
                    </a:lnTo>
                    <a:lnTo>
                      <a:pt x="77" y="91"/>
                    </a:lnTo>
                    <a:lnTo>
                      <a:pt x="77" y="93"/>
                    </a:lnTo>
                    <a:lnTo>
                      <a:pt x="77" y="93"/>
                    </a:lnTo>
                    <a:lnTo>
                      <a:pt x="79" y="97"/>
                    </a:lnTo>
                    <a:lnTo>
                      <a:pt x="83" y="100"/>
                    </a:lnTo>
                    <a:lnTo>
                      <a:pt x="86" y="104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7"/>
                    </a:lnTo>
                    <a:lnTo>
                      <a:pt x="88" y="109"/>
                    </a:lnTo>
                    <a:lnTo>
                      <a:pt x="88" y="109"/>
                    </a:lnTo>
                    <a:lnTo>
                      <a:pt x="90" y="113"/>
                    </a:lnTo>
                    <a:lnTo>
                      <a:pt x="90" y="113"/>
                    </a:lnTo>
                    <a:lnTo>
                      <a:pt x="93" y="116"/>
                    </a:lnTo>
                    <a:lnTo>
                      <a:pt x="95" y="122"/>
                    </a:lnTo>
                    <a:lnTo>
                      <a:pt x="95" y="122"/>
                    </a:lnTo>
                    <a:lnTo>
                      <a:pt x="95" y="127"/>
                    </a:lnTo>
                    <a:lnTo>
                      <a:pt x="97" y="131"/>
                    </a:lnTo>
                    <a:lnTo>
                      <a:pt x="97" y="131"/>
                    </a:lnTo>
                    <a:lnTo>
                      <a:pt x="102" y="136"/>
                    </a:lnTo>
                    <a:lnTo>
                      <a:pt x="102" y="136"/>
                    </a:lnTo>
                    <a:lnTo>
                      <a:pt x="106" y="140"/>
                    </a:lnTo>
                    <a:lnTo>
                      <a:pt x="108" y="143"/>
                    </a:lnTo>
                    <a:lnTo>
                      <a:pt x="108" y="143"/>
                    </a:lnTo>
                    <a:lnTo>
                      <a:pt x="113" y="147"/>
                    </a:lnTo>
                    <a:lnTo>
                      <a:pt x="117" y="150"/>
                    </a:lnTo>
                    <a:lnTo>
                      <a:pt x="117" y="150"/>
                    </a:lnTo>
                    <a:lnTo>
                      <a:pt x="119" y="154"/>
                    </a:lnTo>
                    <a:lnTo>
                      <a:pt x="120" y="156"/>
                    </a:lnTo>
                    <a:lnTo>
                      <a:pt x="120" y="156"/>
                    </a:lnTo>
                    <a:lnTo>
                      <a:pt x="129" y="163"/>
                    </a:lnTo>
                    <a:lnTo>
                      <a:pt x="129" y="163"/>
                    </a:lnTo>
                    <a:lnTo>
                      <a:pt x="138" y="168"/>
                    </a:lnTo>
                    <a:lnTo>
                      <a:pt x="138" y="168"/>
                    </a:lnTo>
                    <a:lnTo>
                      <a:pt x="140" y="170"/>
                    </a:lnTo>
                    <a:lnTo>
                      <a:pt x="142" y="174"/>
                    </a:lnTo>
                    <a:lnTo>
                      <a:pt x="142" y="174"/>
                    </a:lnTo>
                    <a:lnTo>
                      <a:pt x="145" y="177"/>
                    </a:lnTo>
                    <a:lnTo>
                      <a:pt x="145" y="177"/>
                    </a:lnTo>
                    <a:lnTo>
                      <a:pt x="149" y="179"/>
                    </a:lnTo>
                    <a:lnTo>
                      <a:pt x="149" y="179"/>
                    </a:lnTo>
                    <a:lnTo>
                      <a:pt x="149" y="181"/>
                    </a:lnTo>
                    <a:lnTo>
                      <a:pt x="149" y="181"/>
                    </a:lnTo>
                    <a:lnTo>
                      <a:pt x="153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4"/>
                    </a:lnTo>
                    <a:lnTo>
                      <a:pt x="154" y="181"/>
                    </a:lnTo>
                    <a:lnTo>
                      <a:pt x="153" y="179"/>
                    </a:lnTo>
                    <a:lnTo>
                      <a:pt x="153" y="179"/>
                    </a:lnTo>
                    <a:lnTo>
                      <a:pt x="153" y="177"/>
                    </a:lnTo>
                    <a:lnTo>
                      <a:pt x="154" y="179"/>
                    </a:lnTo>
                    <a:lnTo>
                      <a:pt x="158" y="181"/>
                    </a:lnTo>
                    <a:lnTo>
                      <a:pt x="158" y="181"/>
                    </a:lnTo>
                    <a:lnTo>
                      <a:pt x="160" y="181"/>
                    </a:lnTo>
                    <a:lnTo>
                      <a:pt x="161" y="183"/>
                    </a:lnTo>
                    <a:lnTo>
                      <a:pt x="163" y="181"/>
                    </a:lnTo>
                    <a:lnTo>
                      <a:pt x="165" y="177"/>
                    </a:lnTo>
                    <a:lnTo>
                      <a:pt x="165" y="177"/>
                    </a:lnTo>
                    <a:lnTo>
                      <a:pt x="167" y="181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2" y="183"/>
                    </a:lnTo>
                    <a:lnTo>
                      <a:pt x="174" y="181"/>
                    </a:lnTo>
                    <a:lnTo>
                      <a:pt x="174" y="177"/>
                    </a:lnTo>
                    <a:lnTo>
                      <a:pt x="174" y="177"/>
                    </a:lnTo>
                    <a:lnTo>
                      <a:pt x="174" y="166"/>
                    </a:lnTo>
                    <a:lnTo>
                      <a:pt x="174" y="166"/>
                    </a:lnTo>
                    <a:lnTo>
                      <a:pt x="176" y="165"/>
                    </a:lnTo>
                    <a:lnTo>
                      <a:pt x="176" y="161"/>
                    </a:lnTo>
                    <a:lnTo>
                      <a:pt x="176" y="161"/>
                    </a:lnTo>
                    <a:lnTo>
                      <a:pt x="174" y="159"/>
                    </a:lnTo>
                    <a:lnTo>
                      <a:pt x="174" y="157"/>
                    </a:lnTo>
                    <a:lnTo>
                      <a:pt x="174" y="157"/>
                    </a:lnTo>
                    <a:lnTo>
                      <a:pt x="176" y="154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6" y="150"/>
                    </a:lnTo>
                    <a:lnTo>
                      <a:pt x="174" y="147"/>
                    </a:lnTo>
                    <a:lnTo>
                      <a:pt x="174" y="147"/>
                    </a:lnTo>
                    <a:lnTo>
                      <a:pt x="178" y="143"/>
                    </a:lnTo>
                    <a:lnTo>
                      <a:pt x="178" y="143"/>
                    </a:lnTo>
                    <a:lnTo>
                      <a:pt x="178" y="141"/>
                    </a:lnTo>
                    <a:lnTo>
                      <a:pt x="179" y="140"/>
                    </a:lnTo>
                    <a:lnTo>
                      <a:pt x="179" y="140"/>
                    </a:lnTo>
                    <a:lnTo>
                      <a:pt x="178" y="138"/>
                    </a:lnTo>
                    <a:lnTo>
                      <a:pt x="176" y="136"/>
                    </a:lnTo>
                    <a:lnTo>
                      <a:pt x="176" y="136"/>
                    </a:lnTo>
                    <a:lnTo>
                      <a:pt x="172" y="132"/>
                    </a:lnTo>
                    <a:lnTo>
                      <a:pt x="172" y="129"/>
                    </a:lnTo>
                    <a:lnTo>
                      <a:pt x="172" y="129"/>
                    </a:lnTo>
                    <a:lnTo>
                      <a:pt x="165" y="127"/>
                    </a:lnTo>
                    <a:lnTo>
                      <a:pt x="163" y="127"/>
                    </a:lnTo>
                    <a:lnTo>
                      <a:pt x="161" y="127"/>
                    </a:lnTo>
                    <a:lnTo>
                      <a:pt x="161" y="127"/>
                    </a:lnTo>
                    <a:lnTo>
                      <a:pt x="160" y="127"/>
                    </a:lnTo>
                    <a:lnTo>
                      <a:pt x="160" y="127"/>
                    </a:lnTo>
                    <a:lnTo>
                      <a:pt x="158" y="131"/>
                    </a:lnTo>
                    <a:lnTo>
                      <a:pt x="154" y="132"/>
                    </a:lnTo>
                    <a:lnTo>
                      <a:pt x="154" y="132"/>
                    </a:lnTo>
                    <a:lnTo>
                      <a:pt x="158" y="131"/>
                    </a:lnTo>
                    <a:lnTo>
                      <a:pt x="158" y="129"/>
                    </a:lnTo>
                    <a:lnTo>
                      <a:pt x="156" y="129"/>
                    </a:lnTo>
                    <a:lnTo>
                      <a:pt x="156" y="129"/>
                    </a:lnTo>
                    <a:lnTo>
                      <a:pt x="158" y="127"/>
                    </a:lnTo>
                    <a:lnTo>
                      <a:pt x="160" y="123"/>
                    </a:lnTo>
                    <a:lnTo>
                      <a:pt x="160" y="123"/>
                    </a:lnTo>
                    <a:lnTo>
                      <a:pt x="158" y="122"/>
                    </a:lnTo>
                    <a:lnTo>
                      <a:pt x="156" y="122"/>
                    </a:lnTo>
                    <a:lnTo>
                      <a:pt x="156" y="122"/>
                    </a:lnTo>
                    <a:lnTo>
                      <a:pt x="154" y="120"/>
                    </a:lnTo>
                    <a:lnTo>
                      <a:pt x="154" y="118"/>
                    </a:lnTo>
                    <a:lnTo>
                      <a:pt x="154" y="118"/>
                    </a:lnTo>
                    <a:lnTo>
                      <a:pt x="153" y="107"/>
                    </a:lnTo>
                    <a:lnTo>
                      <a:pt x="153" y="107"/>
                    </a:lnTo>
                    <a:lnTo>
                      <a:pt x="151" y="107"/>
                    </a:lnTo>
                    <a:lnTo>
                      <a:pt x="149" y="106"/>
                    </a:lnTo>
                    <a:lnTo>
                      <a:pt x="144" y="106"/>
                    </a:lnTo>
                    <a:lnTo>
                      <a:pt x="144" y="106"/>
                    </a:lnTo>
                    <a:lnTo>
                      <a:pt x="140" y="106"/>
                    </a:lnTo>
                    <a:lnTo>
                      <a:pt x="138" y="104"/>
                    </a:lnTo>
                    <a:lnTo>
                      <a:pt x="138" y="104"/>
                    </a:lnTo>
                    <a:lnTo>
                      <a:pt x="136" y="100"/>
                    </a:lnTo>
                    <a:lnTo>
                      <a:pt x="136" y="97"/>
                    </a:lnTo>
                    <a:lnTo>
                      <a:pt x="136" y="97"/>
                    </a:lnTo>
                    <a:lnTo>
                      <a:pt x="136" y="98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8" y="97"/>
                    </a:lnTo>
                    <a:lnTo>
                      <a:pt x="135" y="95"/>
                    </a:lnTo>
                    <a:lnTo>
                      <a:pt x="135" y="95"/>
                    </a:lnTo>
                    <a:lnTo>
                      <a:pt x="138" y="93"/>
                    </a:lnTo>
                    <a:lnTo>
                      <a:pt x="138" y="93"/>
                    </a:lnTo>
                    <a:lnTo>
                      <a:pt x="135" y="93"/>
                    </a:lnTo>
                    <a:lnTo>
                      <a:pt x="135" y="93"/>
                    </a:lnTo>
                    <a:lnTo>
                      <a:pt x="138" y="91"/>
                    </a:lnTo>
                    <a:lnTo>
                      <a:pt x="138" y="91"/>
                    </a:lnTo>
                    <a:lnTo>
                      <a:pt x="144" y="89"/>
                    </a:lnTo>
                    <a:lnTo>
                      <a:pt x="144" y="89"/>
                    </a:lnTo>
                    <a:lnTo>
                      <a:pt x="144" y="88"/>
                    </a:lnTo>
                    <a:lnTo>
                      <a:pt x="142" y="86"/>
                    </a:lnTo>
                    <a:lnTo>
                      <a:pt x="140" y="84"/>
                    </a:lnTo>
                    <a:lnTo>
                      <a:pt x="140" y="84"/>
                    </a:lnTo>
                    <a:lnTo>
                      <a:pt x="136" y="82"/>
                    </a:lnTo>
                    <a:lnTo>
                      <a:pt x="131" y="84"/>
                    </a:lnTo>
                    <a:lnTo>
                      <a:pt x="131" y="84"/>
                    </a:lnTo>
                    <a:lnTo>
                      <a:pt x="126" y="86"/>
                    </a:lnTo>
                    <a:lnTo>
                      <a:pt x="122" y="86"/>
                    </a:lnTo>
                    <a:lnTo>
                      <a:pt x="120" y="86"/>
                    </a:lnTo>
                    <a:lnTo>
                      <a:pt x="120" y="86"/>
                    </a:lnTo>
                    <a:lnTo>
                      <a:pt x="126" y="86"/>
                    </a:lnTo>
                    <a:lnTo>
                      <a:pt x="129" y="84"/>
                    </a:lnTo>
                    <a:lnTo>
                      <a:pt x="131" y="80"/>
                    </a:lnTo>
                    <a:lnTo>
                      <a:pt x="129" y="79"/>
                    </a:lnTo>
                    <a:lnTo>
                      <a:pt x="126" y="79"/>
                    </a:lnTo>
                    <a:lnTo>
                      <a:pt x="126" y="79"/>
                    </a:lnTo>
                    <a:lnTo>
                      <a:pt x="122" y="77"/>
                    </a:lnTo>
                    <a:lnTo>
                      <a:pt x="122" y="77"/>
                    </a:lnTo>
                    <a:lnTo>
                      <a:pt x="119" y="75"/>
                    </a:lnTo>
                    <a:lnTo>
                      <a:pt x="119" y="75"/>
                    </a:lnTo>
                    <a:lnTo>
                      <a:pt x="117" y="73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3" y="66"/>
                    </a:lnTo>
                    <a:lnTo>
                      <a:pt x="113" y="66"/>
                    </a:lnTo>
                    <a:lnTo>
                      <a:pt x="110" y="63"/>
                    </a:lnTo>
                    <a:lnTo>
                      <a:pt x="110" y="63"/>
                    </a:lnTo>
                    <a:lnTo>
                      <a:pt x="104" y="63"/>
                    </a:lnTo>
                    <a:lnTo>
                      <a:pt x="104" y="63"/>
                    </a:lnTo>
                    <a:lnTo>
                      <a:pt x="102" y="59"/>
                    </a:lnTo>
                    <a:lnTo>
                      <a:pt x="101" y="57"/>
                    </a:lnTo>
                    <a:lnTo>
                      <a:pt x="101" y="57"/>
                    </a:lnTo>
                    <a:lnTo>
                      <a:pt x="97" y="54"/>
                    </a:lnTo>
                    <a:lnTo>
                      <a:pt x="95" y="54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5" y="57"/>
                    </a:lnTo>
                    <a:lnTo>
                      <a:pt x="97" y="61"/>
                    </a:lnTo>
                    <a:lnTo>
                      <a:pt x="97" y="61"/>
                    </a:lnTo>
                    <a:lnTo>
                      <a:pt x="93" y="57"/>
                    </a:lnTo>
                    <a:lnTo>
                      <a:pt x="93" y="57"/>
                    </a:lnTo>
                    <a:lnTo>
                      <a:pt x="92" y="55"/>
                    </a:lnTo>
                    <a:lnTo>
                      <a:pt x="88" y="54"/>
                    </a:lnTo>
                    <a:lnTo>
                      <a:pt x="88" y="54"/>
                    </a:lnTo>
                    <a:lnTo>
                      <a:pt x="86" y="50"/>
                    </a:lnTo>
                    <a:lnTo>
                      <a:pt x="83" y="46"/>
                    </a:lnTo>
                    <a:lnTo>
                      <a:pt x="83" y="46"/>
                    </a:lnTo>
                    <a:lnTo>
                      <a:pt x="83" y="48"/>
                    </a:lnTo>
                    <a:lnTo>
                      <a:pt x="83" y="48"/>
                    </a:lnTo>
                    <a:lnTo>
                      <a:pt x="81" y="46"/>
                    </a:lnTo>
                    <a:lnTo>
                      <a:pt x="81" y="46"/>
                    </a:lnTo>
                    <a:lnTo>
                      <a:pt x="81" y="48"/>
                    </a:lnTo>
                    <a:lnTo>
                      <a:pt x="81" y="48"/>
                    </a:lnTo>
                    <a:lnTo>
                      <a:pt x="79" y="45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9" y="43"/>
                    </a:lnTo>
                    <a:lnTo>
                      <a:pt x="72" y="38"/>
                    </a:lnTo>
                    <a:lnTo>
                      <a:pt x="72" y="38"/>
                    </a:lnTo>
                    <a:lnTo>
                      <a:pt x="68" y="34"/>
                    </a:lnTo>
                    <a:lnTo>
                      <a:pt x="65" y="30"/>
                    </a:lnTo>
                    <a:lnTo>
                      <a:pt x="65" y="30"/>
                    </a:lnTo>
                    <a:lnTo>
                      <a:pt x="61" y="30"/>
                    </a:lnTo>
                    <a:lnTo>
                      <a:pt x="61" y="30"/>
                    </a:lnTo>
                    <a:lnTo>
                      <a:pt x="59" y="29"/>
                    </a:lnTo>
                    <a:lnTo>
                      <a:pt x="58" y="27"/>
                    </a:lnTo>
                    <a:lnTo>
                      <a:pt x="58" y="27"/>
                    </a:lnTo>
                    <a:lnTo>
                      <a:pt x="52" y="23"/>
                    </a:lnTo>
                    <a:lnTo>
                      <a:pt x="52" y="23"/>
                    </a:lnTo>
                    <a:lnTo>
                      <a:pt x="50" y="23"/>
                    </a:lnTo>
                    <a:lnTo>
                      <a:pt x="52" y="21"/>
                    </a:lnTo>
                    <a:lnTo>
                      <a:pt x="52" y="20"/>
                    </a:lnTo>
                    <a:lnTo>
                      <a:pt x="50" y="18"/>
                    </a:lnTo>
                    <a:lnTo>
                      <a:pt x="50" y="18"/>
                    </a:lnTo>
                    <a:lnTo>
                      <a:pt x="49" y="16"/>
                    </a:lnTo>
                    <a:lnTo>
                      <a:pt x="47" y="12"/>
                    </a:lnTo>
                    <a:lnTo>
                      <a:pt x="47" y="12"/>
                    </a:lnTo>
                    <a:lnTo>
                      <a:pt x="43" y="9"/>
                    </a:lnTo>
                    <a:lnTo>
                      <a:pt x="38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6" name="Freeform 4891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7" name="Freeform 4892"/>
              <p:cNvSpPr>
                <a:spLocks/>
              </p:cNvSpPr>
              <p:nvPr/>
            </p:nvSpPr>
            <p:spPr bwMode="auto">
              <a:xfrm>
                <a:off x="4240" y="2656"/>
                <a:ext cx="13" cy="9"/>
              </a:xfrm>
              <a:custGeom>
                <a:avLst/>
                <a:gdLst/>
                <a:ahLst/>
                <a:cxnLst>
                  <a:cxn ang="0">
                    <a:pos x="11" y="9"/>
                  </a:cxn>
                  <a:cxn ang="0">
                    <a:pos x="11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13" y="9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5" y="3"/>
                  </a:cxn>
                  <a:cxn ang="0">
                    <a:pos x="5" y="3"/>
                  </a:cxn>
                  <a:cxn ang="0">
                    <a:pos x="5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5" y="5"/>
                  </a:cxn>
                  <a:cxn ang="0">
                    <a:pos x="9" y="7"/>
                  </a:cxn>
                  <a:cxn ang="0">
                    <a:pos x="11" y="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lnTo>
                      <a:pt x="11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5" y="3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9" y="7"/>
                    </a:lnTo>
                    <a:lnTo>
                      <a:pt x="1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8" name="Freeform 4893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9" name="Freeform 4894"/>
              <p:cNvSpPr>
                <a:spLocks/>
              </p:cNvSpPr>
              <p:nvPr/>
            </p:nvSpPr>
            <p:spPr bwMode="auto">
              <a:xfrm>
                <a:off x="4263" y="2679"/>
                <a:ext cx="13" cy="14"/>
              </a:xfrm>
              <a:custGeom>
                <a:avLst/>
                <a:gdLst/>
                <a:ahLst/>
                <a:cxnLst>
                  <a:cxn ang="0">
                    <a:pos x="9" y="14"/>
                  </a:cxn>
                  <a:cxn ang="0">
                    <a:pos x="9" y="14"/>
                  </a:cxn>
                  <a:cxn ang="0">
                    <a:pos x="11" y="14"/>
                  </a:cxn>
                  <a:cxn ang="0">
                    <a:pos x="13" y="13"/>
                  </a:cxn>
                  <a:cxn ang="0">
                    <a:pos x="13" y="7"/>
                  </a:cxn>
                  <a:cxn ang="0">
                    <a:pos x="13" y="7"/>
                  </a:cxn>
                  <a:cxn ang="0">
                    <a:pos x="9" y="4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4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8" y="11"/>
                  </a:cxn>
                  <a:cxn ang="0">
                    <a:pos x="8" y="11"/>
                  </a:cxn>
                  <a:cxn ang="0">
                    <a:pos x="9" y="14"/>
                  </a:cxn>
                </a:cxnLst>
                <a:rect l="0" t="0" r="r" b="b"/>
                <a:pathLst>
                  <a:path w="13" h="14">
                    <a:moveTo>
                      <a:pt x="9" y="14"/>
                    </a:moveTo>
                    <a:lnTo>
                      <a:pt x="9" y="14"/>
                    </a:lnTo>
                    <a:lnTo>
                      <a:pt x="11" y="14"/>
                    </a:lnTo>
                    <a:lnTo>
                      <a:pt x="13" y="13"/>
                    </a:lnTo>
                    <a:lnTo>
                      <a:pt x="13" y="7"/>
                    </a:lnTo>
                    <a:lnTo>
                      <a:pt x="13" y="7"/>
                    </a:lnTo>
                    <a:lnTo>
                      <a:pt x="9" y="4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8" y="11"/>
                    </a:lnTo>
                    <a:lnTo>
                      <a:pt x="8" y="11"/>
                    </a:lnTo>
                    <a:lnTo>
                      <a:pt x="9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0" name="Freeform 4895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1" name="Freeform 4896"/>
              <p:cNvSpPr>
                <a:spLocks/>
              </p:cNvSpPr>
              <p:nvPr/>
            </p:nvSpPr>
            <p:spPr bwMode="auto">
              <a:xfrm>
                <a:off x="4263" y="2668"/>
                <a:ext cx="4" cy="2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4" y="2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2" name="Freeform 4897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3" name="Freeform 4898"/>
              <p:cNvSpPr>
                <a:spLocks/>
              </p:cNvSpPr>
              <p:nvPr/>
            </p:nvSpPr>
            <p:spPr bwMode="auto">
              <a:xfrm>
                <a:off x="4283" y="2708"/>
                <a:ext cx="4" cy="5"/>
              </a:xfrm>
              <a:custGeom>
                <a:avLst/>
                <a:gdLst/>
                <a:ahLst/>
                <a:cxnLst>
                  <a:cxn ang="0">
                    <a:pos x="4" y="3"/>
                  </a:cxn>
                  <a:cxn ang="0">
                    <a:pos x="4" y="3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4" y="3"/>
                  </a:cxn>
                  <a:cxn ang="0">
                    <a:pos x="4" y="3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lnTo>
                      <a:pt x="4" y="3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4" y="3"/>
                    </a:lnTo>
                    <a:lnTo>
                      <a:pt x="4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4" name="Freeform 4899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5" name="Freeform 4900"/>
              <p:cNvSpPr>
                <a:spLocks/>
              </p:cNvSpPr>
              <p:nvPr/>
            </p:nvSpPr>
            <p:spPr bwMode="auto">
              <a:xfrm>
                <a:off x="4283" y="2702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4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lnTo>
                      <a:pt x="0" y="0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6" name="Freeform 4901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7" name="Freeform 4902"/>
              <p:cNvSpPr>
                <a:spLocks/>
              </p:cNvSpPr>
              <p:nvPr/>
            </p:nvSpPr>
            <p:spPr bwMode="auto">
              <a:xfrm>
                <a:off x="4285" y="2676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8" name="Freeform 4903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59" name="Freeform 4904"/>
              <p:cNvSpPr>
                <a:spLocks/>
              </p:cNvSpPr>
              <p:nvPr/>
            </p:nvSpPr>
            <p:spPr bwMode="auto">
              <a:xfrm>
                <a:off x="4287" y="2701"/>
                <a:ext cx="3" cy="1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0" name="Freeform 4905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1" name="Freeform 4906"/>
              <p:cNvSpPr>
                <a:spLocks/>
              </p:cNvSpPr>
              <p:nvPr/>
            </p:nvSpPr>
            <p:spPr bwMode="auto">
              <a:xfrm>
                <a:off x="4288" y="2719"/>
                <a:ext cx="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9" y="12"/>
                  </a:cxn>
                  <a:cxn ang="0">
                    <a:pos x="9" y="10"/>
                  </a:cxn>
                  <a:cxn ang="0">
                    <a:pos x="8" y="7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10"/>
                  </a:cxn>
                  <a:cxn ang="0">
                    <a:pos x="6" y="12"/>
                  </a:cxn>
                  <a:cxn ang="0">
                    <a:pos x="8" y="12"/>
                  </a:cxn>
                </a:cxnLst>
                <a:rect l="0" t="0" r="r" b="b"/>
                <a:pathLst>
                  <a:path w="9" h="12">
                    <a:moveTo>
                      <a:pt x="8" y="12"/>
                    </a:moveTo>
                    <a:lnTo>
                      <a:pt x="8" y="12"/>
                    </a:lnTo>
                    <a:lnTo>
                      <a:pt x="9" y="12"/>
                    </a:lnTo>
                    <a:lnTo>
                      <a:pt x="9" y="10"/>
                    </a:lnTo>
                    <a:lnTo>
                      <a:pt x="8" y="7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10"/>
                    </a:lnTo>
                    <a:lnTo>
                      <a:pt x="6" y="12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2" name="Freeform 4907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3" name="Freeform 4908"/>
              <p:cNvSpPr>
                <a:spLocks/>
              </p:cNvSpPr>
              <p:nvPr/>
            </p:nvSpPr>
            <p:spPr bwMode="auto">
              <a:xfrm>
                <a:off x="4303" y="2736"/>
                <a:ext cx="5" cy="6"/>
              </a:xfrm>
              <a:custGeom>
                <a:avLst/>
                <a:gdLst/>
                <a:ahLst/>
                <a:cxnLst>
                  <a:cxn ang="0">
                    <a:pos x="5" y="6"/>
                  </a:cxn>
                  <a:cxn ang="0">
                    <a:pos x="5" y="6"/>
                  </a:cxn>
                  <a:cxn ang="0">
                    <a:pos x="3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6"/>
                  </a:cxn>
                </a:cxnLst>
                <a:rect l="0" t="0" r="r" b="b"/>
                <a:pathLst>
                  <a:path w="5" h="6">
                    <a:moveTo>
                      <a:pt x="5" y="6"/>
                    </a:move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4" name="Freeform 4909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5" name="Freeform 4910"/>
              <p:cNvSpPr>
                <a:spLocks/>
              </p:cNvSpPr>
              <p:nvPr/>
            </p:nvSpPr>
            <p:spPr bwMode="auto">
              <a:xfrm>
                <a:off x="4310" y="2744"/>
                <a:ext cx="3" cy="5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0" y="3"/>
                    </a:lnTo>
                    <a:lnTo>
                      <a:pt x="2" y="5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6" name="Freeform 4911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7" name="Freeform 4912"/>
              <p:cNvSpPr>
                <a:spLocks/>
              </p:cNvSpPr>
              <p:nvPr/>
            </p:nvSpPr>
            <p:spPr bwMode="auto">
              <a:xfrm>
                <a:off x="4313" y="2749"/>
                <a:ext cx="4" cy="7"/>
              </a:xfrm>
              <a:custGeom>
                <a:avLst/>
                <a:gdLst/>
                <a:ahLst/>
                <a:cxnLst>
                  <a:cxn ang="0">
                    <a:pos x="4" y="7"/>
                  </a:cxn>
                  <a:cxn ang="0">
                    <a:pos x="4" y="7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4" y="7"/>
                  </a:cxn>
                </a:cxnLst>
                <a:rect l="0" t="0" r="r" b="b"/>
                <a:pathLst>
                  <a:path w="4" h="7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8" name="Freeform 4913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69" name="Freeform 4914"/>
              <p:cNvSpPr>
                <a:spLocks/>
              </p:cNvSpPr>
              <p:nvPr/>
            </p:nvSpPr>
            <p:spPr bwMode="auto">
              <a:xfrm>
                <a:off x="4333" y="2668"/>
                <a:ext cx="6" cy="8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2" y="8"/>
                  </a:cxn>
                  <a:cxn ang="0">
                    <a:pos x="2" y="8"/>
                  </a:cxn>
                  <a:cxn ang="0">
                    <a:pos x="4" y="8"/>
                  </a:cxn>
                  <a:cxn ang="0">
                    <a:pos x="4" y="6"/>
                  </a:cxn>
                  <a:cxn ang="0">
                    <a:pos x="6" y="4"/>
                  </a:cxn>
                </a:cxnLst>
                <a:rect l="0" t="0" r="r" b="b"/>
                <a:pathLst>
                  <a:path w="6" h="8">
                    <a:moveTo>
                      <a:pt x="6" y="4"/>
                    </a:move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4" y="8"/>
                    </a:lnTo>
                    <a:lnTo>
                      <a:pt x="4" y="6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0" name="Freeform 4915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1" name="Freeform 4916"/>
              <p:cNvSpPr>
                <a:spLocks/>
              </p:cNvSpPr>
              <p:nvPr/>
            </p:nvSpPr>
            <p:spPr bwMode="auto">
              <a:xfrm>
                <a:off x="4342" y="2788"/>
                <a:ext cx="6" cy="4"/>
              </a:xfrm>
              <a:custGeom>
                <a:avLst/>
                <a:gdLst/>
                <a:ahLst/>
                <a:cxnLst>
                  <a:cxn ang="0">
                    <a:pos x="6" y="4"/>
                  </a:cxn>
                  <a:cxn ang="0">
                    <a:pos x="6" y="4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6" y="4"/>
                  </a:cxn>
                </a:cxnLst>
                <a:rect l="0" t="0" r="r" b="b"/>
                <a:pathLst>
                  <a:path w="6" h="4">
                    <a:moveTo>
                      <a:pt x="6" y="4"/>
                    </a:moveTo>
                    <a:lnTo>
                      <a:pt x="6" y="4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6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2" name="Freeform 4917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3" name="Freeform 4918"/>
              <p:cNvSpPr>
                <a:spLocks/>
              </p:cNvSpPr>
              <p:nvPr/>
            </p:nvSpPr>
            <p:spPr bwMode="auto">
              <a:xfrm>
                <a:off x="4342" y="2676"/>
                <a:ext cx="9" cy="7"/>
              </a:xfrm>
              <a:custGeom>
                <a:avLst/>
                <a:gdLst/>
                <a:ahLst/>
                <a:cxnLst>
                  <a:cxn ang="0">
                    <a:pos x="7" y="3"/>
                  </a:cxn>
                  <a:cxn ang="0">
                    <a:pos x="7" y="3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3"/>
                  </a:cxn>
                </a:cxnLst>
                <a:rect l="0" t="0" r="r" b="b"/>
                <a:pathLst>
                  <a:path w="9" h="7">
                    <a:moveTo>
                      <a:pt x="7" y="3"/>
                    </a:move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4" name="Freeform 4919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5" name="Freeform 4920"/>
              <p:cNvSpPr>
                <a:spLocks/>
              </p:cNvSpPr>
              <p:nvPr/>
            </p:nvSpPr>
            <p:spPr bwMode="auto">
              <a:xfrm>
                <a:off x="4346" y="2681"/>
                <a:ext cx="3" cy="7"/>
              </a:xfrm>
              <a:custGeom>
                <a:avLst/>
                <a:gdLst/>
                <a:ahLst/>
                <a:cxnLst>
                  <a:cxn ang="0">
                    <a:pos x="3" y="2"/>
                  </a:cxn>
                  <a:cxn ang="0">
                    <a:pos x="3" y="2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3" y="7"/>
                  </a:cxn>
                  <a:cxn ang="0">
                    <a:pos x="3" y="7"/>
                  </a:cxn>
                  <a:cxn ang="0">
                    <a:pos x="3" y="2"/>
                  </a:cxn>
                </a:cxnLst>
                <a:rect l="0" t="0" r="r" b="b"/>
                <a:pathLst>
                  <a:path w="3" h="7">
                    <a:moveTo>
                      <a:pt x="3" y="2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6" name="Freeform 4921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7" name="Freeform 4922"/>
              <p:cNvSpPr>
                <a:spLocks/>
              </p:cNvSpPr>
              <p:nvPr/>
            </p:nvSpPr>
            <p:spPr bwMode="auto">
              <a:xfrm>
                <a:off x="4349" y="2685"/>
                <a:ext cx="11" cy="7"/>
              </a:xfrm>
              <a:custGeom>
                <a:avLst/>
                <a:gdLst/>
                <a:ahLst/>
                <a:cxnLst>
                  <a:cxn ang="0">
                    <a:pos x="11" y="5"/>
                  </a:cxn>
                  <a:cxn ang="0">
                    <a:pos x="11" y="5"/>
                  </a:cxn>
                  <a:cxn ang="0">
                    <a:pos x="7" y="3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11" y="7"/>
                  </a:cxn>
                  <a:cxn ang="0">
                    <a:pos x="11" y="7"/>
                  </a:cxn>
                  <a:cxn ang="0">
                    <a:pos x="11" y="5"/>
                  </a:cxn>
                </a:cxnLst>
                <a:rect l="0" t="0" r="r" b="b"/>
                <a:pathLst>
                  <a:path w="11" h="7">
                    <a:moveTo>
                      <a:pt x="11" y="5"/>
                    </a:moveTo>
                    <a:lnTo>
                      <a:pt x="11" y="5"/>
                    </a:lnTo>
                    <a:lnTo>
                      <a:pt x="7" y="3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11" y="7"/>
                    </a:lnTo>
                    <a:lnTo>
                      <a:pt x="11" y="7"/>
                    </a:lnTo>
                    <a:lnTo>
                      <a:pt x="1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8" name="Freeform 4923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79" name="Freeform 4924"/>
              <p:cNvSpPr>
                <a:spLocks/>
              </p:cNvSpPr>
              <p:nvPr/>
            </p:nvSpPr>
            <p:spPr bwMode="auto">
              <a:xfrm>
                <a:off x="4353" y="2685"/>
                <a:ext cx="9" cy="3"/>
              </a:xfrm>
              <a:custGeom>
                <a:avLst/>
                <a:gdLst/>
                <a:ahLst/>
                <a:cxnLst>
                  <a:cxn ang="0">
                    <a:pos x="9" y="3"/>
                  </a:cxn>
                  <a:cxn ang="0">
                    <a:pos x="9" y="3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3" y="1"/>
                  </a:cxn>
                  <a:cxn ang="0">
                    <a:pos x="5" y="3"/>
                  </a:cxn>
                  <a:cxn ang="0">
                    <a:pos x="7" y="3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9" y="3"/>
                    </a:moveTo>
                    <a:lnTo>
                      <a:pt x="9" y="3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3" y="1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0" name="Freeform 4925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1" name="Freeform 4926"/>
              <p:cNvSpPr>
                <a:spLocks/>
              </p:cNvSpPr>
              <p:nvPr/>
            </p:nvSpPr>
            <p:spPr bwMode="auto">
              <a:xfrm>
                <a:off x="4362" y="2692"/>
                <a:ext cx="2" cy="1"/>
              </a:xfrm>
              <a:custGeom>
                <a:avLst/>
                <a:gdLst/>
                <a:ahLst/>
                <a:cxnLst>
                  <a:cxn ang="0">
                    <a:pos x="2" y="1"/>
                  </a:cxn>
                  <a:cxn ang="0">
                    <a:pos x="2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2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2" name="Freeform 4927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3" name="Freeform 4928"/>
              <p:cNvSpPr>
                <a:spLocks/>
              </p:cNvSpPr>
              <p:nvPr/>
            </p:nvSpPr>
            <p:spPr bwMode="auto">
              <a:xfrm>
                <a:off x="4364" y="2685"/>
                <a:ext cx="1" cy="1"/>
              </a:xfrm>
              <a:custGeom>
                <a:avLst/>
                <a:gdLst/>
                <a:ahLst/>
                <a:cxnLst>
                  <a:cxn ang="0">
                    <a:pos x="1" y="1"/>
                  </a:cxn>
                  <a:cxn ang="0">
                    <a:pos x="1" y="1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1" y="1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4" name="Freeform 4929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5" name="Freeform 4930"/>
              <p:cNvSpPr>
                <a:spLocks/>
              </p:cNvSpPr>
              <p:nvPr/>
            </p:nvSpPr>
            <p:spPr bwMode="auto">
              <a:xfrm>
                <a:off x="4364" y="2690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  <a:cxn ang="0">
                    <a:pos x="1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6" name="Freeform 4931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7" name="Freeform 4932"/>
              <p:cNvSpPr>
                <a:spLocks/>
              </p:cNvSpPr>
              <p:nvPr/>
            </p:nvSpPr>
            <p:spPr bwMode="auto">
              <a:xfrm>
                <a:off x="4365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8" name="Freeform 4933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89" name="Freeform 4934"/>
              <p:cNvSpPr>
                <a:spLocks/>
              </p:cNvSpPr>
              <p:nvPr/>
            </p:nvSpPr>
            <p:spPr bwMode="auto">
              <a:xfrm>
                <a:off x="4367" y="2706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0" name="Rectangle 4935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1" name="Rectangle 4936"/>
              <p:cNvSpPr>
                <a:spLocks noChangeArrowheads="1"/>
              </p:cNvSpPr>
              <p:nvPr/>
            </p:nvSpPr>
            <p:spPr bwMode="auto">
              <a:xfrm>
                <a:off x="4371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2" name="Freeform 4937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3" name="Freeform 4938"/>
              <p:cNvSpPr>
                <a:spLocks/>
              </p:cNvSpPr>
              <p:nvPr/>
            </p:nvSpPr>
            <p:spPr bwMode="auto">
              <a:xfrm>
                <a:off x="4373" y="2686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1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4" name="Freeform 4939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5" name="Freeform 4940"/>
              <p:cNvSpPr>
                <a:spLocks/>
              </p:cNvSpPr>
              <p:nvPr/>
            </p:nvSpPr>
            <p:spPr bwMode="auto">
              <a:xfrm>
                <a:off x="4373" y="2688"/>
                <a:ext cx="1" cy="2"/>
              </a:xfrm>
              <a:custGeom>
                <a:avLst/>
                <a:gdLst/>
                <a:ahLst/>
                <a:cxnLst>
                  <a:cxn ang="0">
                    <a:pos x="1" y="2"/>
                  </a:cxn>
                  <a:cxn ang="0">
                    <a:pos x="1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2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6" name="Freeform 4941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7" name="Freeform 4942"/>
              <p:cNvSpPr>
                <a:spLocks/>
              </p:cNvSpPr>
              <p:nvPr/>
            </p:nvSpPr>
            <p:spPr bwMode="auto">
              <a:xfrm>
                <a:off x="4374" y="2683"/>
                <a:ext cx="4" cy="3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3"/>
                  </a:cxn>
                  <a:cxn ang="0">
                    <a:pos x="4" y="2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8" name="Freeform 4943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99" name="Freeform 4944"/>
              <p:cNvSpPr>
                <a:spLocks/>
              </p:cNvSpPr>
              <p:nvPr/>
            </p:nvSpPr>
            <p:spPr bwMode="auto">
              <a:xfrm>
                <a:off x="4376" y="2688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0" name="Rectangle 4945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1" name="Rectangle 4946"/>
              <p:cNvSpPr>
                <a:spLocks noChangeArrowheads="1"/>
              </p:cNvSpPr>
              <p:nvPr/>
            </p:nvSpPr>
            <p:spPr bwMode="auto">
              <a:xfrm>
                <a:off x="4378" y="269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2" name="Freeform 4947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3" name="Freeform 4948"/>
              <p:cNvSpPr>
                <a:spLocks/>
              </p:cNvSpPr>
              <p:nvPr/>
            </p:nvSpPr>
            <p:spPr bwMode="auto">
              <a:xfrm>
                <a:off x="4380" y="2685"/>
                <a:ext cx="5" cy="3"/>
              </a:xfrm>
              <a:custGeom>
                <a:avLst/>
                <a:gdLst/>
                <a:ahLst/>
                <a:cxnLst>
                  <a:cxn ang="0">
                    <a:pos x="5" y="1"/>
                  </a:cxn>
                  <a:cxn ang="0">
                    <a:pos x="5" y="1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3" y="3"/>
                  </a:cxn>
                  <a:cxn ang="0">
                    <a:pos x="5" y="3"/>
                  </a:cxn>
                  <a:cxn ang="0">
                    <a:pos x="5" y="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lnTo>
                      <a:pt x="5" y="1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4" name="Freeform 4949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5" name="Freeform 4950"/>
              <p:cNvSpPr>
                <a:spLocks/>
              </p:cNvSpPr>
              <p:nvPr/>
            </p:nvSpPr>
            <p:spPr bwMode="auto">
              <a:xfrm>
                <a:off x="4378" y="2690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6" name="Freeform 4951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7" name="Freeform 4952"/>
              <p:cNvSpPr>
                <a:spLocks/>
              </p:cNvSpPr>
              <p:nvPr/>
            </p:nvSpPr>
            <p:spPr bwMode="auto">
              <a:xfrm>
                <a:off x="4380" y="2708"/>
                <a:ext cx="3" cy="5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3" y="5"/>
                  </a:cxn>
                  <a:cxn ang="0">
                    <a:pos x="3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8" name="Freeform 4953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09" name="Freeform 4954"/>
              <p:cNvSpPr>
                <a:spLocks/>
              </p:cNvSpPr>
              <p:nvPr/>
            </p:nvSpPr>
            <p:spPr bwMode="auto">
              <a:xfrm>
                <a:off x="4382" y="270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0" name="Freeform 4955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1" name="Freeform 4956"/>
              <p:cNvSpPr>
                <a:spLocks/>
              </p:cNvSpPr>
              <p:nvPr/>
            </p:nvSpPr>
            <p:spPr bwMode="auto">
              <a:xfrm>
                <a:off x="4383" y="2702"/>
                <a:ext cx="7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6" y="6"/>
                  </a:cxn>
                  <a:cxn ang="0">
                    <a:pos x="7" y="6"/>
                  </a:cxn>
                  <a:cxn ang="0">
                    <a:pos x="7" y="6"/>
                  </a:cxn>
                  <a:cxn ang="0">
                    <a:pos x="4" y="2"/>
                  </a:cxn>
                  <a:cxn ang="0">
                    <a:pos x="0" y="0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6" y="6"/>
                    </a:lnTo>
                    <a:lnTo>
                      <a:pt x="7" y="6"/>
                    </a:lnTo>
                    <a:lnTo>
                      <a:pt x="7" y="6"/>
                    </a:lnTo>
                    <a:lnTo>
                      <a:pt x="4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2" name="Rectangle 4957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3" name="Rectangle 4958"/>
              <p:cNvSpPr>
                <a:spLocks noChangeArrowheads="1"/>
              </p:cNvSpPr>
              <p:nvPr/>
            </p:nvSpPr>
            <p:spPr bwMode="auto">
              <a:xfrm>
                <a:off x="4383" y="2690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4" name="Freeform 4959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5" name="Freeform 4960"/>
              <p:cNvSpPr>
                <a:spLocks/>
              </p:cNvSpPr>
              <p:nvPr/>
            </p:nvSpPr>
            <p:spPr bwMode="auto">
              <a:xfrm>
                <a:off x="4383" y="2699"/>
                <a:ext cx="4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4" y="3"/>
                  </a:cxn>
                  <a:cxn ang="0">
                    <a:pos x="4" y="3"/>
                  </a:cxn>
                  <a:cxn ang="0">
                    <a:pos x="0" y="0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3"/>
                    </a:lnTo>
                    <a:lnTo>
                      <a:pt x="4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6" name="Rectangle 4961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7" name="Rectangle 4962"/>
              <p:cNvSpPr>
                <a:spLocks noChangeArrowheads="1"/>
              </p:cNvSpPr>
              <p:nvPr/>
            </p:nvSpPr>
            <p:spPr bwMode="auto">
              <a:xfrm>
                <a:off x="4385" y="2796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8" name="Freeform 4963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19" name="Freeform 4964"/>
              <p:cNvSpPr>
                <a:spLocks/>
              </p:cNvSpPr>
              <p:nvPr/>
            </p:nvSpPr>
            <p:spPr bwMode="auto">
              <a:xfrm>
                <a:off x="4390" y="2808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0" name="Freeform 4965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1" name="Freeform 4966"/>
              <p:cNvSpPr>
                <a:spLocks/>
              </p:cNvSpPr>
              <p:nvPr/>
            </p:nvSpPr>
            <p:spPr bwMode="auto">
              <a:xfrm>
                <a:off x="4392" y="2797"/>
                <a:ext cx="149" cy="47"/>
              </a:xfrm>
              <a:custGeom>
                <a:avLst/>
                <a:gdLst/>
                <a:ahLst/>
                <a:cxnLst>
                  <a:cxn ang="0">
                    <a:pos x="20" y="2"/>
                  </a:cxn>
                  <a:cxn ang="0">
                    <a:pos x="15" y="0"/>
                  </a:cxn>
                  <a:cxn ang="0">
                    <a:pos x="11" y="4"/>
                  </a:cxn>
                  <a:cxn ang="0">
                    <a:pos x="7" y="9"/>
                  </a:cxn>
                  <a:cxn ang="0">
                    <a:pos x="4" y="15"/>
                  </a:cxn>
                  <a:cxn ang="0">
                    <a:pos x="0" y="15"/>
                  </a:cxn>
                  <a:cxn ang="0">
                    <a:pos x="11" y="16"/>
                  </a:cxn>
                  <a:cxn ang="0">
                    <a:pos x="20" y="18"/>
                  </a:cxn>
                  <a:cxn ang="0">
                    <a:pos x="20" y="20"/>
                  </a:cxn>
                  <a:cxn ang="0">
                    <a:pos x="18" y="24"/>
                  </a:cxn>
                  <a:cxn ang="0">
                    <a:pos x="32" y="25"/>
                  </a:cxn>
                  <a:cxn ang="0">
                    <a:pos x="45" y="31"/>
                  </a:cxn>
                  <a:cxn ang="0">
                    <a:pos x="50" y="31"/>
                  </a:cxn>
                  <a:cxn ang="0">
                    <a:pos x="54" y="29"/>
                  </a:cxn>
                  <a:cxn ang="0">
                    <a:pos x="70" y="31"/>
                  </a:cxn>
                  <a:cxn ang="0">
                    <a:pos x="90" y="38"/>
                  </a:cxn>
                  <a:cxn ang="0">
                    <a:pos x="99" y="38"/>
                  </a:cxn>
                  <a:cxn ang="0">
                    <a:pos x="106" y="38"/>
                  </a:cxn>
                  <a:cxn ang="0">
                    <a:pos x="124" y="40"/>
                  </a:cxn>
                  <a:cxn ang="0">
                    <a:pos x="131" y="40"/>
                  </a:cxn>
                  <a:cxn ang="0">
                    <a:pos x="142" y="43"/>
                  </a:cxn>
                  <a:cxn ang="0">
                    <a:pos x="147" y="47"/>
                  </a:cxn>
                  <a:cxn ang="0">
                    <a:pos x="149" y="45"/>
                  </a:cxn>
                  <a:cxn ang="0">
                    <a:pos x="145" y="40"/>
                  </a:cxn>
                  <a:cxn ang="0">
                    <a:pos x="147" y="33"/>
                  </a:cxn>
                  <a:cxn ang="0">
                    <a:pos x="143" y="29"/>
                  </a:cxn>
                  <a:cxn ang="0">
                    <a:pos x="136" y="29"/>
                  </a:cxn>
                  <a:cxn ang="0">
                    <a:pos x="127" y="29"/>
                  </a:cxn>
                  <a:cxn ang="0">
                    <a:pos x="120" y="25"/>
                  </a:cxn>
                  <a:cxn ang="0">
                    <a:pos x="120" y="22"/>
                  </a:cxn>
                  <a:cxn ang="0">
                    <a:pos x="118" y="16"/>
                  </a:cxn>
                  <a:cxn ang="0">
                    <a:pos x="111" y="16"/>
                  </a:cxn>
                  <a:cxn ang="0">
                    <a:pos x="109" y="15"/>
                  </a:cxn>
                  <a:cxn ang="0">
                    <a:pos x="104" y="15"/>
                  </a:cxn>
                  <a:cxn ang="0">
                    <a:pos x="100" y="13"/>
                  </a:cxn>
                  <a:cxn ang="0">
                    <a:pos x="95" y="11"/>
                  </a:cxn>
                  <a:cxn ang="0">
                    <a:pos x="92" y="9"/>
                  </a:cxn>
                  <a:cxn ang="0">
                    <a:pos x="86" y="13"/>
                  </a:cxn>
                  <a:cxn ang="0">
                    <a:pos x="83" y="16"/>
                  </a:cxn>
                  <a:cxn ang="0">
                    <a:pos x="77" y="16"/>
                  </a:cxn>
                  <a:cxn ang="0">
                    <a:pos x="66" y="16"/>
                  </a:cxn>
                  <a:cxn ang="0">
                    <a:pos x="61" y="15"/>
                  </a:cxn>
                  <a:cxn ang="0">
                    <a:pos x="54" y="13"/>
                  </a:cxn>
                  <a:cxn ang="0">
                    <a:pos x="49" y="6"/>
                  </a:cxn>
                  <a:cxn ang="0">
                    <a:pos x="43" y="6"/>
                  </a:cxn>
                  <a:cxn ang="0">
                    <a:pos x="38" y="6"/>
                  </a:cxn>
                  <a:cxn ang="0">
                    <a:pos x="32" y="2"/>
                  </a:cxn>
                  <a:cxn ang="0">
                    <a:pos x="27" y="4"/>
                  </a:cxn>
                </a:cxnLst>
                <a:rect l="0" t="0" r="r" b="b"/>
                <a:pathLst>
                  <a:path w="149" h="47">
                    <a:moveTo>
                      <a:pt x="25" y="2"/>
                    </a:moveTo>
                    <a:lnTo>
                      <a:pt x="25" y="2"/>
                    </a:lnTo>
                    <a:lnTo>
                      <a:pt x="20" y="2"/>
                    </a:lnTo>
                    <a:lnTo>
                      <a:pt x="15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3" y="2"/>
                    </a:lnTo>
                    <a:lnTo>
                      <a:pt x="11" y="4"/>
                    </a:lnTo>
                    <a:lnTo>
                      <a:pt x="11" y="4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4" y="15"/>
                    </a:lnTo>
                    <a:lnTo>
                      <a:pt x="4" y="15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4" y="15"/>
                    </a:lnTo>
                    <a:lnTo>
                      <a:pt x="7" y="15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5" y="16"/>
                    </a:lnTo>
                    <a:lnTo>
                      <a:pt x="20" y="18"/>
                    </a:lnTo>
                    <a:lnTo>
                      <a:pt x="20" y="18"/>
                    </a:lnTo>
                    <a:lnTo>
                      <a:pt x="20" y="20"/>
                    </a:lnTo>
                    <a:lnTo>
                      <a:pt x="20" y="20"/>
                    </a:lnTo>
                    <a:lnTo>
                      <a:pt x="18" y="22"/>
                    </a:lnTo>
                    <a:lnTo>
                      <a:pt x="18" y="22"/>
                    </a:lnTo>
                    <a:lnTo>
                      <a:pt x="18" y="24"/>
                    </a:lnTo>
                    <a:lnTo>
                      <a:pt x="20" y="25"/>
                    </a:lnTo>
                    <a:lnTo>
                      <a:pt x="24" y="25"/>
                    </a:lnTo>
                    <a:lnTo>
                      <a:pt x="32" y="25"/>
                    </a:lnTo>
                    <a:lnTo>
                      <a:pt x="32" y="25"/>
                    </a:lnTo>
                    <a:lnTo>
                      <a:pt x="40" y="29"/>
                    </a:lnTo>
                    <a:lnTo>
                      <a:pt x="45" y="31"/>
                    </a:lnTo>
                    <a:lnTo>
                      <a:pt x="45" y="31"/>
                    </a:lnTo>
                    <a:lnTo>
                      <a:pt x="50" y="31"/>
                    </a:lnTo>
                    <a:lnTo>
                      <a:pt x="50" y="31"/>
                    </a:lnTo>
                    <a:lnTo>
                      <a:pt x="52" y="29"/>
                    </a:lnTo>
                    <a:lnTo>
                      <a:pt x="54" y="29"/>
                    </a:lnTo>
                    <a:lnTo>
                      <a:pt x="54" y="29"/>
                    </a:lnTo>
                    <a:lnTo>
                      <a:pt x="63" y="29"/>
                    </a:lnTo>
                    <a:lnTo>
                      <a:pt x="70" y="31"/>
                    </a:lnTo>
                    <a:lnTo>
                      <a:pt x="70" y="31"/>
                    </a:lnTo>
                    <a:lnTo>
                      <a:pt x="81" y="34"/>
                    </a:lnTo>
                    <a:lnTo>
                      <a:pt x="90" y="38"/>
                    </a:lnTo>
                    <a:lnTo>
                      <a:pt x="90" y="38"/>
                    </a:lnTo>
                    <a:lnTo>
                      <a:pt x="95" y="38"/>
                    </a:lnTo>
                    <a:lnTo>
                      <a:pt x="99" y="38"/>
                    </a:lnTo>
                    <a:lnTo>
                      <a:pt x="99" y="38"/>
                    </a:lnTo>
                    <a:lnTo>
                      <a:pt x="102" y="40"/>
                    </a:lnTo>
                    <a:lnTo>
                      <a:pt x="106" y="38"/>
                    </a:lnTo>
                    <a:lnTo>
                      <a:pt x="106" y="38"/>
                    </a:lnTo>
                    <a:lnTo>
                      <a:pt x="115" y="40"/>
                    </a:lnTo>
                    <a:lnTo>
                      <a:pt x="120" y="40"/>
                    </a:lnTo>
                    <a:lnTo>
                      <a:pt x="124" y="40"/>
                    </a:lnTo>
                    <a:lnTo>
                      <a:pt x="124" y="40"/>
                    </a:lnTo>
                    <a:lnTo>
                      <a:pt x="127" y="38"/>
                    </a:lnTo>
                    <a:lnTo>
                      <a:pt x="131" y="40"/>
                    </a:lnTo>
                    <a:lnTo>
                      <a:pt x="136" y="43"/>
                    </a:lnTo>
                    <a:lnTo>
                      <a:pt x="136" y="43"/>
                    </a:lnTo>
                    <a:lnTo>
                      <a:pt x="142" y="43"/>
                    </a:lnTo>
                    <a:lnTo>
                      <a:pt x="145" y="45"/>
                    </a:lnTo>
                    <a:lnTo>
                      <a:pt x="145" y="45"/>
                    </a:lnTo>
                    <a:lnTo>
                      <a:pt x="147" y="47"/>
                    </a:lnTo>
                    <a:lnTo>
                      <a:pt x="149" y="47"/>
                    </a:lnTo>
                    <a:lnTo>
                      <a:pt x="149" y="47"/>
                    </a:lnTo>
                    <a:lnTo>
                      <a:pt x="149" y="45"/>
                    </a:lnTo>
                    <a:lnTo>
                      <a:pt x="147" y="43"/>
                    </a:lnTo>
                    <a:lnTo>
                      <a:pt x="147" y="43"/>
                    </a:lnTo>
                    <a:lnTo>
                      <a:pt x="145" y="40"/>
                    </a:lnTo>
                    <a:lnTo>
                      <a:pt x="145" y="38"/>
                    </a:lnTo>
                    <a:lnTo>
                      <a:pt x="147" y="33"/>
                    </a:lnTo>
                    <a:lnTo>
                      <a:pt x="147" y="33"/>
                    </a:lnTo>
                    <a:lnTo>
                      <a:pt x="147" y="31"/>
                    </a:lnTo>
                    <a:lnTo>
                      <a:pt x="143" y="29"/>
                    </a:lnTo>
                    <a:lnTo>
                      <a:pt x="143" y="29"/>
                    </a:lnTo>
                    <a:lnTo>
                      <a:pt x="140" y="29"/>
                    </a:lnTo>
                    <a:lnTo>
                      <a:pt x="136" y="29"/>
                    </a:lnTo>
                    <a:lnTo>
                      <a:pt x="136" y="29"/>
                    </a:lnTo>
                    <a:lnTo>
                      <a:pt x="131" y="29"/>
                    </a:lnTo>
                    <a:lnTo>
                      <a:pt x="127" y="29"/>
                    </a:lnTo>
                    <a:lnTo>
                      <a:pt x="127" y="29"/>
                    </a:lnTo>
                    <a:lnTo>
                      <a:pt x="124" y="29"/>
                    </a:lnTo>
                    <a:lnTo>
                      <a:pt x="120" y="25"/>
                    </a:lnTo>
                    <a:lnTo>
                      <a:pt x="120" y="25"/>
                    </a:lnTo>
                    <a:lnTo>
                      <a:pt x="122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6"/>
                    </a:lnTo>
                    <a:lnTo>
                      <a:pt x="118" y="16"/>
                    </a:lnTo>
                    <a:lnTo>
                      <a:pt x="115" y="16"/>
                    </a:lnTo>
                    <a:lnTo>
                      <a:pt x="111" y="16"/>
                    </a:lnTo>
                    <a:lnTo>
                      <a:pt x="111" y="16"/>
                    </a:lnTo>
                    <a:lnTo>
                      <a:pt x="109" y="15"/>
                    </a:lnTo>
                    <a:lnTo>
                      <a:pt x="109" y="15"/>
                    </a:lnTo>
                    <a:lnTo>
                      <a:pt x="108" y="15"/>
                    </a:lnTo>
                    <a:lnTo>
                      <a:pt x="104" y="15"/>
                    </a:lnTo>
                    <a:lnTo>
                      <a:pt x="104" y="15"/>
                    </a:lnTo>
                    <a:lnTo>
                      <a:pt x="102" y="13"/>
                    </a:lnTo>
                    <a:lnTo>
                      <a:pt x="102" y="11"/>
                    </a:lnTo>
                    <a:lnTo>
                      <a:pt x="100" y="13"/>
                    </a:lnTo>
                    <a:lnTo>
                      <a:pt x="100" y="13"/>
                    </a:lnTo>
                    <a:lnTo>
                      <a:pt x="97" y="13"/>
                    </a:lnTo>
                    <a:lnTo>
                      <a:pt x="95" y="11"/>
                    </a:lnTo>
                    <a:lnTo>
                      <a:pt x="95" y="11"/>
                    </a:lnTo>
                    <a:lnTo>
                      <a:pt x="93" y="9"/>
                    </a:lnTo>
                    <a:lnTo>
                      <a:pt x="92" y="9"/>
                    </a:lnTo>
                    <a:lnTo>
                      <a:pt x="88" y="9"/>
                    </a:lnTo>
                    <a:lnTo>
                      <a:pt x="86" y="13"/>
                    </a:lnTo>
                    <a:lnTo>
                      <a:pt x="86" y="13"/>
                    </a:lnTo>
                    <a:lnTo>
                      <a:pt x="86" y="16"/>
                    </a:lnTo>
                    <a:lnTo>
                      <a:pt x="84" y="16"/>
                    </a:lnTo>
                    <a:lnTo>
                      <a:pt x="83" y="16"/>
                    </a:lnTo>
                    <a:lnTo>
                      <a:pt x="83" y="16"/>
                    </a:lnTo>
                    <a:lnTo>
                      <a:pt x="77" y="16"/>
                    </a:lnTo>
                    <a:lnTo>
                      <a:pt x="77" y="16"/>
                    </a:lnTo>
                    <a:lnTo>
                      <a:pt x="74" y="16"/>
                    </a:lnTo>
                    <a:lnTo>
                      <a:pt x="74" y="16"/>
                    </a:lnTo>
                    <a:lnTo>
                      <a:pt x="66" y="16"/>
                    </a:lnTo>
                    <a:lnTo>
                      <a:pt x="66" y="16"/>
                    </a:lnTo>
                    <a:lnTo>
                      <a:pt x="63" y="15"/>
                    </a:lnTo>
                    <a:lnTo>
                      <a:pt x="61" y="15"/>
                    </a:lnTo>
                    <a:lnTo>
                      <a:pt x="61" y="15"/>
                    </a:lnTo>
                    <a:lnTo>
                      <a:pt x="58" y="15"/>
                    </a:lnTo>
                    <a:lnTo>
                      <a:pt x="54" y="13"/>
                    </a:lnTo>
                    <a:lnTo>
                      <a:pt x="50" y="7"/>
                    </a:lnTo>
                    <a:lnTo>
                      <a:pt x="50" y="7"/>
                    </a:lnTo>
                    <a:lnTo>
                      <a:pt x="49" y="6"/>
                    </a:lnTo>
                    <a:lnTo>
                      <a:pt x="47" y="7"/>
                    </a:lnTo>
                    <a:lnTo>
                      <a:pt x="47" y="7"/>
                    </a:lnTo>
                    <a:lnTo>
                      <a:pt x="43" y="6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8" y="6"/>
                    </a:lnTo>
                    <a:lnTo>
                      <a:pt x="36" y="2"/>
                    </a:lnTo>
                    <a:lnTo>
                      <a:pt x="36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27" y="4"/>
                    </a:lnTo>
                    <a:lnTo>
                      <a:pt x="25" y="4"/>
                    </a:lnTo>
                    <a:lnTo>
                      <a:pt x="25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2" name="Freeform 4967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3" name="Freeform 4968"/>
              <p:cNvSpPr>
                <a:spLocks/>
              </p:cNvSpPr>
              <p:nvPr/>
            </p:nvSpPr>
            <p:spPr bwMode="auto">
              <a:xfrm>
                <a:off x="4392" y="2727"/>
                <a:ext cx="29" cy="26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6" y="4"/>
                  </a:cxn>
                  <a:cxn ang="0">
                    <a:pos x="4" y="6"/>
                  </a:cxn>
                  <a:cxn ang="0">
                    <a:pos x="0" y="8"/>
                  </a:cxn>
                  <a:cxn ang="0">
                    <a:pos x="0" y="8"/>
                  </a:cxn>
                  <a:cxn ang="0">
                    <a:pos x="4" y="9"/>
                  </a:cxn>
                  <a:cxn ang="0">
                    <a:pos x="7" y="9"/>
                  </a:cxn>
                  <a:cxn ang="0">
                    <a:pos x="7" y="9"/>
                  </a:cxn>
                  <a:cxn ang="0">
                    <a:pos x="9" y="9"/>
                  </a:cxn>
                  <a:cxn ang="0">
                    <a:pos x="11" y="11"/>
                  </a:cxn>
                  <a:cxn ang="0">
                    <a:pos x="11" y="11"/>
                  </a:cxn>
                  <a:cxn ang="0">
                    <a:pos x="15" y="15"/>
                  </a:cxn>
                  <a:cxn ang="0">
                    <a:pos x="15" y="15"/>
                  </a:cxn>
                  <a:cxn ang="0">
                    <a:pos x="15" y="18"/>
                  </a:cxn>
                  <a:cxn ang="0">
                    <a:pos x="16" y="22"/>
                  </a:cxn>
                  <a:cxn ang="0">
                    <a:pos x="16" y="22"/>
                  </a:cxn>
                  <a:cxn ang="0">
                    <a:pos x="22" y="24"/>
                  </a:cxn>
                  <a:cxn ang="0">
                    <a:pos x="24" y="26"/>
                  </a:cxn>
                  <a:cxn ang="0">
                    <a:pos x="25" y="26"/>
                  </a:cxn>
                  <a:cxn ang="0">
                    <a:pos x="25" y="26"/>
                  </a:cxn>
                  <a:cxn ang="0">
                    <a:pos x="27" y="24"/>
                  </a:cxn>
                  <a:cxn ang="0">
                    <a:pos x="27" y="24"/>
                  </a:cxn>
                  <a:cxn ang="0">
                    <a:pos x="25" y="22"/>
                  </a:cxn>
                  <a:cxn ang="0">
                    <a:pos x="25" y="22"/>
                  </a:cxn>
                  <a:cxn ang="0">
                    <a:pos x="25" y="18"/>
                  </a:cxn>
                  <a:cxn ang="0">
                    <a:pos x="29" y="17"/>
                  </a:cxn>
                  <a:cxn ang="0">
                    <a:pos x="29" y="17"/>
                  </a:cxn>
                  <a:cxn ang="0">
                    <a:pos x="24" y="17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18" y="11"/>
                  </a:cxn>
                  <a:cxn ang="0">
                    <a:pos x="18" y="8"/>
                  </a:cxn>
                  <a:cxn ang="0">
                    <a:pos x="18" y="8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13" y="0"/>
                  </a:cxn>
                  <a:cxn ang="0">
                    <a:pos x="11" y="0"/>
                  </a:cxn>
                  <a:cxn ang="0">
                    <a:pos x="11" y="2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7" y="2"/>
                  </a:cxn>
                  <a:cxn ang="0">
                    <a:pos x="6" y="0"/>
                  </a:cxn>
                  <a:cxn ang="0">
                    <a:pos x="4" y="2"/>
                  </a:cxn>
                </a:cxnLst>
                <a:rect l="0" t="0" r="r" b="b"/>
                <a:pathLst>
                  <a:path w="29" h="26">
                    <a:moveTo>
                      <a:pt x="4" y="2"/>
                    </a:moveTo>
                    <a:lnTo>
                      <a:pt x="4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4" y="9"/>
                    </a:lnTo>
                    <a:lnTo>
                      <a:pt x="7" y="9"/>
                    </a:lnTo>
                    <a:lnTo>
                      <a:pt x="7" y="9"/>
                    </a:lnTo>
                    <a:lnTo>
                      <a:pt x="9" y="9"/>
                    </a:lnTo>
                    <a:lnTo>
                      <a:pt x="11" y="11"/>
                    </a:lnTo>
                    <a:lnTo>
                      <a:pt x="11" y="11"/>
                    </a:lnTo>
                    <a:lnTo>
                      <a:pt x="15" y="15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22" y="24"/>
                    </a:lnTo>
                    <a:lnTo>
                      <a:pt x="24" y="26"/>
                    </a:lnTo>
                    <a:lnTo>
                      <a:pt x="25" y="26"/>
                    </a:lnTo>
                    <a:lnTo>
                      <a:pt x="25" y="26"/>
                    </a:lnTo>
                    <a:lnTo>
                      <a:pt x="27" y="24"/>
                    </a:lnTo>
                    <a:lnTo>
                      <a:pt x="27" y="24"/>
                    </a:lnTo>
                    <a:lnTo>
                      <a:pt x="25" y="22"/>
                    </a:lnTo>
                    <a:lnTo>
                      <a:pt x="25" y="22"/>
                    </a:lnTo>
                    <a:lnTo>
                      <a:pt x="25" y="18"/>
                    </a:lnTo>
                    <a:lnTo>
                      <a:pt x="29" y="17"/>
                    </a:lnTo>
                    <a:lnTo>
                      <a:pt x="29" y="17"/>
                    </a:lnTo>
                    <a:lnTo>
                      <a:pt x="24" y="17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4" name="Freeform 4969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5" name="Freeform 4970"/>
              <p:cNvSpPr>
                <a:spLocks/>
              </p:cNvSpPr>
              <p:nvPr/>
            </p:nvSpPr>
            <p:spPr bwMode="auto">
              <a:xfrm>
                <a:off x="4401" y="2654"/>
                <a:ext cx="2" cy="2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6" name="Freeform 4971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7" name="Freeform 4972"/>
              <p:cNvSpPr>
                <a:spLocks/>
              </p:cNvSpPr>
              <p:nvPr/>
            </p:nvSpPr>
            <p:spPr bwMode="auto">
              <a:xfrm>
                <a:off x="4419" y="2749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8" name="Rectangle 4973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29" name="Rectangle 4974"/>
              <p:cNvSpPr>
                <a:spLocks noChangeArrowheads="1"/>
              </p:cNvSpPr>
              <p:nvPr/>
            </p:nvSpPr>
            <p:spPr bwMode="auto">
              <a:xfrm>
                <a:off x="4424" y="2747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0" name="Freeform 4975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1" name="Freeform 4976"/>
              <p:cNvSpPr>
                <a:spLocks/>
              </p:cNvSpPr>
              <p:nvPr/>
            </p:nvSpPr>
            <p:spPr bwMode="auto">
              <a:xfrm>
                <a:off x="4428" y="2747"/>
                <a:ext cx="4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4" y="0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2" name="Freeform 4977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3" name="Freeform 4978"/>
              <p:cNvSpPr>
                <a:spLocks/>
              </p:cNvSpPr>
              <p:nvPr/>
            </p:nvSpPr>
            <p:spPr bwMode="auto">
              <a:xfrm>
                <a:off x="4432" y="2744"/>
                <a:ext cx="12" cy="10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1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1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3" y="9"/>
                  </a:cxn>
                  <a:cxn ang="0">
                    <a:pos x="7" y="9"/>
                  </a:cxn>
                  <a:cxn ang="0">
                    <a:pos x="9" y="10"/>
                  </a:cxn>
                  <a:cxn ang="0">
                    <a:pos x="9" y="10"/>
                  </a:cxn>
                  <a:cxn ang="0">
                    <a:pos x="10" y="7"/>
                  </a:cxn>
                  <a:cxn ang="0">
                    <a:pos x="12" y="3"/>
                  </a:cxn>
                  <a:cxn ang="0">
                    <a:pos x="12" y="3"/>
                  </a:cxn>
                  <a:cxn ang="0">
                    <a:pos x="10" y="1"/>
                  </a:cxn>
                  <a:cxn ang="0">
                    <a:pos x="9" y="0"/>
                  </a:cxn>
                  <a:cxn ang="0">
                    <a:pos x="3" y="0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lnTo>
                      <a:pt x="3" y="0"/>
                    </a:lnTo>
                    <a:lnTo>
                      <a:pt x="1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1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7" y="9"/>
                    </a:lnTo>
                    <a:lnTo>
                      <a:pt x="9" y="10"/>
                    </a:lnTo>
                    <a:lnTo>
                      <a:pt x="9" y="10"/>
                    </a:lnTo>
                    <a:lnTo>
                      <a:pt x="10" y="7"/>
                    </a:lnTo>
                    <a:lnTo>
                      <a:pt x="12" y="3"/>
                    </a:lnTo>
                    <a:lnTo>
                      <a:pt x="12" y="3"/>
                    </a:lnTo>
                    <a:lnTo>
                      <a:pt x="10" y="1"/>
                    </a:lnTo>
                    <a:lnTo>
                      <a:pt x="9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4" name="Freeform 4979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5" name="Freeform 4980"/>
              <p:cNvSpPr>
                <a:spLocks/>
              </p:cNvSpPr>
              <p:nvPr/>
            </p:nvSpPr>
            <p:spPr bwMode="auto">
              <a:xfrm>
                <a:off x="4439" y="2636"/>
                <a:ext cx="5" cy="7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3" y="6"/>
                  </a:cxn>
                  <a:cxn ang="0">
                    <a:pos x="3" y="6"/>
                  </a:cxn>
                  <a:cxn ang="0">
                    <a:pos x="2" y="6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3" y="7"/>
                  </a:cxn>
                  <a:cxn ang="0">
                    <a:pos x="5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lnTo>
                      <a:pt x="0" y="4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6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3" y="7"/>
                    </a:lnTo>
                    <a:lnTo>
                      <a:pt x="5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6" name="Freeform 4981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7" name="Freeform 4982"/>
              <p:cNvSpPr>
                <a:spLocks/>
              </p:cNvSpPr>
              <p:nvPr/>
            </p:nvSpPr>
            <p:spPr bwMode="auto">
              <a:xfrm>
                <a:off x="4512" y="2812"/>
                <a:ext cx="22" cy="7"/>
              </a:xfrm>
              <a:custGeom>
                <a:avLst/>
                <a:gdLst/>
                <a:ahLst/>
                <a:cxnLst>
                  <a:cxn ang="0">
                    <a:pos x="4" y="1"/>
                  </a:cxn>
                  <a:cxn ang="0">
                    <a:pos x="4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4" y="7"/>
                  </a:cxn>
                  <a:cxn ang="0">
                    <a:pos x="6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7"/>
                  </a:cxn>
                  <a:cxn ang="0">
                    <a:pos x="11" y="7"/>
                  </a:cxn>
                  <a:cxn ang="0">
                    <a:pos x="14" y="5"/>
                  </a:cxn>
                  <a:cxn ang="0">
                    <a:pos x="14" y="5"/>
                  </a:cxn>
                  <a:cxn ang="0">
                    <a:pos x="18" y="5"/>
                  </a:cxn>
                  <a:cxn ang="0">
                    <a:pos x="18" y="5"/>
                  </a:cxn>
                  <a:cxn ang="0">
                    <a:pos x="20" y="3"/>
                  </a:cxn>
                  <a:cxn ang="0">
                    <a:pos x="22" y="3"/>
                  </a:cxn>
                  <a:cxn ang="0">
                    <a:pos x="22" y="3"/>
                  </a:cxn>
                  <a:cxn ang="0">
                    <a:pos x="22" y="1"/>
                  </a:cxn>
                  <a:cxn ang="0">
                    <a:pos x="20" y="0"/>
                  </a:cxn>
                  <a:cxn ang="0">
                    <a:pos x="16" y="1"/>
                  </a:cxn>
                  <a:cxn ang="0">
                    <a:pos x="16" y="1"/>
                  </a:cxn>
                  <a:cxn ang="0">
                    <a:pos x="9" y="1"/>
                  </a:cxn>
                  <a:cxn ang="0">
                    <a:pos x="4" y="1"/>
                  </a:cxn>
                </a:cxnLst>
                <a:rect l="0" t="0" r="r" b="b"/>
                <a:pathLst>
                  <a:path w="22" h="7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6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7"/>
                    </a:lnTo>
                    <a:lnTo>
                      <a:pt x="11" y="7"/>
                    </a:lnTo>
                    <a:lnTo>
                      <a:pt x="14" y="5"/>
                    </a:lnTo>
                    <a:lnTo>
                      <a:pt x="14" y="5"/>
                    </a:lnTo>
                    <a:lnTo>
                      <a:pt x="18" y="5"/>
                    </a:lnTo>
                    <a:lnTo>
                      <a:pt x="18" y="5"/>
                    </a:lnTo>
                    <a:lnTo>
                      <a:pt x="20" y="3"/>
                    </a:lnTo>
                    <a:lnTo>
                      <a:pt x="22" y="3"/>
                    </a:lnTo>
                    <a:lnTo>
                      <a:pt x="22" y="3"/>
                    </a:lnTo>
                    <a:lnTo>
                      <a:pt x="22" y="1"/>
                    </a:lnTo>
                    <a:lnTo>
                      <a:pt x="20" y="0"/>
                    </a:lnTo>
                    <a:lnTo>
                      <a:pt x="16" y="1"/>
                    </a:lnTo>
                    <a:lnTo>
                      <a:pt x="16" y="1"/>
                    </a:lnTo>
                    <a:lnTo>
                      <a:pt x="9" y="1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8" name="Freeform 4983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39" name="Freeform 4984"/>
              <p:cNvSpPr>
                <a:spLocks/>
              </p:cNvSpPr>
              <p:nvPr/>
            </p:nvSpPr>
            <p:spPr bwMode="auto">
              <a:xfrm>
                <a:off x="4539" y="2831"/>
                <a:ext cx="20" cy="1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6"/>
                  </a:cxn>
                  <a:cxn ang="0">
                    <a:pos x="5" y="7"/>
                  </a:cxn>
                  <a:cxn ang="0">
                    <a:pos x="5" y="7"/>
                  </a:cxn>
                  <a:cxn ang="0">
                    <a:pos x="11" y="9"/>
                  </a:cxn>
                  <a:cxn ang="0">
                    <a:pos x="11" y="9"/>
                  </a:cxn>
                  <a:cxn ang="0">
                    <a:pos x="11" y="11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3" y="11"/>
                  </a:cxn>
                  <a:cxn ang="0">
                    <a:pos x="14" y="9"/>
                  </a:cxn>
                  <a:cxn ang="0">
                    <a:pos x="14" y="9"/>
                  </a:cxn>
                  <a:cxn ang="0">
                    <a:pos x="18" y="7"/>
                  </a:cxn>
                  <a:cxn ang="0">
                    <a:pos x="20" y="6"/>
                  </a:cxn>
                  <a:cxn ang="0">
                    <a:pos x="20" y="4"/>
                  </a:cxn>
                  <a:cxn ang="0">
                    <a:pos x="20" y="4"/>
                  </a:cxn>
                  <a:cxn ang="0">
                    <a:pos x="16" y="2"/>
                  </a:cxn>
                  <a:cxn ang="0">
                    <a:pos x="13" y="0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7"/>
                    </a:lnTo>
                    <a:lnTo>
                      <a:pt x="5" y="7"/>
                    </a:lnTo>
                    <a:lnTo>
                      <a:pt x="11" y="9"/>
                    </a:lnTo>
                    <a:lnTo>
                      <a:pt x="11" y="9"/>
                    </a:lnTo>
                    <a:lnTo>
                      <a:pt x="11" y="11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3" y="11"/>
                    </a:lnTo>
                    <a:lnTo>
                      <a:pt x="14" y="9"/>
                    </a:lnTo>
                    <a:lnTo>
                      <a:pt x="14" y="9"/>
                    </a:lnTo>
                    <a:lnTo>
                      <a:pt x="18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0" y="4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0" name="Freeform 4985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1" name="Freeform 4986"/>
              <p:cNvSpPr>
                <a:spLocks/>
              </p:cNvSpPr>
              <p:nvPr/>
            </p:nvSpPr>
            <p:spPr bwMode="auto">
              <a:xfrm>
                <a:off x="4553" y="2812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2" y="1"/>
                  </a:cxn>
                  <a:cxn ang="0">
                    <a:pos x="6" y="1"/>
                  </a:cxn>
                  <a:cxn ang="0">
                    <a:pos x="6" y="1"/>
                  </a:cxn>
                  <a:cxn ang="0">
                    <a:pos x="4" y="0"/>
                  </a:cxn>
                  <a:cxn ang="0">
                    <a:pos x="0" y="0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2" y="1"/>
                    </a:lnTo>
                    <a:lnTo>
                      <a:pt x="6" y="1"/>
                    </a:lnTo>
                    <a:lnTo>
                      <a:pt x="6" y="1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2" name="Freeform 4987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3" name="Freeform 4988"/>
              <p:cNvSpPr>
                <a:spLocks/>
              </p:cNvSpPr>
              <p:nvPr/>
            </p:nvSpPr>
            <p:spPr bwMode="auto">
              <a:xfrm>
                <a:off x="4555" y="2842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4" name="Freeform 4989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5" name="Freeform 4990"/>
              <p:cNvSpPr>
                <a:spLocks/>
              </p:cNvSpPr>
              <p:nvPr/>
            </p:nvSpPr>
            <p:spPr bwMode="auto">
              <a:xfrm>
                <a:off x="4560" y="2833"/>
                <a:ext cx="15" cy="13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4" y="9"/>
                  </a:cxn>
                  <a:cxn ang="0">
                    <a:pos x="2" y="11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2" y="11"/>
                  </a:cxn>
                  <a:cxn ang="0">
                    <a:pos x="6" y="11"/>
                  </a:cxn>
                  <a:cxn ang="0">
                    <a:pos x="11" y="13"/>
                  </a:cxn>
                  <a:cxn ang="0">
                    <a:pos x="11" y="13"/>
                  </a:cxn>
                  <a:cxn ang="0">
                    <a:pos x="13" y="9"/>
                  </a:cxn>
                  <a:cxn ang="0">
                    <a:pos x="15" y="5"/>
                  </a:cxn>
                  <a:cxn ang="0">
                    <a:pos x="15" y="5"/>
                  </a:cxn>
                  <a:cxn ang="0">
                    <a:pos x="15" y="4"/>
                  </a:cxn>
                  <a:cxn ang="0">
                    <a:pos x="13" y="2"/>
                  </a:cxn>
                  <a:cxn ang="0">
                    <a:pos x="9" y="0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lnTo>
                      <a:pt x="9" y="0"/>
                    </a:lnTo>
                    <a:lnTo>
                      <a:pt x="6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6" y="11"/>
                    </a:lnTo>
                    <a:lnTo>
                      <a:pt x="11" y="13"/>
                    </a:lnTo>
                    <a:lnTo>
                      <a:pt x="11" y="13"/>
                    </a:lnTo>
                    <a:lnTo>
                      <a:pt x="13" y="9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6" name="Freeform 4991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7" name="Freeform 4992"/>
              <p:cNvSpPr>
                <a:spLocks/>
              </p:cNvSpPr>
              <p:nvPr/>
            </p:nvSpPr>
            <p:spPr bwMode="auto">
              <a:xfrm>
                <a:off x="4575" y="2831"/>
                <a:ext cx="39" cy="16"/>
              </a:xfrm>
              <a:custGeom>
                <a:avLst/>
                <a:gdLst/>
                <a:ahLst/>
                <a:cxnLst>
                  <a:cxn ang="0">
                    <a:pos x="20" y="15"/>
                  </a:cxn>
                  <a:cxn ang="0">
                    <a:pos x="27" y="9"/>
                  </a:cxn>
                  <a:cxn ang="0">
                    <a:pos x="27" y="11"/>
                  </a:cxn>
                  <a:cxn ang="0">
                    <a:pos x="27" y="13"/>
                  </a:cxn>
                  <a:cxn ang="0">
                    <a:pos x="30" y="13"/>
                  </a:cxn>
                  <a:cxn ang="0">
                    <a:pos x="36" y="13"/>
                  </a:cxn>
                  <a:cxn ang="0">
                    <a:pos x="32" y="11"/>
                  </a:cxn>
                  <a:cxn ang="0">
                    <a:pos x="39" y="11"/>
                  </a:cxn>
                  <a:cxn ang="0">
                    <a:pos x="39" y="9"/>
                  </a:cxn>
                  <a:cxn ang="0">
                    <a:pos x="37" y="7"/>
                  </a:cxn>
                  <a:cxn ang="0">
                    <a:pos x="37" y="6"/>
                  </a:cxn>
                  <a:cxn ang="0">
                    <a:pos x="34" y="4"/>
                  </a:cxn>
                  <a:cxn ang="0">
                    <a:pos x="32" y="7"/>
                  </a:cxn>
                  <a:cxn ang="0">
                    <a:pos x="28" y="4"/>
                  </a:cxn>
                  <a:cxn ang="0">
                    <a:pos x="27" y="4"/>
                  </a:cxn>
                  <a:cxn ang="0">
                    <a:pos x="25" y="4"/>
                  </a:cxn>
                  <a:cxn ang="0">
                    <a:pos x="23" y="2"/>
                  </a:cxn>
                  <a:cxn ang="0">
                    <a:pos x="18" y="2"/>
                  </a:cxn>
                  <a:cxn ang="0">
                    <a:pos x="18" y="4"/>
                  </a:cxn>
                  <a:cxn ang="0">
                    <a:pos x="25" y="9"/>
                  </a:cxn>
                  <a:cxn ang="0">
                    <a:pos x="23" y="11"/>
                  </a:cxn>
                  <a:cxn ang="0">
                    <a:pos x="20" y="11"/>
                  </a:cxn>
                  <a:cxn ang="0">
                    <a:pos x="16" y="7"/>
                  </a:cxn>
                  <a:cxn ang="0">
                    <a:pos x="12" y="6"/>
                  </a:cxn>
                  <a:cxn ang="0">
                    <a:pos x="5" y="7"/>
                  </a:cxn>
                  <a:cxn ang="0">
                    <a:pos x="2" y="9"/>
                  </a:cxn>
                  <a:cxn ang="0">
                    <a:pos x="2" y="13"/>
                  </a:cxn>
                  <a:cxn ang="0">
                    <a:pos x="0" y="15"/>
                  </a:cxn>
                  <a:cxn ang="0">
                    <a:pos x="3" y="16"/>
                  </a:cxn>
                  <a:cxn ang="0">
                    <a:pos x="7" y="16"/>
                  </a:cxn>
                  <a:cxn ang="0">
                    <a:pos x="9" y="16"/>
                  </a:cxn>
                  <a:cxn ang="0">
                    <a:pos x="11" y="16"/>
                  </a:cxn>
                  <a:cxn ang="0">
                    <a:pos x="20" y="15"/>
                  </a:cxn>
                </a:cxnLst>
                <a:rect l="0" t="0" r="r" b="b"/>
                <a:pathLst>
                  <a:path w="39" h="16">
                    <a:moveTo>
                      <a:pt x="20" y="15"/>
                    </a:moveTo>
                    <a:lnTo>
                      <a:pt x="20" y="15"/>
                    </a:lnTo>
                    <a:lnTo>
                      <a:pt x="23" y="13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11"/>
                    </a:lnTo>
                    <a:lnTo>
                      <a:pt x="27" y="13"/>
                    </a:lnTo>
                    <a:lnTo>
                      <a:pt x="27" y="13"/>
                    </a:lnTo>
                    <a:lnTo>
                      <a:pt x="30" y="13"/>
                    </a:lnTo>
                    <a:lnTo>
                      <a:pt x="30" y="13"/>
                    </a:lnTo>
                    <a:lnTo>
                      <a:pt x="36" y="13"/>
                    </a:lnTo>
                    <a:lnTo>
                      <a:pt x="36" y="13"/>
                    </a:lnTo>
                    <a:lnTo>
                      <a:pt x="32" y="11"/>
                    </a:lnTo>
                    <a:lnTo>
                      <a:pt x="32" y="11"/>
                    </a:lnTo>
                    <a:lnTo>
                      <a:pt x="37" y="11"/>
                    </a:lnTo>
                    <a:lnTo>
                      <a:pt x="39" y="11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9" y="9"/>
                    </a:lnTo>
                    <a:lnTo>
                      <a:pt x="37" y="7"/>
                    </a:lnTo>
                    <a:lnTo>
                      <a:pt x="37" y="6"/>
                    </a:lnTo>
                    <a:lnTo>
                      <a:pt x="37" y="6"/>
                    </a:lnTo>
                    <a:lnTo>
                      <a:pt x="36" y="4"/>
                    </a:lnTo>
                    <a:lnTo>
                      <a:pt x="34" y="4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0" y="4"/>
                    </a:lnTo>
                    <a:lnTo>
                      <a:pt x="28" y="4"/>
                    </a:lnTo>
                    <a:lnTo>
                      <a:pt x="27" y="4"/>
                    </a:lnTo>
                    <a:lnTo>
                      <a:pt x="27" y="4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20" y="0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18" y="4"/>
                    </a:lnTo>
                    <a:lnTo>
                      <a:pt x="21" y="7"/>
                    </a:lnTo>
                    <a:lnTo>
                      <a:pt x="25" y="9"/>
                    </a:lnTo>
                    <a:lnTo>
                      <a:pt x="25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1"/>
                    </a:lnTo>
                    <a:lnTo>
                      <a:pt x="18" y="11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2" y="6"/>
                    </a:lnTo>
                    <a:lnTo>
                      <a:pt x="9" y="6"/>
                    </a:lnTo>
                    <a:lnTo>
                      <a:pt x="5" y="7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3"/>
                    </a:lnTo>
                    <a:lnTo>
                      <a:pt x="0" y="15"/>
                    </a:lnTo>
                    <a:lnTo>
                      <a:pt x="2" y="16"/>
                    </a:lnTo>
                    <a:lnTo>
                      <a:pt x="3" y="16"/>
                    </a:lnTo>
                    <a:lnTo>
                      <a:pt x="3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9" y="16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20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8" name="Freeform 4993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49" name="Freeform 4994"/>
              <p:cNvSpPr>
                <a:spLocks/>
              </p:cNvSpPr>
              <p:nvPr/>
            </p:nvSpPr>
            <p:spPr bwMode="auto">
              <a:xfrm>
                <a:off x="4589" y="2833"/>
                <a:ext cx="2" cy="4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0" y="4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lnTo>
                      <a:pt x="0" y="4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0" name="Freeform 4995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1" name="Freeform 4996"/>
              <p:cNvSpPr>
                <a:spLocks/>
              </p:cNvSpPr>
              <p:nvPr/>
            </p:nvSpPr>
            <p:spPr bwMode="auto">
              <a:xfrm>
                <a:off x="4609" y="2853"/>
                <a:ext cx="30" cy="14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2" y="3"/>
                  </a:cxn>
                  <a:cxn ang="0">
                    <a:pos x="3" y="5"/>
                  </a:cxn>
                  <a:cxn ang="0">
                    <a:pos x="9" y="5"/>
                  </a:cxn>
                  <a:cxn ang="0">
                    <a:pos x="9" y="5"/>
                  </a:cxn>
                  <a:cxn ang="0">
                    <a:pos x="14" y="9"/>
                  </a:cxn>
                  <a:cxn ang="0">
                    <a:pos x="20" y="12"/>
                  </a:cxn>
                  <a:cxn ang="0">
                    <a:pos x="20" y="12"/>
                  </a:cxn>
                  <a:cxn ang="0">
                    <a:pos x="23" y="14"/>
                  </a:cxn>
                  <a:cxn ang="0">
                    <a:pos x="27" y="12"/>
                  </a:cxn>
                  <a:cxn ang="0">
                    <a:pos x="30" y="11"/>
                  </a:cxn>
                  <a:cxn ang="0">
                    <a:pos x="30" y="9"/>
                  </a:cxn>
                  <a:cxn ang="0">
                    <a:pos x="28" y="7"/>
                  </a:cxn>
                  <a:cxn ang="0">
                    <a:pos x="28" y="7"/>
                  </a:cxn>
                  <a:cxn ang="0">
                    <a:pos x="27" y="5"/>
                  </a:cxn>
                  <a:cxn ang="0">
                    <a:pos x="23" y="3"/>
                  </a:cxn>
                  <a:cxn ang="0">
                    <a:pos x="23" y="3"/>
                  </a:cxn>
                  <a:cxn ang="0">
                    <a:pos x="18" y="0"/>
                  </a:cxn>
                  <a:cxn ang="0">
                    <a:pos x="18" y="0"/>
                  </a:cxn>
                  <a:cxn ang="0">
                    <a:pos x="11" y="0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2"/>
                  </a:cxn>
                </a:cxnLst>
                <a:rect l="0" t="0" r="r" b="b"/>
                <a:pathLst>
                  <a:path w="30" h="14">
                    <a:moveTo>
                      <a:pt x="0" y="2"/>
                    </a:moveTo>
                    <a:lnTo>
                      <a:pt x="0" y="2"/>
                    </a:lnTo>
                    <a:lnTo>
                      <a:pt x="2" y="3"/>
                    </a:lnTo>
                    <a:lnTo>
                      <a:pt x="3" y="5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14" y="9"/>
                    </a:lnTo>
                    <a:lnTo>
                      <a:pt x="20" y="12"/>
                    </a:lnTo>
                    <a:lnTo>
                      <a:pt x="20" y="12"/>
                    </a:lnTo>
                    <a:lnTo>
                      <a:pt x="23" y="14"/>
                    </a:lnTo>
                    <a:lnTo>
                      <a:pt x="27" y="12"/>
                    </a:lnTo>
                    <a:lnTo>
                      <a:pt x="30" y="11"/>
                    </a:lnTo>
                    <a:lnTo>
                      <a:pt x="30" y="9"/>
                    </a:lnTo>
                    <a:lnTo>
                      <a:pt x="28" y="7"/>
                    </a:lnTo>
                    <a:lnTo>
                      <a:pt x="28" y="7"/>
                    </a:lnTo>
                    <a:lnTo>
                      <a:pt x="27" y="5"/>
                    </a:lnTo>
                    <a:lnTo>
                      <a:pt x="23" y="3"/>
                    </a:lnTo>
                    <a:lnTo>
                      <a:pt x="23" y="3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2" name="Freeform 4997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3" name="Freeform 4998"/>
              <p:cNvSpPr>
                <a:spLocks/>
              </p:cNvSpPr>
              <p:nvPr/>
            </p:nvSpPr>
            <p:spPr bwMode="auto">
              <a:xfrm>
                <a:off x="4612" y="2833"/>
                <a:ext cx="2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4" name="Freeform 4999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5" name="Freeform 5000"/>
              <p:cNvSpPr>
                <a:spLocks/>
              </p:cNvSpPr>
              <p:nvPr/>
            </p:nvSpPr>
            <p:spPr bwMode="auto">
              <a:xfrm>
                <a:off x="4614" y="2674"/>
                <a:ext cx="104" cy="120"/>
              </a:xfrm>
              <a:custGeom>
                <a:avLst/>
                <a:gdLst/>
                <a:ahLst/>
                <a:cxnLst>
                  <a:cxn ang="0">
                    <a:pos x="7" y="118"/>
                  </a:cxn>
                  <a:cxn ang="0">
                    <a:pos x="15" y="118"/>
                  </a:cxn>
                  <a:cxn ang="0">
                    <a:pos x="23" y="116"/>
                  </a:cxn>
                  <a:cxn ang="0">
                    <a:pos x="22" y="107"/>
                  </a:cxn>
                  <a:cxn ang="0">
                    <a:pos x="25" y="87"/>
                  </a:cxn>
                  <a:cxn ang="0">
                    <a:pos x="23" y="77"/>
                  </a:cxn>
                  <a:cxn ang="0">
                    <a:pos x="34" y="70"/>
                  </a:cxn>
                  <a:cxn ang="0">
                    <a:pos x="34" y="80"/>
                  </a:cxn>
                  <a:cxn ang="0">
                    <a:pos x="43" y="93"/>
                  </a:cxn>
                  <a:cxn ang="0">
                    <a:pos x="43" y="104"/>
                  </a:cxn>
                  <a:cxn ang="0">
                    <a:pos x="50" y="104"/>
                  </a:cxn>
                  <a:cxn ang="0">
                    <a:pos x="57" y="98"/>
                  </a:cxn>
                  <a:cxn ang="0">
                    <a:pos x="61" y="96"/>
                  </a:cxn>
                  <a:cxn ang="0">
                    <a:pos x="63" y="93"/>
                  </a:cxn>
                  <a:cxn ang="0">
                    <a:pos x="61" y="89"/>
                  </a:cxn>
                  <a:cxn ang="0">
                    <a:pos x="56" y="84"/>
                  </a:cxn>
                  <a:cxn ang="0">
                    <a:pos x="56" y="80"/>
                  </a:cxn>
                  <a:cxn ang="0">
                    <a:pos x="56" y="75"/>
                  </a:cxn>
                  <a:cxn ang="0">
                    <a:pos x="50" y="68"/>
                  </a:cxn>
                  <a:cxn ang="0">
                    <a:pos x="43" y="61"/>
                  </a:cxn>
                  <a:cxn ang="0">
                    <a:pos x="41" y="55"/>
                  </a:cxn>
                  <a:cxn ang="0">
                    <a:pos x="52" y="53"/>
                  </a:cxn>
                  <a:cxn ang="0">
                    <a:pos x="65" y="43"/>
                  </a:cxn>
                  <a:cxn ang="0">
                    <a:pos x="74" y="43"/>
                  </a:cxn>
                  <a:cxn ang="0">
                    <a:pos x="74" y="37"/>
                  </a:cxn>
                  <a:cxn ang="0">
                    <a:pos x="66" y="39"/>
                  </a:cxn>
                  <a:cxn ang="0">
                    <a:pos x="52" y="43"/>
                  </a:cxn>
                  <a:cxn ang="0">
                    <a:pos x="43" y="43"/>
                  </a:cxn>
                  <a:cxn ang="0">
                    <a:pos x="34" y="50"/>
                  </a:cxn>
                  <a:cxn ang="0">
                    <a:pos x="27" y="43"/>
                  </a:cxn>
                  <a:cxn ang="0">
                    <a:pos x="20" y="34"/>
                  </a:cxn>
                  <a:cxn ang="0">
                    <a:pos x="27" y="19"/>
                  </a:cxn>
                  <a:cxn ang="0">
                    <a:pos x="40" y="19"/>
                  </a:cxn>
                  <a:cxn ang="0">
                    <a:pos x="50" y="19"/>
                  </a:cxn>
                  <a:cxn ang="0">
                    <a:pos x="72" y="21"/>
                  </a:cxn>
                  <a:cxn ang="0">
                    <a:pos x="91" y="19"/>
                  </a:cxn>
                  <a:cxn ang="0">
                    <a:pos x="100" y="7"/>
                  </a:cxn>
                  <a:cxn ang="0">
                    <a:pos x="102" y="0"/>
                  </a:cxn>
                  <a:cxn ang="0">
                    <a:pos x="95" y="3"/>
                  </a:cxn>
                  <a:cxn ang="0">
                    <a:pos x="90" y="9"/>
                  </a:cxn>
                  <a:cxn ang="0">
                    <a:pos x="79" y="12"/>
                  </a:cxn>
                  <a:cxn ang="0">
                    <a:pos x="65" y="12"/>
                  </a:cxn>
                  <a:cxn ang="0">
                    <a:pos x="45" y="11"/>
                  </a:cxn>
                  <a:cxn ang="0">
                    <a:pos x="34" y="5"/>
                  </a:cxn>
                  <a:cxn ang="0">
                    <a:pos x="27" y="14"/>
                  </a:cxn>
                  <a:cxn ang="0">
                    <a:pos x="20" y="18"/>
                  </a:cxn>
                  <a:cxn ang="0">
                    <a:pos x="16" y="27"/>
                  </a:cxn>
                  <a:cxn ang="0">
                    <a:pos x="13" y="27"/>
                  </a:cxn>
                  <a:cxn ang="0">
                    <a:pos x="16" y="37"/>
                  </a:cxn>
                  <a:cxn ang="0">
                    <a:pos x="11" y="45"/>
                  </a:cxn>
                  <a:cxn ang="0">
                    <a:pos x="9" y="57"/>
                  </a:cxn>
                  <a:cxn ang="0">
                    <a:pos x="2" y="70"/>
                  </a:cxn>
                  <a:cxn ang="0">
                    <a:pos x="0" y="77"/>
                  </a:cxn>
                  <a:cxn ang="0">
                    <a:pos x="4" y="84"/>
                  </a:cxn>
                  <a:cxn ang="0">
                    <a:pos x="11" y="89"/>
                  </a:cxn>
                  <a:cxn ang="0">
                    <a:pos x="11" y="105"/>
                  </a:cxn>
                </a:cxnLst>
                <a:rect l="0" t="0" r="r" b="b"/>
                <a:pathLst>
                  <a:path w="104" h="120">
                    <a:moveTo>
                      <a:pt x="7" y="111"/>
                    </a:moveTo>
                    <a:lnTo>
                      <a:pt x="7" y="111"/>
                    </a:lnTo>
                    <a:lnTo>
                      <a:pt x="7" y="114"/>
                    </a:lnTo>
                    <a:lnTo>
                      <a:pt x="7" y="118"/>
                    </a:lnTo>
                    <a:lnTo>
                      <a:pt x="7" y="118"/>
                    </a:lnTo>
                    <a:lnTo>
                      <a:pt x="9" y="118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5" y="118"/>
                    </a:lnTo>
                    <a:lnTo>
                      <a:pt x="15" y="118"/>
                    </a:lnTo>
                    <a:lnTo>
                      <a:pt x="16" y="118"/>
                    </a:lnTo>
                    <a:lnTo>
                      <a:pt x="18" y="118"/>
                    </a:lnTo>
                    <a:lnTo>
                      <a:pt x="18" y="118"/>
                    </a:lnTo>
                    <a:lnTo>
                      <a:pt x="22" y="116"/>
                    </a:lnTo>
                    <a:lnTo>
                      <a:pt x="23" y="116"/>
                    </a:lnTo>
                    <a:lnTo>
                      <a:pt x="23" y="116"/>
                    </a:lnTo>
                    <a:lnTo>
                      <a:pt x="23" y="113"/>
                    </a:lnTo>
                    <a:lnTo>
                      <a:pt x="22" y="111"/>
                    </a:lnTo>
                    <a:lnTo>
                      <a:pt x="22" y="107"/>
                    </a:lnTo>
                    <a:lnTo>
                      <a:pt x="22" y="107"/>
                    </a:lnTo>
                    <a:lnTo>
                      <a:pt x="23" y="102"/>
                    </a:lnTo>
                    <a:lnTo>
                      <a:pt x="23" y="96"/>
                    </a:lnTo>
                    <a:lnTo>
                      <a:pt x="23" y="96"/>
                    </a:lnTo>
                    <a:lnTo>
                      <a:pt x="23" y="91"/>
                    </a:lnTo>
                    <a:lnTo>
                      <a:pt x="25" y="87"/>
                    </a:lnTo>
                    <a:lnTo>
                      <a:pt x="25" y="87"/>
                    </a:lnTo>
                    <a:lnTo>
                      <a:pt x="25" y="82"/>
                    </a:lnTo>
                    <a:lnTo>
                      <a:pt x="25" y="82"/>
                    </a:lnTo>
                    <a:lnTo>
                      <a:pt x="25" y="79"/>
                    </a:lnTo>
                    <a:lnTo>
                      <a:pt x="23" y="77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7" y="71"/>
                    </a:lnTo>
                    <a:lnTo>
                      <a:pt x="31" y="70"/>
                    </a:lnTo>
                    <a:lnTo>
                      <a:pt x="34" y="70"/>
                    </a:lnTo>
                    <a:lnTo>
                      <a:pt x="34" y="70"/>
                    </a:lnTo>
                    <a:lnTo>
                      <a:pt x="36" y="71"/>
                    </a:lnTo>
                    <a:lnTo>
                      <a:pt x="36" y="75"/>
                    </a:lnTo>
                    <a:lnTo>
                      <a:pt x="34" y="80"/>
                    </a:lnTo>
                    <a:lnTo>
                      <a:pt x="34" y="80"/>
                    </a:lnTo>
                    <a:lnTo>
                      <a:pt x="34" y="82"/>
                    </a:lnTo>
                    <a:lnTo>
                      <a:pt x="34" y="84"/>
                    </a:lnTo>
                    <a:lnTo>
                      <a:pt x="36" y="87"/>
                    </a:lnTo>
                    <a:lnTo>
                      <a:pt x="43" y="93"/>
                    </a:lnTo>
                    <a:lnTo>
                      <a:pt x="43" y="93"/>
                    </a:lnTo>
                    <a:lnTo>
                      <a:pt x="43" y="95"/>
                    </a:lnTo>
                    <a:lnTo>
                      <a:pt x="43" y="96"/>
                    </a:lnTo>
                    <a:lnTo>
                      <a:pt x="41" y="100"/>
                    </a:lnTo>
                    <a:lnTo>
                      <a:pt x="43" y="104"/>
                    </a:lnTo>
                    <a:lnTo>
                      <a:pt x="43" y="104"/>
                    </a:lnTo>
                    <a:lnTo>
                      <a:pt x="45" y="105"/>
                    </a:lnTo>
                    <a:lnTo>
                      <a:pt x="49" y="105"/>
                    </a:lnTo>
                    <a:lnTo>
                      <a:pt x="49" y="105"/>
                    </a:lnTo>
                    <a:lnTo>
                      <a:pt x="50" y="105"/>
                    </a:lnTo>
                    <a:lnTo>
                      <a:pt x="50" y="104"/>
                    </a:lnTo>
                    <a:lnTo>
                      <a:pt x="52" y="102"/>
                    </a:lnTo>
                    <a:lnTo>
                      <a:pt x="52" y="102"/>
                    </a:lnTo>
                    <a:lnTo>
                      <a:pt x="52" y="100"/>
                    </a:lnTo>
                    <a:lnTo>
                      <a:pt x="54" y="98"/>
                    </a:lnTo>
                    <a:lnTo>
                      <a:pt x="57" y="98"/>
                    </a:lnTo>
                    <a:lnTo>
                      <a:pt x="57" y="98"/>
                    </a:lnTo>
                    <a:lnTo>
                      <a:pt x="61" y="98"/>
                    </a:lnTo>
                    <a:lnTo>
                      <a:pt x="63" y="98"/>
                    </a:lnTo>
                    <a:lnTo>
                      <a:pt x="61" y="96"/>
                    </a:lnTo>
                    <a:lnTo>
                      <a:pt x="61" y="96"/>
                    </a:lnTo>
                    <a:lnTo>
                      <a:pt x="63" y="98"/>
                    </a:lnTo>
                    <a:lnTo>
                      <a:pt x="65" y="96"/>
                    </a:lnTo>
                    <a:lnTo>
                      <a:pt x="65" y="95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3" y="93"/>
                    </a:lnTo>
                    <a:lnTo>
                      <a:pt x="61" y="93"/>
                    </a:lnTo>
                    <a:lnTo>
                      <a:pt x="59" y="91"/>
                    </a:lnTo>
                    <a:lnTo>
                      <a:pt x="59" y="91"/>
                    </a:lnTo>
                    <a:lnTo>
                      <a:pt x="61" y="89"/>
                    </a:lnTo>
                    <a:lnTo>
                      <a:pt x="61" y="89"/>
                    </a:lnTo>
                    <a:lnTo>
                      <a:pt x="57" y="89"/>
                    </a:lnTo>
                    <a:lnTo>
                      <a:pt x="56" y="86"/>
                    </a:lnTo>
                    <a:lnTo>
                      <a:pt x="56" y="86"/>
                    </a:lnTo>
                    <a:lnTo>
                      <a:pt x="56" y="84"/>
                    </a:lnTo>
                    <a:lnTo>
                      <a:pt x="56" y="82"/>
                    </a:lnTo>
                    <a:lnTo>
                      <a:pt x="56" y="82"/>
                    </a:lnTo>
                    <a:lnTo>
                      <a:pt x="57" y="82"/>
                    </a:lnTo>
                    <a:lnTo>
                      <a:pt x="57" y="82"/>
                    </a:lnTo>
                    <a:lnTo>
                      <a:pt x="56" y="80"/>
                    </a:lnTo>
                    <a:lnTo>
                      <a:pt x="57" y="79"/>
                    </a:lnTo>
                    <a:lnTo>
                      <a:pt x="57" y="79"/>
                    </a:lnTo>
                    <a:lnTo>
                      <a:pt x="56" y="77"/>
                    </a:lnTo>
                    <a:lnTo>
                      <a:pt x="56" y="77"/>
                    </a:lnTo>
                    <a:lnTo>
                      <a:pt x="56" y="75"/>
                    </a:lnTo>
                    <a:lnTo>
                      <a:pt x="56" y="73"/>
                    </a:lnTo>
                    <a:lnTo>
                      <a:pt x="56" y="73"/>
                    </a:lnTo>
                    <a:lnTo>
                      <a:pt x="52" y="71"/>
                    </a:lnTo>
                    <a:lnTo>
                      <a:pt x="52" y="71"/>
                    </a:lnTo>
                    <a:lnTo>
                      <a:pt x="50" y="68"/>
                    </a:lnTo>
                    <a:lnTo>
                      <a:pt x="50" y="68"/>
                    </a:lnTo>
                    <a:lnTo>
                      <a:pt x="49" y="64"/>
                    </a:lnTo>
                    <a:lnTo>
                      <a:pt x="47" y="62"/>
                    </a:lnTo>
                    <a:lnTo>
                      <a:pt x="47" y="62"/>
                    </a:lnTo>
                    <a:lnTo>
                      <a:pt x="43" y="61"/>
                    </a:lnTo>
                    <a:lnTo>
                      <a:pt x="43" y="59"/>
                    </a:lnTo>
                    <a:lnTo>
                      <a:pt x="41" y="59"/>
                    </a:lnTo>
                    <a:lnTo>
                      <a:pt x="41" y="59"/>
                    </a:lnTo>
                    <a:lnTo>
                      <a:pt x="41" y="55"/>
                    </a:lnTo>
                    <a:lnTo>
                      <a:pt x="41" y="55"/>
                    </a:lnTo>
                    <a:lnTo>
                      <a:pt x="45" y="57"/>
                    </a:lnTo>
                    <a:lnTo>
                      <a:pt x="47" y="57"/>
                    </a:lnTo>
                    <a:lnTo>
                      <a:pt x="49" y="57"/>
                    </a:lnTo>
                    <a:lnTo>
                      <a:pt x="49" y="57"/>
                    </a:lnTo>
                    <a:lnTo>
                      <a:pt x="52" y="53"/>
                    </a:lnTo>
                    <a:lnTo>
                      <a:pt x="56" y="52"/>
                    </a:lnTo>
                    <a:lnTo>
                      <a:pt x="56" y="52"/>
                    </a:lnTo>
                    <a:lnTo>
                      <a:pt x="59" y="50"/>
                    </a:lnTo>
                    <a:lnTo>
                      <a:pt x="63" y="45"/>
                    </a:lnTo>
                    <a:lnTo>
                      <a:pt x="65" y="43"/>
                    </a:lnTo>
                    <a:lnTo>
                      <a:pt x="70" y="41"/>
                    </a:lnTo>
                    <a:lnTo>
                      <a:pt x="70" y="41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4" y="43"/>
                    </a:lnTo>
                    <a:lnTo>
                      <a:pt x="74" y="43"/>
                    </a:lnTo>
                    <a:lnTo>
                      <a:pt x="75" y="41"/>
                    </a:lnTo>
                    <a:lnTo>
                      <a:pt x="75" y="37"/>
                    </a:lnTo>
                    <a:lnTo>
                      <a:pt x="75" y="37"/>
                    </a:lnTo>
                    <a:lnTo>
                      <a:pt x="74" y="37"/>
                    </a:lnTo>
                    <a:lnTo>
                      <a:pt x="70" y="36"/>
                    </a:lnTo>
                    <a:lnTo>
                      <a:pt x="63" y="37"/>
                    </a:lnTo>
                    <a:lnTo>
                      <a:pt x="63" y="37"/>
                    </a:lnTo>
                    <a:lnTo>
                      <a:pt x="66" y="39"/>
                    </a:lnTo>
                    <a:lnTo>
                      <a:pt x="66" y="39"/>
                    </a:lnTo>
                    <a:lnTo>
                      <a:pt x="59" y="39"/>
                    </a:lnTo>
                    <a:lnTo>
                      <a:pt x="56" y="39"/>
                    </a:lnTo>
                    <a:lnTo>
                      <a:pt x="54" y="41"/>
                    </a:lnTo>
                    <a:lnTo>
                      <a:pt x="54" y="41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7" y="43"/>
                    </a:lnTo>
                    <a:lnTo>
                      <a:pt x="47" y="39"/>
                    </a:lnTo>
                    <a:lnTo>
                      <a:pt x="47" y="39"/>
                    </a:lnTo>
                    <a:lnTo>
                      <a:pt x="43" y="43"/>
                    </a:lnTo>
                    <a:lnTo>
                      <a:pt x="40" y="46"/>
                    </a:lnTo>
                    <a:lnTo>
                      <a:pt x="40" y="46"/>
                    </a:lnTo>
                    <a:lnTo>
                      <a:pt x="38" y="50"/>
                    </a:lnTo>
                    <a:lnTo>
                      <a:pt x="34" y="50"/>
                    </a:lnTo>
                    <a:lnTo>
                      <a:pt x="34" y="50"/>
                    </a:lnTo>
                    <a:lnTo>
                      <a:pt x="31" y="48"/>
                    </a:lnTo>
                    <a:lnTo>
                      <a:pt x="29" y="46"/>
                    </a:lnTo>
                    <a:lnTo>
                      <a:pt x="29" y="46"/>
                    </a:lnTo>
                    <a:lnTo>
                      <a:pt x="27" y="43"/>
                    </a:lnTo>
                    <a:lnTo>
                      <a:pt x="27" y="43"/>
                    </a:lnTo>
                    <a:lnTo>
                      <a:pt x="25" y="43"/>
                    </a:lnTo>
                    <a:lnTo>
                      <a:pt x="23" y="43"/>
                    </a:lnTo>
                    <a:lnTo>
                      <a:pt x="23" y="43"/>
                    </a:lnTo>
                    <a:lnTo>
                      <a:pt x="22" y="39"/>
                    </a:lnTo>
                    <a:lnTo>
                      <a:pt x="20" y="34"/>
                    </a:lnTo>
                    <a:lnTo>
                      <a:pt x="20" y="30"/>
                    </a:lnTo>
                    <a:lnTo>
                      <a:pt x="22" y="25"/>
                    </a:lnTo>
                    <a:lnTo>
                      <a:pt x="22" y="25"/>
                    </a:lnTo>
                    <a:lnTo>
                      <a:pt x="23" y="21"/>
                    </a:lnTo>
                    <a:lnTo>
                      <a:pt x="27" y="19"/>
                    </a:lnTo>
                    <a:lnTo>
                      <a:pt x="27" y="19"/>
                    </a:lnTo>
                    <a:lnTo>
                      <a:pt x="32" y="19"/>
                    </a:lnTo>
                    <a:lnTo>
                      <a:pt x="36" y="21"/>
                    </a:lnTo>
                    <a:lnTo>
                      <a:pt x="36" y="21"/>
                    </a:lnTo>
                    <a:lnTo>
                      <a:pt x="40" y="19"/>
                    </a:lnTo>
                    <a:lnTo>
                      <a:pt x="43" y="19"/>
                    </a:lnTo>
                    <a:lnTo>
                      <a:pt x="43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9"/>
                    </a:lnTo>
                    <a:lnTo>
                      <a:pt x="56" y="19"/>
                    </a:lnTo>
                    <a:lnTo>
                      <a:pt x="61" y="19"/>
                    </a:lnTo>
                    <a:lnTo>
                      <a:pt x="61" y="19"/>
                    </a:lnTo>
                    <a:lnTo>
                      <a:pt x="66" y="19"/>
                    </a:lnTo>
                    <a:lnTo>
                      <a:pt x="72" y="21"/>
                    </a:lnTo>
                    <a:lnTo>
                      <a:pt x="72" y="21"/>
                    </a:lnTo>
                    <a:lnTo>
                      <a:pt x="75" y="23"/>
                    </a:lnTo>
                    <a:lnTo>
                      <a:pt x="83" y="23"/>
                    </a:lnTo>
                    <a:lnTo>
                      <a:pt x="88" y="21"/>
                    </a:lnTo>
                    <a:lnTo>
                      <a:pt x="91" y="19"/>
                    </a:lnTo>
                    <a:lnTo>
                      <a:pt x="91" y="19"/>
                    </a:lnTo>
                    <a:lnTo>
                      <a:pt x="95" y="14"/>
                    </a:lnTo>
                    <a:lnTo>
                      <a:pt x="99" y="11"/>
                    </a:lnTo>
                    <a:lnTo>
                      <a:pt x="99" y="11"/>
                    </a:lnTo>
                    <a:lnTo>
                      <a:pt x="100" y="7"/>
                    </a:lnTo>
                    <a:lnTo>
                      <a:pt x="104" y="3"/>
                    </a:lnTo>
                    <a:lnTo>
                      <a:pt x="104" y="3"/>
                    </a:lnTo>
                    <a:lnTo>
                      <a:pt x="102" y="2"/>
                    </a:lnTo>
                    <a:lnTo>
                      <a:pt x="102" y="0"/>
                    </a:lnTo>
                    <a:lnTo>
                      <a:pt x="102" y="0"/>
                    </a:lnTo>
                    <a:lnTo>
                      <a:pt x="99" y="0"/>
                    </a:lnTo>
                    <a:lnTo>
                      <a:pt x="99" y="0"/>
                    </a:lnTo>
                    <a:lnTo>
                      <a:pt x="97" y="2"/>
                    </a:lnTo>
                    <a:lnTo>
                      <a:pt x="95" y="3"/>
                    </a:lnTo>
                    <a:lnTo>
                      <a:pt x="95" y="3"/>
                    </a:lnTo>
                    <a:lnTo>
                      <a:pt x="93" y="5"/>
                    </a:lnTo>
                    <a:lnTo>
                      <a:pt x="93" y="7"/>
                    </a:lnTo>
                    <a:lnTo>
                      <a:pt x="93" y="7"/>
                    </a:lnTo>
                    <a:lnTo>
                      <a:pt x="91" y="9"/>
                    </a:lnTo>
                    <a:lnTo>
                      <a:pt x="90" y="9"/>
                    </a:lnTo>
                    <a:lnTo>
                      <a:pt x="90" y="9"/>
                    </a:lnTo>
                    <a:lnTo>
                      <a:pt x="88" y="12"/>
                    </a:lnTo>
                    <a:lnTo>
                      <a:pt x="84" y="12"/>
                    </a:lnTo>
                    <a:lnTo>
                      <a:pt x="79" y="12"/>
                    </a:lnTo>
                    <a:lnTo>
                      <a:pt x="79" y="12"/>
                    </a:lnTo>
                    <a:lnTo>
                      <a:pt x="68" y="12"/>
                    </a:lnTo>
                    <a:lnTo>
                      <a:pt x="68" y="12"/>
                    </a:lnTo>
                    <a:lnTo>
                      <a:pt x="66" y="12"/>
                    </a:lnTo>
                    <a:lnTo>
                      <a:pt x="65" y="12"/>
                    </a:lnTo>
                    <a:lnTo>
                      <a:pt x="65" y="12"/>
                    </a:lnTo>
                    <a:lnTo>
                      <a:pt x="52" y="11"/>
                    </a:lnTo>
                    <a:lnTo>
                      <a:pt x="52" y="11"/>
                    </a:lnTo>
                    <a:lnTo>
                      <a:pt x="47" y="11"/>
                    </a:lnTo>
                    <a:lnTo>
                      <a:pt x="47" y="11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1" y="7"/>
                    </a:lnTo>
                    <a:lnTo>
                      <a:pt x="41" y="7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2" y="7"/>
                    </a:lnTo>
                    <a:lnTo>
                      <a:pt x="32" y="7"/>
                    </a:lnTo>
                    <a:lnTo>
                      <a:pt x="31" y="11"/>
                    </a:lnTo>
                    <a:lnTo>
                      <a:pt x="29" y="12"/>
                    </a:lnTo>
                    <a:lnTo>
                      <a:pt x="27" y="14"/>
                    </a:lnTo>
                    <a:lnTo>
                      <a:pt x="23" y="12"/>
                    </a:lnTo>
                    <a:lnTo>
                      <a:pt x="23" y="12"/>
                    </a:lnTo>
                    <a:lnTo>
                      <a:pt x="22" y="16"/>
                    </a:lnTo>
                    <a:lnTo>
                      <a:pt x="22" y="16"/>
                    </a:lnTo>
                    <a:lnTo>
                      <a:pt x="20" y="18"/>
                    </a:lnTo>
                    <a:lnTo>
                      <a:pt x="18" y="19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5"/>
                    </a:lnTo>
                    <a:lnTo>
                      <a:pt x="16" y="27"/>
                    </a:lnTo>
                    <a:lnTo>
                      <a:pt x="16" y="28"/>
                    </a:lnTo>
                    <a:lnTo>
                      <a:pt x="16" y="28"/>
                    </a:lnTo>
                    <a:lnTo>
                      <a:pt x="15" y="27"/>
                    </a:lnTo>
                    <a:lnTo>
                      <a:pt x="13" y="27"/>
                    </a:lnTo>
                    <a:lnTo>
                      <a:pt x="13" y="27"/>
                    </a:lnTo>
                    <a:lnTo>
                      <a:pt x="15" y="30"/>
                    </a:lnTo>
                    <a:lnTo>
                      <a:pt x="16" y="30"/>
                    </a:lnTo>
                    <a:lnTo>
                      <a:pt x="16" y="32"/>
                    </a:lnTo>
                    <a:lnTo>
                      <a:pt x="16" y="32"/>
                    </a:lnTo>
                    <a:lnTo>
                      <a:pt x="16" y="37"/>
                    </a:lnTo>
                    <a:lnTo>
                      <a:pt x="16" y="41"/>
                    </a:lnTo>
                    <a:lnTo>
                      <a:pt x="16" y="41"/>
                    </a:lnTo>
                    <a:lnTo>
                      <a:pt x="15" y="37"/>
                    </a:lnTo>
                    <a:lnTo>
                      <a:pt x="15" y="37"/>
                    </a:lnTo>
                    <a:lnTo>
                      <a:pt x="11" y="45"/>
                    </a:lnTo>
                    <a:lnTo>
                      <a:pt x="9" y="46"/>
                    </a:lnTo>
                    <a:lnTo>
                      <a:pt x="9" y="50"/>
                    </a:lnTo>
                    <a:lnTo>
                      <a:pt x="9" y="50"/>
                    </a:lnTo>
                    <a:lnTo>
                      <a:pt x="9" y="57"/>
                    </a:lnTo>
                    <a:lnTo>
                      <a:pt x="9" y="57"/>
                    </a:lnTo>
                    <a:lnTo>
                      <a:pt x="7" y="61"/>
                    </a:lnTo>
                    <a:lnTo>
                      <a:pt x="6" y="64"/>
                    </a:lnTo>
                    <a:lnTo>
                      <a:pt x="6" y="64"/>
                    </a:lnTo>
                    <a:lnTo>
                      <a:pt x="4" y="66"/>
                    </a:lnTo>
                    <a:lnTo>
                      <a:pt x="2" y="70"/>
                    </a:lnTo>
                    <a:lnTo>
                      <a:pt x="0" y="71"/>
                    </a:lnTo>
                    <a:lnTo>
                      <a:pt x="0" y="73"/>
                    </a:lnTo>
                    <a:lnTo>
                      <a:pt x="0" y="73"/>
                    </a:lnTo>
                    <a:lnTo>
                      <a:pt x="0" y="75"/>
                    </a:lnTo>
                    <a:lnTo>
                      <a:pt x="0" y="77"/>
                    </a:lnTo>
                    <a:lnTo>
                      <a:pt x="0" y="77"/>
                    </a:lnTo>
                    <a:lnTo>
                      <a:pt x="0" y="80"/>
                    </a:lnTo>
                    <a:lnTo>
                      <a:pt x="2" y="86"/>
                    </a:lnTo>
                    <a:lnTo>
                      <a:pt x="2" y="86"/>
                    </a:lnTo>
                    <a:lnTo>
                      <a:pt x="4" y="84"/>
                    </a:lnTo>
                    <a:lnTo>
                      <a:pt x="7" y="84"/>
                    </a:lnTo>
                    <a:lnTo>
                      <a:pt x="7" y="84"/>
                    </a:lnTo>
                    <a:lnTo>
                      <a:pt x="11" y="84"/>
                    </a:lnTo>
                    <a:lnTo>
                      <a:pt x="11" y="86"/>
                    </a:lnTo>
                    <a:lnTo>
                      <a:pt x="11" y="89"/>
                    </a:lnTo>
                    <a:lnTo>
                      <a:pt x="11" y="89"/>
                    </a:lnTo>
                    <a:lnTo>
                      <a:pt x="13" y="95"/>
                    </a:lnTo>
                    <a:lnTo>
                      <a:pt x="11" y="100"/>
                    </a:lnTo>
                    <a:lnTo>
                      <a:pt x="11" y="100"/>
                    </a:lnTo>
                    <a:lnTo>
                      <a:pt x="11" y="105"/>
                    </a:lnTo>
                    <a:lnTo>
                      <a:pt x="7" y="1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6" name="Freeform 5001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7" name="Freeform 5002"/>
              <p:cNvSpPr>
                <a:spLocks/>
              </p:cNvSpPr>
              <p:nvPr/>
            </p:nvSpPr>
            <p:spPr bwMode="auto">
              <a:xfrm>
                <a:off x="4618" y="2837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1"/>
                  </a:cxn>
                  <a:cxn ang="0">
                    <a:pos x="3" y="1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1"/>
                    </a:lnTo>
                    <a:lnTo>
                      <a:pt x="3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8" name="Freeform 5003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59" name="Freeform 5004"/>
              <p:cNvSpPr>
                <a:spLocks/>
              </p:cNvSpPr>
              <p:nvPr/>
            </p:nvSpPr>
            <p:spPr bwMode="auto">
              <a:xfrm>
                <a:off x="4621" y="2840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0" name="Freeform 5005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1" name="Freeform 5006"/>
              <p:cNvSpPr>
                <a:spLocks/>
              </p:cNvSpPr>
              <p:nvPr/>
            </p:nvSpPr>
            <p:spPr bwMode="auto">
              <a:xfrm>
                <a:off x="4625" y="2831"/>
                <a:ext cx="52" cy="15"/>
              </a:xfrm>
              <a:custGeom>
                <a:avLst/>
                <a:gdLst/>
                <a:ahLst/>
                <a:cxnLst>
                  <a:cxn ang="0">
                    <a:pos x="4" y="13"/>
                  </a:cxn>
                  <a:cxn ang="0">
                    <a:pos x="4" y="13"/>
                  </a:cxn>
                  <a:cxn ang="0">
                    <a:pos x="5" y="13"/>
                  </a:cxn>
                  <a:cxn ang="0">
                    <a:pos x="9" y="13"/>
                  </a:cxn>
                  <a:cxn ang="0">
                    <a:pos x="9" y="13"/>
                  </a:cxn>
                  <a:cxn ang="0">
                    <a:pos x="16" y="13"/>
                  </a:cxn>
                  <a:cxn ang="0">
                    <a:pos x="16" y="13"/>
                  </a:cxn>
                  <a:cxn ang="0">
                    <a:pos x="18" y="15"/>
                  </a:cxn>
                  <a:cxn ang="0">
                    <a:pos x="20" y="15"/>
                  </a:cxn>
                  <a:cxn ang="0">
                    <a:pos x="20" y="15"/>
                  </a:cxn>
                  <a:cxn ang="0">
                    <a:pos x="23" y="13"/>
                  </a:cxn>
                  <a:cxn ang="0">
                    <a:pos x="25" y="13"/>
                  </a:cxn>
                  <a:cxn ang="0">
                    <a:pos x="25" y="11"/>
                  </a:cxn>
                  <a:cxn ang="0">
                    <a:pos x="25" y="11"/>
                  </a:cxn>
                  <a:cxn ang="0">
                    <a:pos x="30" y="13"/>
                  </a:cxn>
                  <a:cxn ang="0">
                    <a:pos x="36" y="11"/>
                  </a:cxn>
                  <a:cxn ang="0">
                    <a:pos x="36" y="11"/>
                  </a:cxn>
                  <a:cxn ang="0">
                    <a:pos x="45" y="9"/>
                  </a:cxn>
                  <a:cxn ang="0">
                    <a:pos x="48" y="9"/>
                  </a:cxn>
                  <a:cxn ang="0">
                    <a:pos x="48" y="7"/>
                  </a:cxn>
                  <a:cxn ang="0">
                    <a:pos x="48" y="6"/>
                  </a:cxn>
                  <a:cxn ang="0">
                    <a:pos x="48" y="6"/>
                  </a:cxn>
                  <a:cxn ang="0">
                    <a:pos x="50" y="6"/>
                  </a:cxn>
                  <a:cxn ang="0">
                    <a:pos x="52" y="4"/>
                  </a:cxn>
                  <a:cxn ang="0">
                    <a:pos x="52" y="4"/>
                  </a:cxn>
                  <a:cxn ang="0">
                    <a:pos x="50" y="0"/>
                  </a:cxn>
                  <a:cxn ang="0">
                    <a:pos x="48" y="0"/>
                  </a:cxn>
                  <a:cxn ang="0">
                    <a:pos x="48" y="2"/>
                  </a:cxn>
                  <a:cxn ang="0">
                    <a:pos x="48" y="2"/>
                  </a:cxn>
                  <a:cxn ang="0">
                    <a:pos x="50" y="2"/>
                  </a:cxn>
                  <a:cxn ang="0">
                    <a:pos x="50" y="2"/>
                  </a:cxn>
                  <a:cxn ang="0">
                    <a:pos x="46" y="4"/>
                  </a:cxn>
                  <a:cxn ang="0">
                    <a:pos x="43" y="7"/>
                  </a:cxn>
                  <a:cxn ang="0">
                    <a:pos x="43" y="7"/>
                  </a:cxn>
                  <a:cxn ang="0">
                    <a:pos x="41" y="9"/>
                  </a:cxn>
                  <a:cxn ang="0">
                    <a:pos x="39" y="9"/>
                  </a:cxn>
                  <a:cxn ang="0">
                    <a:pos x="36" y="7"/>
                  </a:cxn>
                  <a:cxn ang="0">
                    <a:pos x="36" y="7"/>
                  </a:cxn>
                  <a:cxn ang="0">
                    <a:pos x="34" y="6"/>
                  </a:cxn>
                  <a:cxn ang="0">
                    <a:pos x="32" y="7"/>
                  </a:cxn>
                  <a:cxn ang="0">
                    <a:pos x="30" y="7"/>
                  </a:cxn>
                  <a:cxn ang="0">
                    <a:pos x="30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9" y="7"/>
                  </a:cxn>
                  <a:cxn ang="0">
                    <a:pos x="27" y="7"/>
                  </a:cxn>
                  <a:cxn ang="0">
                    <a:pos x="25" y="7"/>
                  </a:cxn>
                  <a:cxn ang="0">
                    <a:pos x="25" y="7"/>
                  </a:cxn>
                  <a:cxn ang="0">
                    <a:pos x="20" y="6"/>
                  </a:cxn>
                  <a:cxn ang="0">
                    <a:pos x="14" y="4"/>
                  </a:cxn>
                  <a:cxn ang="0">
                    <a:pos x="14" y="4"/>
                  </a:cxn>
                  <a:cxn ang="0">
                    <a:pos x="9" y="4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9"/>
                  </a:cxn>
                  <a:cxn ang="0">
                    <a:pos x="0" y="13"/>
                  </a:cxn>
                  <a:cxn ang="0">
                    <a:pos x="2" y="13"/>
                  </a:cxn>
                  <a:cxn ang="0">
                    <a:pos x="4" y="13"/>
                  </a:cxn>
                </a:cxnLst>
                <a:rect l="0" t="0" r="r" b="b"/>
                <a:pathLst>
                  <a:path w="52" h="15">
                    <a:moveTo>
                      <a:pt x="4" y="13"/>
                    </a:moveTo>
                    <a:lnTo>
                      <a:pt x="4" y="13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9" y="13"/>
                    </a:lnTo>
                    <a:lnTo>
                      <a:pt x="16" y="13"/>
                    </a:lnTo>
                    <a:lnTo>
                      <a:pt x="16" y="13"/>
                    </a:lnTo>
                    <a:lnTo>
                      <a:pt x="18" y="15"/>
                    </a:lnTo>
                    <a:lnTo>
                      <a:pt x="20" y="15"/>
                    </a:lnTo>
                    <a:lnTo>
                      <a:pt x="20" y="15"/>
                    </a:lnTo>
                    <a:lnTo>
                      <a:pt x="23" y="13"/>
                    </a:lnTo>
                    <a:lnTo>
                      <a:pt x="25" y="13"/>
                    </a:lnTo>
                    <a:lnTo>
                      <a:pt x="25" y="11"/>
                    </a:lnTo>
                    <a:lnTo>
                      <a:pt x="25" y="11"/>
                    </a:lnTo>
                    <a:lnTo>
                      <a:pt x="30" y="13"/>
                    </a:lnTo>
                    <a:lnTo>
                      <a:pt x="36" y="11"/>
                    </a:lnTo>
                    <a:lnTo>
                      <a:pt x="36" y="11"/>
                    </a:lnTo>
                    <a:lnTo>
                      <a:pt x="45" y="9"/>
                    </a:lnTo>
                    <a:lnTo>
                      <a:pt x="48" y="9"/>
                    </a:lnTo>
                    <a:lnTo>
                      <a:pt x="48" y="7"/>
                    </a:lnTo>
                    <a:lnTo>
                      <a:pt x="48" y="6"/>
                    </a:lnTo>
                    <a:lnTo>
                      <a:pt x="48" y="6"/>
                    </a:lnTo>
                    <a:lnTo>
                      <a:pt x="50" y="6"/>
                    </a:lnTo>
                    <a:lnTo>
                      <a:pt x="52" y="4"/>
                    </a:lnTo>
                    <a:lnTo>
                      <a:pt x="52" y="4"/>
                    </a:lnTo>
                    <a:lnTo>
                      <a:pt x="50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8" y="2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6" y="4"/>
                    </a:lnTo>
                    <a:lnTo>
                      <a:pt x="43" y="7"/>
                    </a:lnTo>
                    <a:lnTo>
                      <a:pt x="43" y="7"/>
                    </a:lnTo>
                    <a:lnTo>
                      <a:pt x="41" y="9"/>
                    </a:lnTo>
                    <a:lnTo>
                      <a:pt x="39" y="9"/>
                    </a:lnTo>
                    <a:lnTo>
                      <a:pt x="36" y="7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0" y="7"/>
                    </a:lnTo>
                    <a:lnTo>
                      <a:pt x="30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9" y="7"/>
                    </a:lnTo>
                    <a:lnTo>
                      <a:pt x="27" y="7"/>
                    </a:lnTo>
                    <a:lnTo>
                      <a:pt x="25" y="7"/>
                    </a:lnTo>
                    <a:lnTo>
                      <a:pt x="25" y="7"/>
                    </a:lnTo>
                    <a:lnTo>
                      <a:pt x="20" y="6"/>
                    </a:lnTo>
                    <a:lnTo>
                      <a:pt x="14" y="4"/>
                    </a:lnTo>
                    <a:lnTo>
                      <a:pt x="14" y="4"/>
                    </a:lnTo>
                    <a:lnTo>
                      <a:pt x="9" y="4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3"/>
                    </a:lnTo>
                    <a:lnTo>
                      <a:pt x="4" y="1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2" name="Freeform 5007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3" name="Freeform 5008"/>
              <p:cNvSpPr>
                <a:spLocks/>
              </p:cNvSpPr>
              <p:nvPr/>
            </p:nvSpPr>
            <p:spPr bwMode="auto">
              <a:xfrm>
                <a:off x="4637" y="2794"/>
                <a:ext cx="2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12"/>
                  </a:cxn>
                  <a:cxn ang="0">
                    <a:pos x="0" y="12"/>
                  </a:cxn>
                  <a:cxn ang="0">
                    <a:pos x="2" y="5"/>
                  </a:cxn>
                  <a:cxn ang="0">
                    <a:pos x="2" y="0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2" y="5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4" name="Freeform 5009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5" name="Freeform 5010"/>
              <p:cNvSpPr>
                <a:spLocks/>
              </p:cNvSpPr>
              <p:nvPr/>
            </p:nvSpPr>
            <p:spPr bwMode="auto">
              <a:xfrm>
                <a:off x="4641" y="2815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6" name="Freeform 5011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7" name="Freeform 5012"/>
              <p:cNvSpPr>
                <a:spLocks/>
              </p:cNvSpPr>
              <p:nvPr/>
            </p:nvSpPr>
            <p:spPr bwMode="auto">
              <a:xfrm>
                <a:off x="4643" y="2819"/>
                <a:ext cx="3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8" name="Rectangle 5013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69" name="Rectangle 5014"/>
              <p:cNvSpPr>
                <a:spLocks noChangeArrowheads="1"/>
              </p:cNvSpPr>
              <p:nvPr/>
            </p:nvSpPr>
            <p:spPr bwMode="auto">
              <a:xfrm>
                <a:off x="4650" y="287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0" name="Freeform 5015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1" name="Freeform 5016"/>
              <p:cNvSpPr>
                <a:spLocks/>
              </p:cNvSpPr>
              <p:nvPr/>
            </p:nvSpPr>
            <p:spPr bwMode="auto">
              <a:xfrm>
                <a:off x="4654" y="2869"/>
                <a:ext cx="3" cy="3"/>
              </a:xfrm>
              <a:custGeom>
                <a:avLst/>
                <a:gdLst/>
                <a:ahLst/>
                <a:cxnLst>
                  <a:cxn ang="0">
                    <a:pos x="0" y="2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3" y="2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2" name="Freeform 5017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3" name="Freeform 5018"/>
              <p:cNvSpPr>
                <a:spLocks/>
              </p:cNvSpPr>
              <p:nvPr/>
            </p:nvSpPr>
            <p:spPr bwMode="auto">
              <a:xfrm>
                <a:off x="4661" y="2783"/>
                <a:ext cx="3" cy="5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3" y="4"/>
                  </a:cxn>
                  <a:cxn ang="0">
                    <a:pos x="2" y="0"/>
                  </a:cxn>
                </a:cxnLst>
                <a:rect l="0" t="0" r="r" b="b"/>
                <a:pathLst>
                  <a:path w="3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3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4" name="Freeform 5019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5" name="Freeform 5020"/>
              <p:cNvSpPr>
                <a:spLocks/>
              </p:cNvSpPr>
              <p:nvPr/>
            </p:nvSpPr>
            <p:spPr bwMode="auto">
              <a:xfrm>
                <a:off x="4661" y="2708"/>
                <a:ext cx="3" cy="2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3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3" y="0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6" name="Freeform 5021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7" name="Freeform 5022"/>
              <p:cNvSpPr>
                <a:spLocks/>
              </p:cNvSpPr>
              <p:nvPr/>
            </p:nvSpPr>
            <p:spPr bwMode="auto">
              <a:xfrm>
                <a:off x="4664" y="2706"/>
                <a:ext cx="2" cy="2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8" name="Freeform 5023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79" name="Freeform 5024"/>
              <p:cNvSpPr>
                <a:spLocks/>
              </p:cNvSpPr>
              <p:nvPr/>
            </p:nvSpPr>
            <p:spPr bwMode="auto">
              <a:xfrm>
                <a:off x="4668" y="2776"/>
                <a:ext cx="9" cy="12"/>
              </a:xfrm>
              <a:custGeom>
                <a:avLst/>
                <a:gdLst/>
                <a:ahLst/>
                <a:cxnLst>
                  <a:cxn ang="0">
                    <a:pos x="3" y="12"/>
                  </a:cxn>
                  <a:cxn ang="0">
                    <a:pos x="3" y="12"/>
                  </a:cxn>
                  <a:cxn ang="0">
                    <a:pos x="5" y="11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5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9" y="2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2" y="3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0" y="9"/>
                  </a:cxn>
                  <a:cxn ang="0">
                    <a:pos x="0" y="11"/>
                  </a:cxn>
                  <a:cxn ang="0">
                    <a:pos x="0" y="11"/>
                  </a:cxn>
                  <a:cxn ang="0">
                    <a:pos x="2" y="12"/>
                  </a:cxn>
                  <a:cxn ang="0">
                    <a:pos x="3" y="11"/>
                  </a:cxn>
                  <a:cxn ang="0">
                    <a:pos x="3" y="11"/>
                  </a:cxn>
                  <a:cxn ang="0">
                    <a:pos x="3" y="12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lnTo>
                      <a:pt x="3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2" y="12"/>
                    </a:lnTo>
                    <a:lnTo>
                      <a:pt x="3" y="11"/>
                    </a:lnTo>
                    <a:lnTo>
                      <a:pt x="3" y="11"/>
                    </a:lnTo>
                    <a:lnTo>
                      <a:pt x="3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0" name="Freeform 5025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1" name="Freeform 5026"/>
              <p:cNvSpPr>
                <a:spLocks/>
              </p:cNvSpPr>
              <p:nvPr/>
            </p:nvSpPr>
            <p:spPr bwMode="auto">
              <a:xfrm>
                <a:off x="4671" y="2871"/>
                <a:ext cx="9" cy="7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0" y="3"/>
                  </a:cxn>
                  <a:cxn ang="0">
                    <a:pos x="0" y="7"/>
                  </a:cxn>
                  <a:cxn ang="0">
                    <a:pos x="0" y="7"/>
                  </a:cxn>
                  <a:cxn ang="0">
                    <a:pos x="9" y="1"/>
                  </a:cxn>
                  <a:cxn ang="0">
                    <a:pos x="9" y="1"/>
                  </a:cxn>
                  <a:cxn ang="0">
                    <a:pos x="8" y="0"/>
                  </a:cxn>
                  <a:cxn ang="0">
                    <a:pos x="8" y="0"/>
                  </a:cxn>
                  <a:cxn ang="0">
                    <a:pos x="0" y="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lnTo>
                      <a:pt x="0" y="3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1"/>
                    </a:lnTo>
                    <a:lnTo>
                      <a:pt x="9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2" name="Freeform 5027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3" name="Freeform 5028"/>
              <p:cNvSpPr>
                <a:spLocks/>
              </p:cNvSpPr>
              <p:nvPr/>
            </p:nvSpPr>
            <p:spPr bwMode="auto">
              <a:xfrm>
                <a:off x="4673" y="2772"/>
                <a:ext cx="11" cy="20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9" y="0"/>
                  </a:cxn>
                  <a:cxn ang="0">
                    <a:pos x="6" y="2"/>
                  </a:cxn>
                  <a:cxn ang="0">
                    <a:pos x="4" y="4"/>
                  </a:cxn>
                  <a:cxn ang="0">
                    <a:pos x="4" y="11"/>
                  </a:cxn>
                  <a:cxn ang="0">
                    <a:pos x="4" y="11"/>
                  </a:cxn>
                  <a:cxn ang="0">
                    <a:pos x="2" y="13"/>
                  </a:cxn>
                  <a:cxn ang="0">
                    <a:pos x="0" y="16"/>
                  </a:cxn>
                  <a:cxn ang="0">
                    <a:pos x="0" y="16"/>
                  </a:cxn>
                  <a:cxn ang="0">
                    <a:pos x="0" y="18"/>
                  </a:cxn>
                  <a:cxn ang="0">
                    <a:pos x="0" y="20"/>
                  </a:cxn>
                  <a:cxn ang="0">
                    <a:pos x="4" y="20"/>
                  </a:cxn>
                  <a:cxn ang="0">
                    <a:pos x="4" y="20"/>
                  </a:cxn>
                  <a:cxn ang="0">
                    <a:pos x="6" y="16"/>
                  </a:cxn>
                  <a:cxn ang="0">
                    <a:pos x="6" y="16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5"/>
                  </a:cxn>
                  <a:cxn ang="0">
                    <a:pos x="9" y="13"/>
                  </a:cxn>
                  <a:cxn ang="0">
                    <a:pos x="7" y="13"/>
                  </a:cxn>
                  <a:cxn ang="0">
                    <a:pos x="6" y="13"/>
                  </a:cxn>
                  <a:cxn ang="0">
                    <a:pos x="6" y="13"/>
                  </a:cxn>
                  <a:cxn ang="0">
                    <a:pos x="7" y="7"/>
                  </a:cxn>
                  <a:cxn ang="0">
                    <a:pos x="7" y="7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9" y="6"/>
                  </a:cxn>
                  <a:cxn ang="0">
                    <a:pos x="11" y="4"/>
                  </a:cxn>
                  <a:cxn ang="0">
                    <a:pos x="9" y="4"/>
                  </a:cxn>
                  <a:cxn ang="0">
                    <a:pos x="9" y="0"/>
                  </a:cxn>
                </a:cxnLst>
                <a:rect l="0" t="0" r="r" b="b"/>
                <a:pathLst>
                  <a:path w="11" h="20">
                    <a:moveTo>
                      <a:pt x="9" y="0"/>
                    </a:moveTo>
                    <a:lnTo>
                      <a:pt x="9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11"/>
                    </a:lnTo>
                    <a:lnTo>
                      <a:pt x="4" y="11"/>
                    </a:lnTo>
                    <a:lnTo>
                      <a:pt x="2" y="13"/>
                    </a:lnTo>
                    <a:lnTo>
                      <a:pt x="0" y="16"/>
                    </a:lnTo>
                    <a:lnTo>
                      <a:pt x="0" y="16"/>
                    </a:lnTo>
                    <a:lnTo>
                      <a:pt x="0" y="18"/>
                    </a:lnTo>
                    <a:lnTo>
                      <a:pt x="0" y="20"/>
                    </a:lnTo>
                    <a:lnTo>
                      <a:pt x="4" y="20"/>
                    </a:lnTo>
                    <a:lnTo>
                      <a:pt x="4" y="20"/>
                    </a:lnTo>
                    <a:lnTo>
                      <a:pt x="6" y="16"/>
                    </a:lnTo>
                    <a:lnTo>
                      <a:pt x="6" y="16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7" y="13"/>
                    </a:lnTo>
                    <a:lnTo>
                      <a:pt x="6" y="13"/>
                    </a:lnTo>
                    <a:lnTo>
                      <a:pt x="6" y="13"/>
                    </a:lnTo>
                    <a:lnTo>
                      <a:pt x="7" y="7"/>
                    </a:lnTo>
                    <a:lnTo>
                      <a:pt x="7" y="7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9" y="6"/>
                    </a:lnTo>
                    <a:lnTo>
                      <a:pt x="11" y="4"/>
                    </a:lnTo>
                    <a:lnTo>
                      <a:pt x="9" y="4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4" name="Freeform 5029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5" name="Freeform 5030"/>
              <p:cNvSpPr>
                <a:spLocks/>
              </p:cNvSpPr>
              <p:nvPr/>
            </p:nvSpPr>
            <p:spPr bwMode="auto">
              <a:xfrm>
                <a:off x="4675" y="2837"/>
                <a:ext cx="4" cy="3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0" y="1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0"/>
                  </a:cxn>
                  <a:cxn ang="0">
                    <a:pos x="4" y="0"/>
                  </a:cxn>
                  <a:cxn ang="0">
                    <a:pos x="0" y="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lnTo>
                      <a:pt x="0" y="1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6" name="Freeform 5031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7" name="Freeform 5032"/>
              <p:cNvSpPr>
                <a:spLocks/>
              </p:cNvSpPr>
              <p:nvPr/>
            </p:nvSpPr>
            <p:spPr bwMode="auto">
              <a:xfrm>
                <a:off x="4677" y="2833"/>
                <a:ext cx="5" cy="4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3" y="4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3" y="0"/>
                  </a:cxn>
                  <a:cxn ang="0">
                    <a:pos x="2" y="2"/>
                  </a:cxn>
                </a:cxnLst>
                <a:rect l="0" t="0" r="r" b="b"/>
                <a:pathLst>
                  <a:path w="5" h="4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3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8" name="Freeform 5033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89" name="Freeform 5034"/>
              <p:cNvSpPr>
                <a:spLocks/>
              </p:cNvSpPr>
              <p:nvPr/>
            </p:nvSpPr>
            <p:spPr bwMode="auto">
              <a:xfrm>
                <a:off x="4679" y="2865"/>
                <a:ext cx="1" cy="2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1" y="2"/>
                  </a:cxn>
                  <a:cxn ang="0">
                    <a:pos x="1" y="0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0" name="Freeform 5035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1" name="Freeform 5036"/>
              <p:cNvSpPr>
                <a:spLocks/>
              </p:cNvSpPr>
              <p:nvPr/>
            </p:nvSpPr>
            <p:spPr bwMode="auto">
              <a:xfrm>
                <a:off x="4679" y="2720"/>
                <a:ext cx="10" cy="7"/>
              </a:xfrm>
              <a:custGeom>
                <a:avLst/>
                <a:gdLst/>
                <a:ahLst/>
                <a:cxnLst>
                  <a:cxn ang="0">
                    <a:pos x="7" y="7"/>
                  </a:cxn>
                  <a:cxn ang="0">
                    <a:pos x="7" y="7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2"/>
                  </a:cxn>
                  <a:cxn ang="0">
                    <a:pos x="10" y="2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7" y="2"/>
                  </a:cxn>
                  <a:cxn ang="0">
                    <a:pos x="7" y="0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1" y="0"/>
                  </a:cxn>
                  <a:cxn ang="0">
                    <a:pos x="1" y="0"/>
                  </a:cxn>
                  <a:cxn ang="0">
                    <a:pos x="0" y="4"/>
                  </a:cxn>
                  <a:cxn ang="0">
                    <a:pos x="1" y="7"/>
                  </a:cxn>
                  <a:cxn ang="0">
                    <a:pos x="1" y="7"/>
                  </a:cxn>
                  <a:cxn ang="0">
                    <a:pos x="3" y="6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5" y="6"/>
                  </a:cxn>
                  <a:cxn ang="0">
                    <a:pos x="5" y="7"/>
                  </a:cxn>
                  <a:cxn ang="0">
                    <a:pos x="7" y="7"/>
                  </a:cxn>
                </a:cxnLst>
                <a:rect l="0" t="0" r="r" b="b"/>
                <a:pathLst>
                  <a:path w="10" h="7">
                    <a:moveTo>
                      <a:pt x="7" y="7"/>
                    </a:moveTo>
                    <a:lnTo>
                      <a:pt x="7" y="7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7" y="0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0" y="4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3" y="6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2" name="Freeform 5037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3" name="Freeform 5038"/>
              <p:cNvSpPr>
                <a:spLocks/>
              </p:cNvSpPr>
              <p:nvPr/>
            </p:nvSpPr>
            <p:spPr bwMode="auto">
              <a:xfrm>
                <a:off x="4680" y="2765"/>
                <a:ext cx="4" cy="4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4"/>
                  </a:cxn>
                  <a:cxn ang="0">
                    <a:pos x="4" y="4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0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4" name="Freeform 5039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5" name="Freeform 5040"/>
              <p:cNvSpPr>
                <a:spLocks/>
              </p:cNvSpPr>
              <p:nvPr/>
            </p:nvSpPr>
            <p:spPr bwMode="auto">
              <a:xfrm>
                <a:off x="4680" y="2833"/>
                <a:ext cx="11" cy="5"/>
              </a:xfrm>
              <a:custGeom>
                <a:avLst/>
                <a:gdLst/>
                <a:ahLst/>
                <a:cxnLst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2" y="5"/>
                  </a:cxn>
                  <a:cxn ang="0">
                    <a:pos x="6" y="5"/>
                  </a:cxn>
                  <a:cxn ang="0">
                    <a:pos x="6" y="5"/>
                  </a:cxn>
                  <a:cxn ang="0">
                    <a:pos x="6" y="4"/>
                  </a:cxn>
                  <a:cxn ang="0">
                    <a:pos x="8" y="4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9" y="0"/>
                  </a:cxn>
                  <a:cxn ang="0">
                    <a:pos x="8" y="0"/>
                  </a:cxn>
                  <a:cxn ang="0">
                    <a:pos x="6" y="4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4" y="2"/>
                  </a:cxn>
                </a:cxnLst>
                <a:rect l="0" t="0" r="r" b="b"/>
                <a:pathLst>
                  <a:path w="11" h="5">
                    <a:moveTo>
                      <a:pt x="4" y="2"/>
                    </a:move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6" y="5"/>
                    </a:lnTo>
                    <a:lnTo>
                      <a:pt x="6" y="5"/>
                    </a:lnTo>
                    <a:lnTo>
                      <a:pt x="6" y="4"/>
                    </a:lnTo>
                    <a:lnTo>
                      <a:pt x="8" y="4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4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6" name="Freeform 5041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7" name="Freeform 5042"/>
              <p:cNvSpPr>
                <a:spLocks/>
              </p:cNvSpPr>
              <p:nvPr/>
            </p:nvSpPr>
            <p:spPr bwMode="auto">
              <a:xfrm>
                <a:off x="4682" y="2844"/>
                <a:ext cx="29" cy="23"/>
              </a:xfrm>
              <a:custGeom>
                <a:avLst/>
                <a:gdLst/>
                <a:ahLst/>
                <a:cxnLst>
                  <a:cxn ang="0">
                    <a:pos x="2" y="18"/>
                  </a:cxn>
                  <a:cxn ang="0">
                    <a:pos x="2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18"/>
                  </a:cxn>
                  <a:cxn ang="0">
                    <a:pos x="4" y="20"/>
                  </a:cxn>
                  <a:cxn ang="0">
                    <a:pos x="2" y="21"/>
                  </a:cxn>
                  <a:cxn ang="0">
                    <a:pos x="0" y="23"/>
                  </a:cxn>
                  <a:cxn ang="0">
                    <a:pos x="0" y="23"/>
                  </a:cxn>
                  <a:cxn ang="0">
                    <a:pos x="6" y="23"/>
                  </a:cxn>
                  <a:cxn ang="0">
                    <a:pos x="6" y="23"/>
                  </a:cxn>
                  <a:cxn ang="0">
                    <a:pos x="9" y="21"/>
                  </a:cxn>
                  <a:cxn ang="0">
                    <a:pos x="13" y="20"/>
                  </a:cxn>
                  <a:cxn ang="0">
                    <a:pos x="13" y="20"/>
                  </a:cxn>
                  <a:cxn ang="0">
                    <a:pos x="16" y="20"/>
                  </a:cxn>
                  <a:cxn ang="0">
                    <a:pos x="20" y="16"/>
                  </a:cxn>
                  <a:cxn ang="0">
                    <a:pos x="20" y="16"/>
                  </a:cxn>
                  <a:cxn ang="0">
                    <a:pos x="22" y="14"/>
                  </a:cxn>
                  <a:cxn ang="0">
                    <a:pos x="22" y="12"/>
                  </a:cxn>
                  <a:cxn ang="0">
                    <a:pos x="22" y="12"/>
                  </a:cxn>
                  <a:cxn ang="0">
                    <a:pos x="27" y="9"/>
                  </a:cxn>
                  <a:cxn ang="0">
                    <a:pos x="27" y="7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7" y="5"/>
                  </a:cxn>
                  <a:cxn ang="0">
                    <a:pos x="29" y="0"/>
                  </a:cxn>
                  <a:cxn ang="0">
                    <a:pos x="27" y="0"/>
                  </a:cxn>
                  <a:cxn ang="0">
                    <a:pos x="27" y="0"/>
                  </a:cxn>
                  <a:cxn ang="0">
                    <a:pos x="23" y="0"/>
                  </a:cxn>
                  <a:cxn ang="0">
                    <a:pos x="23" y="2"/>
                  </a:cxn>
                  <a:cxn ang="0">
                    <a:pos x="20" y="3"/>
                  </a:cxn>
                  <a:cxn ang="0">
                    <a:pos x="16" y="5"/>
                  </a:cxn>
                  <a:cxn ang="0">
                    <a:pos x="16" y="5"/>
                  </a:cxn>
                  <a:cxn ang="0">
                    <a:pos x="11" y="7"/>
                  </a:cxn>
                  <a:cxn ang="0">
                    <a:pos x="7" y="9"/>
                  </a:cxn>
                  <a:cxn ang="0">
                    <a:pos x="2" y="18"/>
                  </a:cxn>
                </a:cxnLst>
                <a:rect l="0" t="0" r="r" b="b"/>
                <a:pathLst>
                  <a:path w="29" h="23">
                    <a:moveTo>
                      <a:pt x="2" y="18"/>
                    </a:moveTo>
                    <a:lnTo>
                      <a:pt x="2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18"/>
                    </a:lnTo>
                    <a:lnTo>
                      <a:pt x="4" y="20"/>
                    </a:lnTo>
                    <a:lnTo>
                      <a:pt x="2" y="21"/>
                    </a:lnTo>
                    <a:lnTo>
                      <a:pt x="0" y="23"/>
                    </a:lnTo>
                    <a:lnTo>
                      <a:pt x="0" y="23"/>
                    </a:lnTo>
                    <a:lnTo>
                      <a:pt x="6" y="23"/>
                    </a:lnTo>
                    <a:lnTo>
                      <a:pt x="6" y="23"/>
                    </a:lnTo>
                    <a:lnTo>
                      <a:pt x="9" y="21"/>
                    </a:lnTo>
                    <a:lnTo>
                      <a:pt x="13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2" y="14"/>
                    </a:lnTo>
                    <a:lnTo>
                      <a:pt x="22" y="12"/>
                    </a:lnTo>
                    <a:lnTo>
                      <a:pt x="22" y="12"/>
                    </a:lnTo>
                    <a:lnTo>
                      <a:pt x="27" y="9"/>
                    </a:lnTo>
                    <a:lnTo>
                      <a:pt x="27" y="7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7" y="5"/>
                    </a:lnTo>
                    <a:lnTo>
                      <a:pt x="29" y="0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20" y="3"/>
                    </a:lnTo>
                    <a:lnTo>
                      <a:pt x="16" y="5"/>
                    </a:lnTo>
                    <a:lnTo>
                      <a:pt x="16" y="5"/>
                    </a:lnTo>
                    <a:lnTo>
                      <a:pt x="11" y="7"/>
                    </a:lnTo>
                    <a:lnTo>
                      <a:pt x="7" y="9"/>
                    </a:lnTo>
                    <a:lnTo>
                      <a:pt x="2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8" name="Freeform 5043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299" name="Freeform 5044"/>
              <p:cNvSpPr>
                <a:spLocks/>
              </p:cNvSpPr>
              <p:nvPr/>
            </p:nvSpPr>
            <p:spPr bwMode="auto">
              <a:xfrm>
                <a:off x="4691" y="2833"/>
                <a:ext cx="6" cy="5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0" y="4"/>
                  </a:cxn>
                  <a:cxn ang="0">
                    <a:pos x="2" y="4"/>
                  </a:cxn>
                  <a:cxn ang="0">
                    <a:pos x="4" y="5"/>
                  </a:cxn>
                  <a:cxn ang="0">
                    <a:pos x="4" y="5"/>
                  </a:cxn>
                  <a:cxn ang="0">
                    <a:pos x="6" y="4"/>
                  </a:cxn>
                  <a:cxn ang="0">
                    <a:pos x="6" y="2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4" y="2"/>
                  </a:cxn>
                  <a:cxn ang="0">
                    <a:pos x="2" y="2"/>
                  </a:cxn>
                </a:cxnLst>
                <a:rect l="0" t="0" r="r" b="b"/>
                <a:pathLst>
                  <a:path w="6" h="5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5"/>
                    </a:lnTo>
                    <a:lnTo>
                      <a:pt x="4" y="5"/>
                    </a:lnTo>
                    <a:lnTo>
                      <a:pt x="6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0" name="Freeform 5045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1" name="Freeform 5046"/>
              <p:cNvSpPr>
                <a:spLocks/>
              </p:cNvSpPr>
              <p:nvPr/>
            </p:nvSpPr>
            <p:spPr bwMode="auto">
              <a:xfrm>
                <a:off x="4698" y="2831"/>
                <a:ext cx="13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2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2" y="4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6" y="6"/>
                  </a:cxn>
                  <a:cxn ang="0">
                    <a:pos x="13" y="4"/>
                  </a:cxn>
                  <a:cxn ang="0">
                    <a:pos x="13" y="4"/>
                  </a:cxn>
                  <a:cxn ang="0">
                    <a:pos x="13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7" y="2"/>
                  </a:cxn>
                  <a:cxn ang="0">
                    <a:pos x="7" y="2"/>
                  </a:cxn>
                  <a:cxn ang="0">
                    <a:pos x="2" y="0"/>
                  </a:cxn>
                </a:cxnLst>
                <a:rect l="0" t="0" r="r" b="b"/>
                <a:pathLst>
                  <a:path w="13" h="6">
                    <a:moveTo>
                      <a:pt x="2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6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7" y="2"/>
                    </a:lnTo>
                    <a:lnTo>
                      <a:pt x="7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2" name="Freeform 5047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3" name="Freeform 5048"/>
              <p:cNvSpPr>
                <a:spLocks/>
              </p:cNvSpPr>
              <p:nvPr/>
            </p:nvSpPr>
            <p:spPr bwMode="auto">
              <a:xfrm>
                <a:off x="4704" y="2727"/>
                <a:ext cx="16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1" y="0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1" y="6"/>
                  </a:cxn>
                  <a:cxn ang="0">
                    <a:pos x="5" y="6"/>
                  </a:cxn>
                  <a:cxn ang="0">
                    <a:pos x="5" y="6"/>
                  </a:cxn>
                  <a:cxn ang="0">
                    <a:pos x="7" y="4"/>
                  </a:cxn>
                  <a:cxn ang="0">
                    <a:pos x="7" y="4"/>
                  </a:cxn>
                  <a:cxn ang="0">
                    <a:pos x="10" y="4"/>
                  </a:cxn>
                  <a:cxn ang="0">
                    <a:pos x="10" y="4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2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10" y="2"/>
                  </a:cxn>
                  <a:cxn ang="0">
                    <a:pos x="7" y="2"/>
                  </a:cxn>
                  <a:cxn ang="0">
                    <a:pos x="1" y="0"/>
                  </a:cxn>
                </a:cxnLst>
                <a:rect l="0" t="0" r="r" b="b"/>
                <a:pathLst>
                  <a:path w="16" h="6">
                    <a:moveTo>
                      <a:pt x="1" y="0"/>
                    </a:moveTo>
                    <a:lnTo>
                      <a:pt x="1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5" y="6"/>
                    </a:lnTo>
                    <a:lnTo>
                      <a:pt x="5" y="6"/>
                    </a:lnTo>
                    <a:lnTo>
                      <a:pt x="7" y="4"/>
                    </a:lnTo>
                    <a:lnTo>
                      <a:pt x="7" y="4"/>
                    </a:lnTo>
                    <a:lnTo>
                      <a:pt x="10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10" y="2"/>
                    </a:lnTo>
                    <a:lnTo>
                      <a:pt x="7" y="2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4" name="Freeform 5049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5" name="Freeform 5050"/>
              <p:cNvSpPr>
                <a:spLocks/>
              </p:cNvSpPr>
              <p:nvPr/>
            </p:nvSpPr>
            <p:spPr bwMode="auto">
              <a:xfrm>
                <a:off x="4720" y="2642"/>
                <a:ext cx="3" cy="5"/>
              </a:xfrm>
              <a:custGeom>
                <a:avLst/>
                <a:gdLst/>
                <a:ahLst/>
                <a:cxnLst>
                  <a:cxn ang="0">
                    <a:pos x="3" y="5"/>
                  </a:cxn>
                  <a:cxn ang="0">
                    <a:pos x="3" y="5"/>
                  </a:cxn>
                  <a:cxn ang="0">
                    <a:pos x="3" y="1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3"/>
                  </a:cxn>
                  <a:cxn ang="0">
                    <a:pos x="3" y="5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3" y="5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6" name="Freeform 5051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7" name="Freeform 5052"/>
              <p:cNvSpPr>
                <a:spLocks/>
              </p:cNvSpPr>
              <p:nvPr/>
            </p:nvSpPr>
            <p:spPr bwMode="auto">
              <a:xfrm>
                <a:off x="4720" y="2729"/>
                <a:ext cx="16" cy="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5" y="2"/>
                  </a:cxn>
                  <a:cxn ang="0">
                    <a:pos x="5" y="2"/>
                  </a:cxn>
                  <a:cxn ang="0">
                    <a:pos x="11" y="2"/>
                  </a:cxn>
                  <a:cxn ang="0">
                    <a:pos x="16" y="0"/>
                  </a:cxn>
                  <a:cxn ang="0">
                    <a:pos x="16" y="0"/>
                  </a:cxn>
                  <a:cxn ang="0">
                    <a:pos x="9" y="0"/>
                  </a:cxn>
                  <a:cxn ang="0">
                    <a:pos x="2" y="0"/>
                  </a:cxn>
                </a:cxnLst>
                <a:rect l="0" t="0" r="r" b="b"/>
                <a:pathLst>
                  <a:path w="16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2"/>
                    </a:lnTo>
                    <a:lnTo>
                      <a:pt x="11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8" name="Freeform 5053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09" name="Freeform 5054"/>
              <p:cNvSpPr>
                <a:spLocks/>
              </p:cNvSpPr>
              <p:nvPr/>
            </p:nvSpPr>
            <p:spPr bwMode="auto">
              <a:xfrm>
                <a:off x="4722" y="2824"/>
                <a:ext cx="16" cy="6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0" y="6"/>
                  </a:cxn>
                  <a:cxn ang="0">
                    <a:pos x="5" y="4"/>
                  </a:cxn>
                  <a:cxn ang="0">
                    <a:pos x="10" y="6"/>
                  </a:cxn>
                  <a:cxn ang="0">
                    <a:pos x="10" y="6"/>
                  </a:cxn>
                  <a:cxn ang="0">
                    <a:pos x="12" y="4"/>
                  </a:cxn>
                  <a:cxn ang="0">
                    <a:pos x="16" y="2"/>
                  </a:cxn>
                  <a:cxn ang="0">
                    <a:pos x="16" y="2"/>
                  </a:cxn>
                  <a:cxn ang="0">
                    <a:pos x="14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1" y="4"/>
                  </a:cxn>
                  <a:cxn ang="0">
                    <a:pos x="0" y="6"/>
                  </a:cxn>
                </a:cxnLst>
                <a:rect l="0" t="0" r="r" b="b"/>
                <a:pathLst>
                  <a:path w="16" h="6">
                    <a:moveTo>
                      <a:pt x="0" y="6"/>
                    </a:moveTo>
                    <a:lnTo>
                      <a:pt x="0" y="6"/>
                    </a:lnTo>
                    <a:lnTo>
                      <a:pt x="5" y="4"/>
                    </a:lnTo>
                    <a:lnTo>
                      <a:pt x="10" y="6"/>
                    </a:lnTo>
                    <a:lnTo>
                      <a:pt x="10" y="6"/>
                    </a:lnTo>
                    <a:lnTo>
                      <a:pt x="12" y="4"/>
                    </a:lnTo>
                    <a:lnTo>
                      <a:pt x="16" y="2"/>
                    </a:lnTo>
                    <a:lnTo>
                      <a:pt x="16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1" y="4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0" name="Freeform 5055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1" name="Freeform 5056"/>
              <p:cNvSpPr>
                <a:spLocks/>
              </p:cNvSpPr>
              <p:nvPr/>
            </p:nvSpPr>
            <p:spPr bwMode="auto">
              <a:xfrm>
                <a:off x="4729" y="2733"/>
                <a:ext cx="2" cy="7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3"/>
                  </a:cxn>
                  <a:cxn ang="0">
                    <a:pos x="0" y="0"/>
                  </a:cxn>
                </a:cxnLst>
                <a:rect l="0" t="0" r="r" b="b"/>
                <a:pathLst>
                  <a:path w="2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2" name="Freeform 5057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3" name="Freeform 5058"/>
              <p:cNvSpPr>
                <a:spLocks/>
              </p:cNvSpPr>
              <p:nvPr/>
            </p:nvSpPr>
            <p:spPr bwMode="auto">
              <a:xfrm>
                <a:off x="4731" y="2751"/>
                <a:ext cx="19" cy="12"/>
              </a:xfrm>
              <a:custGeom>
                <a:avLst/>
                <a:gdLst/>
                <a:ahLst/>
                <a:cxnLst>
                  <a:cxn ang="0">
                    <a:pos x="8" y="12"/>
                  </a:cxn>
                  <a:cxn ang="0">
                    <a:pos x="8" y="12"/>
                  </a:cxn>
                  <a:cxn ang="0">
                    <a:pos x="14" y="10"/>
                  </a:cxn>
                  <a:cxn ang="0">
                    <a:pos x="17" y="9"/>
                  </a:cxn>
                  <a:cxn ang="0">
                    <a:pos x="17" y="9"/>
                  </a:cxn>
                  <a:cxn ang="0">
                    <a:pos x="19" y="5"/>
                  </a:cxn>
                  <a:cxn ang="0">
                    <a:pos x="16" y="3"/>
                  </a:cxn>
                  <a:cxn ang="0">
                    <a:pos x="16" y="3"/>
                  </a:cxn>
                  <a:cxn ang="0">
                    <a:pos x="16" y="2"/>
                  </a:cxn>
                  <a:cxn ang="0">
                    <a:pos x="16" y="0"/>
                  </a:cxn>
                  <a:cxn ang="0">
                    <a:pos x="12" y="0"/>
                  </a:cxn>
                  <a:cxn ang="0">
                    <a:pos x="12" y="0"/>
                  </a:cxn>
                  <a:cxn ang="0">
                    <a:pos x="7" y="0"/>
                  </a:cxn>
                  <a:cxn ang="0">
                    <a:pos x="3" y="0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0" y="5"/>
                  </a:cxn>
                  <a:cxn ang="0">
                    <a:pos x="0" y="5"/>
                  </a:cxn>
                  <a:cxn ang="0">
                    <a:pos x="3" y="9"/>
                  </a:cxn>
                  <a:cxn ang="0">
                    <a:pos x="8" y="12"/>
                  </a:cxn>
                </a:cxnLst>
                <a:rect l="0" t="0" r="r" b="b"/>
                <a:pathLst>
                  <a:path w="19" h="12">
                    <a:moveTo>
                      <a:pt x="8" y="12"/>
                    </a:moveTo>
                    <a:lnTo>
                      <a:pt x="8" y="12"/>
                    </a:lnTo>
                    <a:lnTo>
                      <a:pt x="14" y="10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9" y="5"/>
                    </a:lnTo>
                    <a:lnTo>
                      <a:pt x="16" y="3"/>
                    </a:lnTo>
                    <a:lnTo>
                      <a:pt x="16" y="3"/>
                    </a:lnTo>
                    <a:lnTo>
                      <a:pt x="16" y="2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3" y="9"/>
                    </a:lnTo>
                    <a:lnTo>
                      <a:pt x="8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4" name="Freeform 5059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5" name="Freeform 5060"/>
              <p:cNvSpPr>
                <a:spLocks/>
              </p:cNvSpPr>
              <p:nvPr/>
            </p:nvSpPr>
            <p:spPr bwMode="auto">
              <a:xfrm>
                <a:off x="4739" y="2627"/>
                <a:ext cx="4" cy="9"/>
              </a:xfrm>
              <a:custGeom>
                <a:avLst/>
                <a:gdLst/>
                <a:ahLst/>
                <a:cxnLst>
                  <a:cxn ang="0">
                    <a:pos x="2" y="9"/>
                  </a:cxn>
                  <a:cxn ang="0">
                    <a:pos x="2" y="9"/>
                  </a:cxn>
                  <a:cxn ang="0">
                    <a:pos x="4" y="7"/>
                  </a:cxn>
                  <a:cxn ang="0">
                    <a:pos x="4" y="4"/>
                  </a:cxn>
                  <a:cxn ang="0">
                    <a:pos x="4" y="4"/>
                  </a:cxn>
                  <a:cxn ang="0">
                    <a:pos x="2" y="2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4"/>
                  </a:cxn>
                  <a:cxn ang="0">
                    <a:pos x="2" y="6"/>
                  </a:cxn>
                  <a:cxn ang="0">
                    <a:pos x="2" y="6"/>
                  </a:cxn>
                  <a:cxn ang="0">
                    <a:pos x="0" y="7"/>
                  </a:cxn>
                  <a:cxn ang="0">
                    <a:pos x="2" y="9"/>
                  </a:cxn>
                </a:cxnLst>
                <a:rect l="0" t="0" r="r" b="b"/>
                <a:pathLst>
                  <a:path w="4" h="9">
                    <a:moveTo>
                      <a:pt x="2" y="9"/>
                    </a:moveTo>
                    <a:lnTo>
                      <a:pt x="2" y="9"/>
                    </a:lnTo>
                    <a:lnTo>
                      <a:pt x="4" y="7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6"/>
                    </a:lnTo>
                    <a:lnTo>
                      <a:pt x="0" y="7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6" name="Freeform 5061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7" name="Freeform 5062"/>
              <p:cNvSpPr>
                <a:spLocks/>
              </p:cNvSpPr>
              <p:nvPr/>
            </p:nvSpPr>
            <p:spPr bwMode="auto">
              <a:xfrm>
                <a:off x="4748" y="282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8" name="Freeform 5063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19" name="Freeform 5064"/>
              <p:cNvSpPr>
                <a:spLocks/>
              </p:cNvSpPr>
              <p:nvPr/>
            </p:nvSpPr>
            <p:spPr bwMode="auto">
              <a:xfrm>
                <a:off x="4748" y="2704"/>
                <a:ext cx="2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0" y="6"/>
                  </a:cxn>
                  <a:cxn ang="0">
                    <a:pos x="0" y="6"/>
                  </a:cxn>
                  <a:cxn ang="0">
                    <a:pos x="2" y="6"/>
                  </a:cxn>
                  <a:cxn ang="0">
                    <a:pos x="2" y="4"/>
                  </a:cxn>
                  <a:cxn ang="0">
                    <a:pos x="2" y="0"/>
                  </a:cxn>
                </a:cxnLst>
                <a:rect l="0" t="0" r="r" b="b"/>
                <a:pathLst>
                  <a:path w="2" h="6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0" name="Freeform 5065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1" name="Freeform 5066"/>
              <p:cNvSpPr>
                <a:spLocks/>
              </p:cNvSpPr>
              <p:nvPr/>
            </p:nvSpPr>
            <p:spPr bwMode="auto">
              <a:xfrm>
                <a:off x="4750" y="271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2" name="Freeform 5067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3" name="Freeform 5068"/>
              <p:cNvSpPr>
                <a:spLocks/>
              </p:cNvSpPr>
              <p:nvPr/>
            </p:nvSpPr>
            <p:spPr bwMode="auto">
              <a:xfrm>
                <a:off x="4752" y="283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4" name="Freeform 5069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5" name="Freeform 5070"/>
              <p:cNvSpPr>
                <a:spLocks/>
              </p:cNvSpPr>
              <p:nvPr/>
            </p:nvSpPr>
            <p:spPr bwMode="auto">
              <a:xfrm>
                <a:off x="4752" y="2706"/>
                <a:ext cx="9" cy="9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4" y="0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2" y="5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2" y="7"/>
                  </a:cxn>
                  <a:cxn ang="0">
                    <a:pos x="4" y="7"/>
                  </a:cxn>
                  <a:cxn ang="0">
                    <a:pos x="5" y="9"/>
                  </a:cxn>
                  <a:cxn ang="0">
                    <a:pos x="5" y="9"/>
                  </a:cxn>
                  <a:cxn ang="0">
                    <a:pos x="7" y="9"/>
                  </a:cxn>
                  <a:cxn ang="0">
                    <a:pos x="9" y="7"/>
                  </a:cxn>
                  <a:cxn ang="0">
                    <a:pos x="9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5" y="5"/>
                  </a:cxn>
                  <a:cxn ang="0">
                    <a:pos x="5" y="4"/>
                  </a:cxn>
                  <a:cxn ang="0">
                    <a:pos x="5" y="4"/>
                  </a:cxn>
                  <a:cxn ang="0">
                    <a:pos x="5" y="2"/>
                  </a:cxn>
                  <a:cxn ang="0">
                    <a:pos x="4" y="0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lnTo>
                      <a:pt x="4" y="0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2" y="5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9"/>
                    </a:lnTo>
                    <a:lnTo>
                      <a:pt x="5" y="9"/>
                    </a:lnTo>
                    <a:lnTo>
                      <a:pt x="7" y="9"/>
                    </a:lnTo>
                    <a:lnTo>
                      <a:pt x="9" y="7"/>
                    </a:lnTo>
                    <a:lnTo>
                      <a:pt x="9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5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6" name="Freeform 5071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7" name="Freeform 5072"/>
              <p:cNvSpPr>
                <a:spLocks/>
              </p:cNvSpPr>
              <p:nvPr/>
            </p:nvSpPr>
            <p:spPr bwMode="auto">
              <a:xfrm>
                <a:off x="4752" y="2722"/>
                <a:ext cx="13" cy="7"/>
              </a:xfrm>
              <a:custGeom>
                <a:avLst/>
                <a:gdLst/>
                <a:ahLst/>
                <a:cxnLst>
                  <a:cxn ang="0">
                    <a:pos x="2" y="2"/>
                  </a:cxn>
                  <a:cxn ang="0">
                    <a:pos x="2" y="2"/>
                  </a:cxn>
                  <a:cxn ang="0">
                    <a:pos x="0" y="4"/>
                  </a:cxn>
                  <a:cxn ang="0">
                    <a:pos x="2" y="5"/>
                  </a:cxn>
                  <a:cxn ang="0">
                    <a:pos x="4" y="7"/>
                  </a:cxn>
                  <a:cxn ang="0">
                    <a:pos x="4" y="7"/>
                  </a:cxn>
                  <a:cxn ang="0">
                    <a:pos x="7" y="5"/>
                  </a:cxn>
                  <a:cxn ang="0">
                    <a:pos x="7" y="5"/>
                  </a:cxn>
                  <a:cxn ang="0">
                    <a:pos x="11" y="5"/>
                  </a:cxn>
                  <a:cxn ang="0">
                    <a:pos x="11" y="5"/>
                  </a:cxn>
                  <a:cxn ang="0">
                    <a:pos x="13" y="5"/>
                  </a:cxn>
                  <a:cxn ang="0">
                    <a:pos x="13" y="5"/>
                  </a:cxn>
                  <a:cxn ang="0">
                    <a:pos x="9" y="2"/>
                  </a:cxn>
                  <a:cxn ang="0">
                    <a:pos x="9" y="2"/>
                  </a:cxn>
                  <a:cxn ang="0">
                    <a:pos x="5" y="0"/>
                  </a:cxn>
                  <a:cxn ang="0">
                    <a:pos x="2" y="2"/>
                  </a:cxn>
                </a:cxnLst>
                <a:rect l="0" t="0" r="r" b="b"/>
                <a:pathLst>
                  <a:path w="13" h="7">
                    <a:moveTo>
                      <a:pt x="2" y="2"/>
                    </a:moveTo>
                    <a:lnTo>
                      <a:pt x="2" y="2"/>
                    </a:lnTo>
                    <a:lnTo>
                      <a:pt x="0" y="4"/>
                    </a:lnTo>
                    <a:lnTo>
                      <a:pt x="2" y="5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11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3" y="5"/>
                    </a:lnTo>
                    <a:lnTo>
                      <a:pt x="9" y="2"/>
                    </a:lnTo>
                    <a:lnTo>
                      <a:pt x="9" y="2"/>
                    </a:lnTo>
                    <a:lnTo>
                      <a:pt x="5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8" name="Freeform 5073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29" name="Freeform 5074"/>
              <p:cNvSpPr>
                <a:spLocks/>
              </p:cNvSpPr>
              <p:nvPr/>
            </p:nvSpPr>
            <p:spPr bwMode="auto">
              <a:xfrm>
                <a:off x="4754" y="2831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3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0" name="Freeform 5075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1" name="Freeform 5076"/>
              <p:cNvSpPr>
                <a:spLocks/>
              </p:cNvSpPr>
              <p:nvPr/>
            </p:nvSpPr>
            <p:spPr bwMode="auto">
              <a:xfrm>
                <a:off x="4754" y="2665"/>
                <a:ext cx="23" cy="50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5" y="41"/>
                  </a:cxn>
                  <a:cxn ang="0">
                    <a:pos x="9" y="45"/>
                  </a:cxn>
                  <a:cxn ang="0">
                    <a:pos x="11" y="48"/>
                  </a:cxn>
                  <a:cxn ang="0">
                    <a:pos x="14" y="50"/>
                  </a:cxn>
                  <a:cxn ang="0">
                    <a:pos x="11" y="45"/>
                  </a:cxn>
                  <a:cxn ang="0">
                    <a:pos x="7" y="32"/>
                  </a:cxn>
                  <a:cxn ang="0">
                    <a:pos x="7" y="28"/>
                  </a:cxn>
                  <a:cxn ang="0">
                    <a:pos x="11" y="28"/>
                  </a:cxn>
                  <a:cxn ang="0">
                    <a:pos x="16" y="30"/>
                  </a:cxn>
                  <a:cxn ang="0">
                    <a:pos x="23" y="32"/>
                  </a:cxn>
                  <a:cxn ang="0">
                    <a:pos x="18" y="27"/>
                  </a:cxn>
                  <a:cxn ang="0">
                    <a:pos x="14" y="25"/>
                  </a:cxn>
                  <a:cxn ang="0">
                    <a:pos x="14" y="21"/>
                  </a:cxn>
                  <a:cxn ang="0">
                    <a:pos x="18" y="20"/>
                  </a:cxn>
                  <a:cxn ang="0">
                    <a:pos x="19" y="16"/>
                  </a:cxn>
                  <a:cxn ang="0">
                    <a:pos x="19" y="14"/>
                  </a:cxn>
                  <a:cxn ang="0">
                    <a:pos x="19" y="11"/>
                  </a:cxn>
                  <a:cxn ang="0">
                    <a:pos x="14" y="12"/>
                  </a:cxn>
                  <a:cxn ang="0">
                    <a:pos x="11" y="16"/>
                  </a:cxn>
                  <a:cxn ang="0">
                    <a:pos x="12" y="16"/>
                  </a:cxn>
                  <a:cxn ang="0">
                    <a:pos x="9" y="18"/>
                  </a:cxn>
                  <a:cxn ang="0">
                    <a:pos x="7" y="21"/>
                  </a:cxn>
                  <a:cxn ang="0">
                    <a:pos x="5" y="23"/>
                  </a:cxn>
                  <a:cxn ang="0">
                    <a:pos x="3" y="21"/>
                  </a:cxn>
                  <a:cxn ang="0">
                    <a:pos x="3" y="20"/>
                  </a:cxn>
                  <a:cxn ang="0">
                    <a:pos x="5" y="18"/>
                  </a:cxn>
                  <a:cxn ang="0">
                    <a:pos x="9" y="11"/>
                  </a:cxn>
                  <a:cxn ang="0">
                    <a:pos x="9" y="9"/>
                  </a:cxn>
                  <a:cxn ang="0">
                    <a:pos x="7" y="5"/>
                  </a:cxn>
                  <a:cxn ang="0">
                    <a:pos x="7" y="3"/>
                  </a:cxn>
                  <a:cxn ang="0">
                    <a:pos x="9" y="0"/>
                  </a:cxn>
                  <a:cxn ang="0">
                    <a:pos x="3" y="3"/>
                  </a:cxn>
                  <a:cxn ang="0">
                    <a:pos x="2" y="7"/>
                  </a:cxn>
                  <a:cxn ang="0">
                    <a:pos x="0" y="18"/>
                  </a:cxn>
                  <a:cxn ang="0">
                    <a:pos x="2" y="21"/>
                  </a:cxn>
                  <a:cxn ang="0">
                    <a:pos x="3" y="23"/>
                  </a:cxn>
                  <a:cxn ang="0">
                    <a:pos x="2" y="27"/>
                  </a:cxn>
                  <a:cxn ang="0">
                    <a:pos x="3" y="30"/>
                  </a:cxn>
                  <a:cxn ang="0">
                    <a:pos x="3" y="32"/>
                  </a:cxn>
                </a:cxnLst>
                <a:rect l="0" t="0" r="r" b="b"/>
                <a:pathLst>
                  <a:path w="23" h="50">
                    <a:moveTo>
                      <a:pt x="3" y="36"/>
                    </a:moveTo>
                    <a:lnTo>
                      <a:pt x="3" y="36"/>
                    </a:lnTo>
                    <a:lnTo>
                      <a:pt x="3" y="37"/>
                    </a:lnTo>
                    <a:lnTo>
                      <a:pt x="5" y="41"/>
                    </a:lnTo>
                    <a:lnTo>
                      <a:pt x="5" y="41"/>
                    </a:lnTo>
                    <a:lnTo>
                      <a:pt x="9" y="45"/>
                    </a:lnTo>
                    <a:lnTo>
                      <a:pt x="9" y="45"/>
                    </a:lnTo>
                    <a:lnTo>
                      <a:pt x="11" y="48"/>
                    </a:lnTo>
                    <a:lnTo>
                      <a:pt x="12" y="50"/>
                    </a:lnTo>
                    <a:lnTo>
                      <a:pt x="14" y="50"/>
                    </a:lnTo>
                    <a:lnTo>
                      <a:pt x="14" y="50"/>
                    </a:lnTo>
                    <a:lnTo>
                      <a:pt x="11" y="45"/>
                    </a:lnTo>
                    <a:lnTo>
                      <a:pt x="9" y="41"/>
                    </a:lnTo>
                    <a:lnTo>
                      <a:pt x="7" y="32"/>
                    </a:lnTo>
                    <a:lnTo>
                      <a:pt x="7" y="32"/>
                    </a:lnTo>
                    <a:lnTo>
                      <a:pt x="7" y="28"/>
                    </a:lnTo>
                    <a:lnTo>
                      <a:pt x="9" y="28"/>
                    </a:lnTo>
                    <a:lnTo>
                      <a:pt x="11" y="28"/>
                    </a:lnTo>
                    <a:lnTo>
                      <a:pt x="11" y="28"/>
                    </a:lnTo>
                    <a:lnTo>
                      <a:pt x="16" y="30"/>
                    </a:lnTo>
                    <a:lnTo>
                      <a:pt x="23" y="32"/>
                    </a:lnTo>
                    <a:lnTo>
                      <a:pt x="23" y="32"/>
                    </a:lnTo>
                    <a:lnTo>
                      <a:pt x="21" y="28"/>
                    </a:lnTo>
                    <a:lnTo>
                      <a:pt x="18" y="27"/>
                    </a:lnTo>
                    <a:lnTo>
                      <a:pt x="18" y="27"/>
                    </a:lnTo>
                    <a:lnTo>
                      <a:pt x="14" y="25"/>
                    </a:lnTo>
                    <a:lnTo>
                      <a:pt x="12" y="23"/>
                    </a:lnTo>
                    <a:lnTo>
                      <a:pt x="14" y="21"/>
                    </a:lnTo>
                    <a:lnTo>
                      <a:pt x="14" y="21"/>
                    </a:lnTo>
                    <a:lnTo>
                      <a:pt x="18" y="20"/>
                    </a:lnTo>
                    <a:lnTo>
                      <a:pt x="19" y="18"/>
                    </a:lnTo>
                    <a:lnTo>
                      <a:pt x="19" y="16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9" y="11"/>
                    </a:lnTo>
                    <a:lnTo>
                      <a:pt x="19" y="11"/>
                    </a:lnTo>
                    <a:lnTo>
                      <a:pt x="18" y="11"/>
                    </a:lnTo>
                    <a:lnTo>
                      <a:pt x="14" y="12"/>
                    </a:lnTo>
                    <a:lnTo>
                      <a:pt x="11" y="16"/>
                    </a:lnTo>
                    <a:lnTo>
                      <a:pt x="11" y="16"/>
                    </a:lnTo>
                    <a:lnTo>
                      <a:pt x="12" y="16"/>
                    </a:lnTo>
                    <a:lnTo>
                      <a:pt x="12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7" y="21"/>
                    </a:lnTo>
                    <a:lnTo>
                      <a:pt x="7" y="21"/>
                    </a:lnTo>
                    <a:lnTo>
                      <a:pt x="5" y="23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20"/>
                    </a:lnTo>
                    <a:lnTo>
                      <a:pt x="3" y="20"/>
                    </a:lnTo>
                    <a:lnTo>
                      <a:pt x="5" y="18"/>
                    </a:lnTo>
                    <a:lnTo>
                      <a:pt x="5" y="18"/>
                    </a:lnTo>
                    <a:lnTo>
                      <a:pt x="9" y="12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9" y="9"/>
                    </a:lnTo>
                    <a:lnTo>
                      <a:pt x="7" y="7"/>
                    </a:lnTo>
                    <a:lnTo>
                      <a:pt x="7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1"/>
                    </a:lnTo>
                    <a:lnTo>
                      <a:pt x="3" y="23"/>
                    </a:lnTo>
                    <a:lnTo>
                      <a:pt x="3" y="23"/>
                    </a:lnTo>
                    <a:lnTo>
                      <a:pt x="2" y="27"/>
                    </a:lnTo>
                    <a:lnTo>
                      <a:pt x="2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3" y="32"/>
                    </a:lnTo>
                    <a:lnTo>
                      <a:pt x="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2" name="Freeform 5077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3" name="Freeform 5078"/>
              <p:cNvSpPr>
                <a:spLocks/>
              </p:cNvSpPr>
              <p:nvPr/>
            </p:nvSpPr>
            <p:spPr bwMode="auto">
              <a:xfrm>
                <a:off x="4754" y="2753"/>
                <a:ext cx="2" cy="1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2" y="1"/>
                  </a:cxn>
                  <a:cxn ang="0">
                    <a:pos x="2" y="1"/>
                  </a:cxn>
                  <a:cxn ang="0">
                    <a:pos x="2" y="0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4" name="Freeform 5079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5" name="Freeform 5080"/>
              <p:cNvSpPr>
                <a:spLocks/>
              </p:cNvSpPr>
              <p:nvPr/>
            </p:nvSpPr>
            <p:spPr bwMode="auto">
              <a:xfrm>
                <a:off x="4757" y="2751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2"/>
                  </a:cxn>
                  <a:cxn ang="0">
                    <a:pos x="2" y="2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6" name="Freeform 5081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7" name="Freeform 5082"/>
              <p:cNvSpPr>
                <a:spLocks/>
              </p:cNvSpPr>
              <p:nvPr/>
            </p:nvSpPr>
            <p:spPr bwMode="auto">
              <a:xfrm>
                <a:off x="4759" y="2833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2"/>
                  </a:cxn>
                  <a:cxn ang="0">
                    <a:pos x="0" y="2"/>
                  </a:cxn>
                  <a:cxn ang="0">
                    <a:pos x="2" y="0"/>
                  </a:cxn>
                  <a:cxn ang="0">
                    <a:pos x="2" y="0"/>
                  </a:cxn>
                  <a:cxn ang="0">
                    <a:pos x="0" y="0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8" name="Freeform 5083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39" name="Freeform 5084"/>
              <p:cNvSpPr>
                <a:spLocks/>
              </p:cNvSpPr>
              <p:nvPr/>
            </p:nvSpPr>
            <p:spPr bwMode="auto">
              <a:xfrm>
                <a:off x="4761" y="2745"/>
                <a:ext cx="46" cy="16"/>
              </a:xfrm>
              <a:custGeom>
                <a:avLst/>
                <a:gdLst/>
                <a:ahLst/>
                <a:cxnLst>
                  <a:cxn ang="0">
                    <a:pos x="32" y="11"/>
                  </a:cxn>
                  <a:cxn ang="0">
                    <a:pos x="32" y="11"/>
                  </a:cxn>
                  <a:cxn ang="0">
                    <a:pos x="43" y="16"/>
                  </a:cxn>
                  <a:cxn ang="0">
                    <a:pos x="43" y="16"/>
                  </a:cxn>
                  <a:cxn ang="0">
                    <a:pos x="45" y="16"/>
                  </a:cxn>
                  <a:cxn ang="0">
                    <a:pos x="46" y="16"/>
                  </a:cxn>
                  <a:cxn ang="0">
                    <a:pos x="46" y="13"/>
                  </a:cxn>
                  <a:cxn ang="0">
                    <a:pos x="46" y="13"/>
                  </a:cxn>
                  <a:cxn ang="0">
                    <a:pos x="45" y="11"/>
                  </a:cxn>
                  <a:cxn ang="0">
                    <a:pos x="43" y="9"/>
                  </a:cxn>
                  <a:cxn ang="0">
                    <a:pos x="43" y="9"/>
                  </a:cxn>
                  <a:cxn ang="0">
                    <a:pos x="43" y="8"/>
                  </a:cxn>
                  <a:cxn ang="0">
                    <a:pos x="41" y="6"/>
                  </a:cxn>
                  <a:cxn ang="0">
                    <a:pos x="41" y="6"/>
                  </a:cxn>
                  <a:cxn ang="0">
                    <a:pos x="39" y="4"/>
                  </a:cxn>
                  <a:cxn ang="0">
                    <a:pos x="38" y="4"/>
                  </a:cxn>
                  <a:cxn ang="0">
                    <a:pos x="38" y="4"/>
                  </a:cxn>
                  <a:cxn ang="0">
                    <a:pos x="34" y="4"/>
                  </a:cxn>
                  <a:cxn ang="0">
                    <a:pos x="32" y="2"/>
                  </a:cxn>
                  <a:cxn ang="0">
                    <a:pos x="32" y="2"/>
                  </a:cxn>
                  <a:cxn ang="0">
                    <a:pos x="29" y="0"/>
                  </a:cxn>
                  <a:cxn ang="0">
                    <a:pos x="25" y="0"/>
                  </a:cxn>
                  <a:cxn ang="0">
                    <a:pos x="25" y="0"/>
                  </a:cxn>
                  <a:cxn ang="0">
                    <a:pos x="21" y="2"/>
                  </a:cxn>
                  <a:cxn ang="0">
                    <a:pos x="21" y="2"/>
                  </a:cxn>
                  <a:cxn ang="0">
                    <a:pos x="20" y="2"/>
                  </a:cxn>
                  <a:cxn ang="0">
                    <a:pos x="18" y="2"/>
                  </a:cxn>
                  <a:cxn ang="0">
                    <a:pos x="18" y="2"/>
                  </a:cxn>
                  <a:cxn ang="0">
                    <a:pos x="11" y="2"/>
                  </a:cxn>
                  <a:cxn ang="0">
                    <a:pos x="11" y="2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0" y="13"/>
                  </a:cxn>
                  <a:cxn ang="0">
                    <a:pos x="2" y="9"/>
                  </a:cxn>
                  <a:cxn ang="0">
                    <a:pos x="2" y="6"/>
                  </a:cxn>
                  <a:cxn ang="0">
                    <a:pos x="4" y="6"/>
                  </a:cxn>
                  <a:cxn ang="0">
                    <a:pos x="4" y="6"/>
                  </a:cxn>
                  <a:cxn ang="0">
                    <a:pos x="5" y="8"/>
                  </a:cxn>
                  <a:cxn ang="0">
                    <a:pos x="5" y="9"/>
                  </a:cxn>
                  <a:cxn ang="0">
                    <a:pos x="9" y="11"/>
                  </a:cxn>
                  <a:cxn ang="0">
                    <a:pos x="9" y="11"/>
                  </a:cxn>
                  <a:cxn ang="0">
                    <a:pos x="14" y="9"/>
                  </a:cxn>
                  <a:cxn ang="0">
                    <a:pos x="16" y="8"/>
                  </a:cxn>
                  <a:cxn ang="0">
                    <a:pos x="16" y="9"/>
                  </a:cxn>
                  <a:cxn ang="0">
                    <a:pos x="16" y="9"/>
                  </a:cxn>
                  <a:cxn ang="0">
                    <a:pos x="21" y="11"/>
                  </a:cxn>
                  <a:cxn ang="0">
                    <a:pos x="25" y="11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27" y="9"/>
                  </a:cxn>
                  <a:cxn ang="0">
                    <a:pos x="30" y="9"/>
                  </a:cxn>
                  <a:cxn ang="0">
                    <a:pos x="32" y="9"/>
                  </a:cxn>
                  <a:cxn ang="0">
                    <a:pos x="32" y="11"/>
                  </a:cxn>
                </a:cxnLst>
                <a:rect l="0" t="0" r="r" b="b"/>
                <a:pathLst>
                  <a:path w="46" h="16">
                    <a:moveTo>
                      <a:pt x="32" y="11"/>
                    </a:moveTo>
                    <a:lnTo>
                      <a:pt x="32" y="11"/>
                    </a:lnTo>
                    <a:lnTo>
                      <a:pt x="43" y="16"/>
                    </a:lnTo>
                    <a:lnTo>
                      <a:pt x="43" y="16"/>
                    </a:lnTo>
                    <a:lnTo>
                      <a:pt x="45" y="16"/>
                    </a:lnTo>
                    <a:lnTo>
                      <a:pt x="46" y="16"/>
                    </a:lnTo>
                    <a:lnTo>
                      <a:pt x="46" y="13"/>
                    </a:lnTo>
                    <a:lnTo>
                      <a:pt x="46" y="13"/>
                    </a:lnTo>
                    <a:lnTo>
                      <a:pt x="45" y="11"/>
                    </a:lnTo>
                    <a:lnTo>
                      <a:pt x="43" y="9"/>
                    </a:lnTo>
                    <a:lnTo>
                      <a:pt x="43" y="9"/>
                    </a:lnTo>
                    <a:lnTo>
                      <a:pt x="43" y="8"/>
                    </a:lnTo>
                    <a:lnTo>
                      <a:pt x="41" y="6"/>
                    </a:lnTo>
                    <a:lnTo>
                      <a:pt x="41" y="6"/>
                    </a:lnTo>
                    <a:lnTo>
                      <a:pt x="39" y="4"/>
                    </a:lnTo>
                    <a:lnTo>
                      <a:pt x="38" y="4"/>
                    </a:lnTo>
                    <a:lnTo>
                      <a:pt x="38" y="4"/>
                    </a:lnTo>
                    <a:lnTo>
                      <a:pt x="34" y="4"/>
                    </a:lnTo>
                    <a:lnTo>
                      <a:pt x="32" y="2"/>
                    </a:lnTo>
                    <a:lnTo>
                      <a:pt x="32" y="2"/>
                    </a:lnTo>
                    <a:lnTo>
                      <a:pt x="29" y="0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20" y="2"/>
                    </a:lnTo>
                    <a:lnTo>
                      <a:pt x="18" y="2"/>
                    </a:lnTo>
                    <a:lnTo>
                      <a:pt x="18" y="2"/>
                    </a:lnTo>
                    <a:lnTo>
                      <a:pt x="11" y="2"/>
                    </a:lnTo>
                    <a:lnTo>
                      <a:pt x="11" y="2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3"/>
                    </a:lnTo>
                    <a:lnTo>
                      <a:pt x="2" y="9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5" y="8"/>
                    </a:lnTo>
                    <a:lnTo>
                      <a:pt x="5" y="9"/>
                    </a:lnTo>
                    <a:lnTo>
                      <a:pt x="9" y="11"/>
                    </a:lnTo>
                    <a:lnTo>
                      <a:pt x="9" y="11"/>
                    </a:lnTo>
                    <a:lnTo>
                      <a:pt x="14" y="9"/>
                    </a:lnTo>
                    <a:lnTo>
                      <a:pt x="16" y="8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21" y="11"/>
                    </a:lnTo>
                    <a:lnTo>
                      <a:pt x="25" y="11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27" y="9"/>
                    </a:lnTo>
                    <a:lnTo>
                      <a:pt x="30" y="9"/>
                    </a:lnTo>
                    <a:lnTo>
                      <a:pt x="32" y="9"/>
                    </a:lnTo>
                    <a:lnTo>
                      <a:pt x="3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0" name="Freeform 5085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1" name="Freeform 5086"/>
              <p:cNvSpPr>
                <a:spLocks/>
              </p:cNvSpPr>
              <p:nvPr/>
            </p:nvSpPr>
            <p:spPr bwMode="auto">
              <a:xfrm>
                <a:off x="4761" y="2758"/>
                <a:ext cx="5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2" y="0"/>
                  </a:cxn>
                  <a:cxn ang="0">
                    <a:pos x="0" y="2"/>
                  </a:cxn>
                  <a:cxn ang="0">
                    <a:pos x="0" y="3"/>
                  </a:cxn>
                  <a:cxn ang="0">
                    <a:pos x="0" y="3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4" y="2"/>
                  </a:cxn>
                  <a:cxn ang="0">
                    <a:pos x="5" y="2"/>
                  </a:cxn>
                  <a:cxn ang="0">
                    <a:pos x="5" y="0"/>
                  </a:cxn>
                  <a:cxn ang="0">
                    <a:pos x="5" y="0"/>
                  </a:cxn>
                  <a:cxn ang="0">
                    <a:pos x="4" y="0"/>
                  </a:cxn>
                  <a:cxn ang="0">
                    <a:pos x="2" y="0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2" name="Freeform 5087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343" name="Freeform 5088"/>
              <p:cNvSpPr>
                <a:spLocks/>
              </p:cNvSpPr>
              <p:nvPr/>
            </p:nvSpPr>
            <p:spPr bwMode="auto">
              <a:xfrm>
                <a:off x="4766" y="2658"/>
                <a:ext cx="7" cy="10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0" y="10"/>
                  </a:cxn>
                  <a:cxn ang="0">
                    <a:pos x="4" y="9"/>
                  </a:cxn>
                  <a:cxn ang="0">
                    <a:pos x="6" y="7"/>
                  </a:cxn>
                  <a:cxn ang="0">
                    <a:pos x="7" y="3"/>
                  </a:cxn>
                  <a:cxn ang="0">
                    <a:pos x="6" y="0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2" y="3"/>
                  </a:cxn>
                  <a:cxn ang="0">
                    <a:pos x="0" y="7"/>
                  </a:cxn>
                  <a:cxn ang="0">
                    <a:pos x="0" y="1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0" y="10"/>
                    </a:lnTo>
                    <a:lnTo>
                      <a:pt x="4" y="9"/>
                    </a:lnTo>
                    <a:lnTo>
                      <a:pt x="6" y="7"/>
                    </a:lnTo>
                    <a:lnTo>
                      <a:pt x="7" y="3"/>
                    </a:lnTo>
                    <a:lnTo>
                      <a:pt x="6" y="0"/>
                    </a:lnTo>
                    <a:lnTo>
                      <a:pt x="6" y="0"/>
                    </a:lnTo>
                    <a:lnTo>
                      <a:pt x="2" y="3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  <a:defRPr/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8" name="Group 5290"/>
            <p:cNvGrpSpPr>
              <a:grpSpLocks/>
            </p:cNvGrpSpPr>
            <p:nvPr/>
          </p:nvGrpSpPr>
          <p:grpSpPr bwMode="auto">
            <a:xfrm>
              <a:off x="7549604" y="4382423"/>
              <a:ext cx="2287588" cy="877888"/>
              <a:chOff x="4310" y="2518"/>
              <a:chExt cx="1441" cy="553"/>
            </a:xfrm>
            <a:solidFill>
              <a:schemeClr val="bg2"/>
            </a:solidFill>
          </p:grpSpPr>
          <p:sp>
            <p:nvSpPr>
              <p:cNvPr id="944" name="Freeform 5090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5" name="Freeform 5091"/>
              <p:cNvSpPr>
                <a:spLocks/>
              </p:cNvSpPr>
              <p:nvPr/>
            </p:nvSpPr>
            <p:spPr bwMode="auto">
              <a:xfrm>
                <a:off x="4768" y="2815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6" name="Freeform 5092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7" name="Freeform 5093"/>
              <p:cNvSpPr>
                <a:spLocks/>
              </p:cNvSpPr>
              <p:nvPr/>
            </p:nvSpPr>
            <p:spPr bwMode="auto">
              <a:xfrm>
                <a:off x="4768" y="275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8" name="Freeform 5094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9" name="Freeform 5095"/>
              <p:cNvSpPr>
                <a:spLocks/>
              </p:cNvSpPr>
              <p:nvPr/>
            </p:nvSpPr>
            <p:spPr bwMode="auto">
              <a:xfrm>
                <a:off x="4772" y="283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0" name="Freeform 5096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1" name="Freeform 5097"/>
              <p:cNvSpPr>
                <a:spLocks/>
              </p:cNvSpPr>
              <p:nvPr/>
            </p:nvSpPr>
            <p:spPr bwMode="auto">
              <a:xfrm>
                <a:off x="4772" y="275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2" name="Freeform 5098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3" name="Freeform 5099"/>
              <p:cNvSpPr>
                <a:spLocks/>
              </p:cNvSpPr>
              <p:nvPr/>
            </p:nvSpPr>
            <p:spPr bwMode="auto">
              <a:xfrm>
                <a:off x="4784" y="2826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4 h 4"/>
                  <a:gd name="T12" fmla="*/ 4 w 4"/>
                  <a:gd name="T13" fmla="*/ 2 h 4"/>
                  <a:gd name="T14" fmla="*/ 2 w 4"/>
                  <a:gd name="T15" fmla="*/ 0 h 4"/>
                  <a:gd name="T16" fmla="*/ 0 w 4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4" name="Freeform 5100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5" name="Freeform 5101"/>
              <p:cNvSpPr>
                <a:spLocks/>
              </p:cNvSpPr>
              <p:nvPr/>
            </p:nvSpPr>
            <p:spPr bwMode="auto">
              <a:xfrm>
                <a:off x="4784" y="2701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4 w 4"/>
                  <a:gd name="T5" fmla="*/ 1 h 1"/>
                  <a:gd name="T6" fmla="*/ 4 w 4"/>
                  <a:gd name="T7" fmla="*/ 1 h 1"/>
                  <a:gd name="T8" fmla="*/ 0 w 4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"/>
                  <a:gd name="T17" fmla="*/ 4 w 4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6" name="Freeform 5102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7" name="Freeform 5103"/>
              <p:cNvSpPr>
                <a:spLocks/>
              </p:cNvSpPr>
              <p:nvPr/>
            </p:nvSpPr>
            <p:spPr bwMode="auto">
              <a:xfrm>
                <a:off x="4791" y="2727"/>
                <a:ext cx="9" cy="6"/>
              </a:xfrm>
              <a:custGeom>
                <a:avLst/>
                <a:gdLst>
                  <a:gd name="T0" fmla="*/ 4 w 9"/>
                  <a:gd name="T1" fmla="*/ 6 h 6"/>
                  <a:gd name="T2" fmla="*/ 4 w 9"/>
                  <a:gd name="T3" fmla="*/ 6 h 6"/>
                  <a:gd name="T4" fmla="*/ 8 w 9"/>
                  <a:gd name="T5" fmla="*/ 6 h 6"/>
                  <a:gd name="T6" fmla="*/ 8 w 9"/>
                  <a:gd name="T7" fmla="*/ 6 h 6"/>
                  <a:gd name="T8" fmla="*/ 9 w 9"/>
                  <a:gd name="T9" fmla="*/ 6 h 6"/>
                  <a:gd name="T10" fmla="*/ 9 w 9"/>
                  <a:gd name="T11" fmla="*/ 6 h 6"/>
                  <a:gd name="T12" fmla="*/ 9 w 9"/>
                  <a:gd name="T13" fmla="*/ 4 h 6"/>
                  <a:gd name="T14" fmla="*/ 9 w 9"/>
                  <a:gd name="T15" fmla="*/ 0 h 6"/>
                  <a:gd name="T16" fmla="*/ 9 w 9"/>
                  <a:gd name="T17" fmla="*/ 0 h 6"/>
                  <a:gd name="T18" fmla="*/ 8 w 9"/>
                  <a:gd name="T19" fmla="*/ 0 h 6"/>
                  <a:gd name="T20" fmla="*/ 6 w 9"/>
                  <a:gd name="T21" fmla="*/ 0 h 6"/>
                  <a:gd name="T22" fmla="*/ 0 w 9"/>
                  <a:gd name="T23" fmla="*/ 4 h 6"/>
                  <a:gd name="T24" fmla="*/ 0 w 9"/>
                  <a:gd name="T25" fmla="*/ 4 h 6"/>
                  <a:gd name="T26" fmla="*/ 2 w 9"/>
                  <a:gd name="T27" fmla="*/ 6 h 6"/>
                  <a:gd name="T28" fmla="*/ 4 w 9"/>
                  <a:gd name="T29" fmla="*/ 6 h 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6"/>
                  <a:gd name="T47" fmla="*/ 9 w 9"/>
                  <a:gd name="T48" fmla="*/ 6 h 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6">
                    <a:moveTo>
                      <a:pt x="4" y="6"/>
                    </a:moveTo>
                    <a:lnTo>
                      <a:pt x="4" y="6"/>
                    </a:lnTo>
                    <a:lnTo>
                      <a:pt x="8" y="6"/>
                    </a:lnTo>
                    <a:lnTo>
                      <a:pt x="9" y="6"/>
                    </a:lnTo>
                    <a:lnTo>
                      <a:pt x="9" y="4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8" name="Freeform 5104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59" name="Freeform 5105"/>
              <p:cNvSpPr>
                <a:spLocks/>
              </p:cNvSpPr>
              <p:nvPr/>
            </p:nvSpPr>
            <p:spPr bwMode="auto">
              <a:xfrm>
                <a:off x="4791" y="271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0" name="Freeform 5106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1" name="Freeform 5107"/>
              <p:cNvSpPr>
                <a:spLocks/>
              </p:cNvSpPr>
              <p:nvPr/>
            </p:nvSpPr>
            <p:spPr bwMode="auto">
              <a:xfrm>
                <a:off x="4797" y="270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2" name="Freeform 5108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3" name="Freeform 5109"/>
              <p:cNvSpPr>
                <a:spLocks/>
              </p:cNvSpPr>
              <p:nvPr/>
            </p:nvSpPr>
            <p:spPr bwMode="auto">
              <a:xfrm>
                <a:off x="4800" y="2701"/>
                <a:ext cx="16" cy="7"/>
              </a:xfrm>
              <a:custGeom>
                <a:avLst/>
                <a:gdLst>
                  <a:gd name="T0" fmla="*/ 7 w 16"/>
                  <a:gd name="T1" fmla="*/ 7 h 7"/>
                  <a:gd name="T2" fmla="*/ 7 w 16"/>
                  <a:gd name="T3" fmla="*/ 7 h 7"/>
                  <a:gd name="T4" fmla="*/ 9 w 16"/>
                  <a:gd name="T5" fmla="*/ 7 h 7"/>
                  <a:gd name="T6" fmla="*/ 9 w 16"/>
                  <a:gd name="T7" fmla="*/ 5 h 7"/>
                  <a:gd name="T8" fmla="*/ 6 w 16"/>
                  <a:gd name="T9" fmla="*/ 1 h 7"/>
                  <a:gd name="T10" fmla="*/ 6 w 16"/>
                  <a:gd name="T11" fmla="*/ 1 h 7"/>
                  <a:gd name="T12" fmla="*/ 7 w 16"/>
                  <a:gd name="T13" fmla="*/ 1 h 7"/>
                  <a:gd name="T14" fmla="*/ 9 w 16"/>
                  <a:gd name="T15" fmla="*/ 3 h 7"/>
                  <a:gd name="T16" fmla="*/ 9 w 16"/>
                  <a:gd name="T17" fmla="*/ 3 h 7"/>
                  <a:gd name="T18" fmla="*/ 11 w 16"/>
                  <a:gd name="T19" fmla="*/ 5 h 7"/>
                  <a:gd name="T20" fmla="*/ 13 w 16"/>
                  <a:gd name="T21" fmla="*/ 5 h 7"/>
                  <a:gd name="T22" fmla="*/ 13 w 16"/>
                  <a:gd name="T23" fmla="*/ 5 h 7"/>
                  <a:gd name="T24" fmla="*/ 15 w 16"/>
                  <a:gd name="T25" fmla="*/ 5 h 7"/>
                  <a:gd name="T26" fmla="*/ 16 w 16"/>
                  <a:gd name="T27" fmla="*/ 3 h 7"/>
                  <a:gd name="T28" fmla="*/ 16 w 16"/>
                  <a:gd name="T29" fmla="*/ 1 h 7"/>
                  <a:gd name="T30" fmla="*/ 15 w 16"/>
                  <a:gd name="T31" fmla="*/ 1 h 7"/>
                  <a:gd name="T32" fmla="*/ 15 w 16"/>
                  <a:gd name="T33" fmla="*/ 1 h 7"/>
                  <a:gd name="T34" fmla="*/ 7 w 16"/>
                  <a:gd name="T35" fmla="*/ 0 h 7"/>
                  <a:gd name="T36" fmla="*/ 2 w 16"/>
                  <a:gd name="T37" fmla="*/ 0 h 7"/>
                  <a:gd name="T38" fmla="*/ 0 w 16"/>
                  <a:gd name="T39" fmla="*/ 1 h 7"/>
                  <a:gd name="T40" fmla="*/ 0 w 16"/>
                  <a:gd name="T41" fmla="*/ 1 h 7"/>
                  <a:gd name="T42" fmla="*/ 2 w 16"/>
                  <a:gd name="T43" fmla="*/ 1 h 7"/>
                  <a:gd name="T44" fmla="*/ 2 w 16"/>
                  <a:gd name="T45" fmla="*/ 1 h 7"/>
                  <a:gd name="T46" fmla="*/ 0 w 16"/>
                  <a:gd name="T47" fmla="*/ 3 h 7"/>
                  <a:gd name="T48" fmla="*/ 0 w 16"/>
                  <a:gd name="T49" fmla="*/ 3 h 7"/>
                  <a:gd name="T50" fmla="*/ 2 w 16"/>
                  <a:gd name="T51" fmla="*/ 3 h 7"/>
                  <a:gd name="T52" fmla="*/ 4 w 16"/>
                  <a:gd name="T53" fmla="*/ 5 h 7"/>
                  <a:gd name="T54" fmla="*/ 4 w 16"/>
                  <a:gd name="T55" fmla="*/ 7 h 7"/>
                  <a:gd name="T56" fmla="*/ 4 w 16"/>
                  <a:gd name="T57" fmla="*/ 7 h 7"/>
                  <a:gd name="T58" fmla="*/ 6 w 16"/>
                  <a:gd name="T59" fmla="*/ 5 h 7"/>
                  <a:gd name="T60" fmla="*/ 6 w 16"/>
                  <a:gd name="T61" fmla="*/ 5 h 7"/>
                  <a:gd name="T62" fmla="*/ 7 w 16"/>
                  <a:gd name="T63" fmla="*/ 7 h 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6"/>
                  <a:gd name="T97" fmla="*/ 0 h 7"/>
                  <a:gd name="T98" fmla="*/ 16 w 16"/>
                  <a:gd name="T99" fmla="*/ 7 h 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6" h="7">
                    <a:moveTo>
                      <a:pt x="7" y="7"/>
                    </a:moveTo>
                    <a:lnTo>
                      <a:pt x="7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6" y="1"/>
                    </a:lnTo>
                    <a:lnTo>
                      <a:pt x="7" y="1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6" y="3"/>
                    </a:lnTo>
                    <a:lnTo>
                      <a:pt x="16" y="1"/>
                    </a:lnTo>
                    <a:lnTo>
                      <a:pt x="15" y="1"/>
                    </a:lnTo>
                    <a:lnTo>
                      <a:pt x="7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7"/>
                    </a:lnTo>
                    <a:lnTo>
                      <a:pt x="6" y="5"/>
                    </a:lnTo>
                    <a:lnTo>
                      <a:pt x="7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4" name="Freeform 5110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5" name="Freeform 5111"/>
              <p:cNvSpPr>
                <a:spLocks/>
              </p:cNvSpPr>
              <p:nvPr/>
            </p:nvSpPr>
            <p:spPr bwMode="auto">
              <a:xfrm>
                <a:off x="4802" y="2831"/>
                <a:ext cx="7" cy="4"/>
              </a:xfrm>
              <a:custGeom>
                <a:avLst/>
                <a:gdLst>
                  <a:gd name="T0" fmla="*/ 0 w 7"/>
                  <a:gd name="T1" fmla="*/ 4 h 4"/>
                  <a:gd name="T2" fmla="*/ 0 w 7"/>
                  <a:gd name="T3" fmla="*/ 4 h 4"/>
                  <a:gd name="T4" fmla="*/ 7 w 7"/>
                  <a:gd name="T5" fmla="*/ 0 h 4"/>
                  <a:gd name="T6" fmla="*/ 7 w 7"/>
                  <a:gd name="T7" fmla="*/ 0 h 4"/>
                  <a:gd name="T8" fmla="*/ 2 w 7"/>
                  <a:gd name="T9" fmla="*/ 2 h 4"/>
                  <a:gd name="T10" fmla="*/ 0 w 7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7"/>
                  <a:gd name="T19" fmla="*/ 0 h 4"/>
                  <a:gd name="T20" fmla="*/ 7 w 7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7" h="4">
                    <a:moveTo>
                      <a:pt x="0" y="4"/>
                    </a:moveTo>
                    <a:lnTo>
                      <a:pt x="0" y="4"/>
                    </a:lnTo>
                    <a:lnTo>
                      <a:pt x="7" y="0"/>
                    </a:lnTo>
                    <a:lnTo>
                      <a:pt x="2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6" name="Freeform 5112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7" name="Freeform 5113"/>
              <p:cNvSpPr>
                <a:spLocks/>
              </p:cNvSpPr>
              <p:nvPr/>
            </p:nvSpPr>
            <p:spPr bwMode="auto">
              <a:xfrm>
                <a:off x="4802" y="2713"/>
                <a:ext cx="7" cy="2"/>
              </a:xfrm>
              <a:custGeom>
                <a:avLst/>
                <a:gdLst>
                  <a:gd name="T0" fmla="*/ 0 w 7"/>
                  <a:gd name="T1" fmla="*/ 0 h 2"/>
                  <a:gd name="T2" fmla="*/ 0 w 7"/>
                  <a:gd name="T3" fmla="*/ 0 h 2"/>
                  <a:gd name="T4" fmla="*/ 2 w 7"/>
                  <a:gd name="T5" fmla="*/ 2 h 2"/>
                  <a:gd name="T6" fmla="*/ 4 w 7"/>
                  <a:gd name="T7" fmla="*/ 2 h 2"/>
                  <a:gd name="T8" fmla="*/ 5 w 7"/>
                  <a:gd name="T9" fmla="*/ 2 h 2"/>
                  <a:gd name="T10" fmla="*/ 7 w 7"/>
                  <a:gd name="T11" fmla="*/ 0 h 2"/>
                  <a:gd name="T12" fmla="*/ 7 w 7"/>
                  <a:gd name="T13" fmla="*/ 0 h 2"/>
                  <a:gd name="T14" fmla="*/ 4 w 7"/>
                  <a:gd name="T15" fmla="*/ 0 h 2"/>
                  <a:gd name="T16" fmla="*/ 0 w 7"/>
                  <a:gd name="T17" fmla="*/ 0 h 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2"/>
                  <a:gd name="T29" fmla="*/ 7 w 7"/>
                  <a:gd name="T30" fmla="*/ 2 h 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8" name="Freeform 5114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69" name="Freeform 5115"/>
              <p:cNvSpPr>
                <a:spLocks/>
              </p:cNvSpPr>
              <p:nvPr/>
            </p:nvSpPr>
            <p:spPr bwMode="auto">
              <a:xfrm>
                <a:off x="4804" y="270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2 w 2"/>
                  <a:gd name="T11" fmla="*/ 0 h 2"/>
                  <a:gd name="T12" fmla="*/ 2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0" name="Freeform 5116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1" name="Freeform 5117"/>
              <p:cNvSpPr>
                <a:spLocks/>
              </p:cNvSpPr>
              <p:nvPr/>
            </p:nvSpPr>
            <p:spPr bwMode="auto">
              <a:xfrm>
                <a:off x="4804" y="282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2" name="Freeform 5118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3" name="Freeform 5119"/>
              <p:cNvSpPr>
                <a:spLocks/>
              </p:cNvSpPr>
              <p:nvPr/>
            </p:nvSpPr>
            <p:spPr bwMode="auto">
              <a:xfrm>
                <a:off x="4806" y="2715"/>
                <a:ext cx="7" cy="7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1 w 7"/>
                  <a:gd name="T5" fmla="*/ 2 h 7"/>
                  <a:gd name="T6" fmla="*/ 0 w 7"/>
                  <a:gd name="T7" fmla="*/ 4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7 w 7"/>
                  <a:gd name="T15" fmla="*/ 4 h 7"/>
                  <a:gd name="T16" fmla="*/ 7 w 7"/>
                  <a:gd name="T17" fmla="*/ 2 h 7"/>
                  <a:gd name="T18" fmla="*/ 3 w 7"/>
                  <a:gd name="T19" fmla="*/ 0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7"/>
                  <a:gd name="T32" fmla="*/ 7 w 7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7">
                    <a:moveTo>
                      <a:pt x="3" y="0"/>
                    </a:moveTo>
                    <a:lnTo>
                      <a:pt x="3" y="0"/>
                    </a:lnTo>
                    <a:lnTo>
                      <a:pt x="1" y="2"/>
                    </a:lnTo>
                    <a:lnTo>
                      <a:pt x="0" y="4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7" y="4"/>
                    </a:lnTo>
                    <a:lnTo>
                      <a:pt x="7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4" name="Freeform 5120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5" name="Freeform 5121"/>
              <p:cNvSpPr>
                <a:spLocks/>
              </p:cNvSpPr>
              <p:nvPr/>
            </p:nvSpPr>
            <p:spPr bwMode="auto">
              <a:xfrm>
                <a:off x="4806" y="2821"/>
                <a:ext cx="3" cy="1"/>
              </a:xfrm>
              <a:custGeom>
                <a:avLst/>
                <a:gdLst>
                  <a:gd name="T0" fmla="*/ 1 w 3"/>
                  <a:gd name="T1" fmla="*/ 0 h 1"/>
                  <a:gd name="T2" fmla="*/ 1 w 3"/>
                  <a:gd name="T3" fmla="*/ 0 h 1"/>
                  <a:gd name="T4" fmla="*/ 0 w 3"/>
                  <a:gd name="T5" fmla="*/ 0 h 1"/>
                  <a:gd name="T6" fmla="*/ 0 w 3"/>
                  <a:gd name="T7" fmla="*/ 0 h 1"/>
                  <a:gd name="T8" fmla="*/ 1 w 3"/>
                  <a:gd name="T9" fmla="*/ 0 h 1"/>
                  <a:gd name="T10" fmla="*/ 3 w 3"/>
                  <a:gd name="T11" fmla="*/ 0 h 1"/>
                  <a:gd name="T12" fmla="*/ 3 w 3"/>
                  <a:gd name="T13" fmla="*/ 0 h 1"/>
                  <a:gd name="T14" fmla="*/ 1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6" name="Freeform 5122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7" name="Freeform 5123"/>
              <p:cNvSpPr>
                <a:spLocks/>
              </p:cNvSpPr>
              <p:nvPr/>
            </p:nvSpPr>
            <p:spPr bwMode="auto">
              <a:xfrm>
                <a:off x="4807" y="2815"/>
                <a:ext cx="11" cy="15"/>
              </a:xfrm>
              <a:custGeom>
                <a:avLst/>
                <a:gdLst>
                  <a:gd name="T0" fmla="*/ 11 w 11"/>
                  <a:gd name="T1" fmla="*/ 0 h 15"/>
                  <a:gd name="T2" fmla="*/ 11 w 11"/>
                  <a:gd name="T3" fmla="*/ 0 h 15"/>
                  <a:gd name="T4" fmla="*/ 4 w 11"/>
                  <a:gd name="T5" fmla="*/ 4 h 15"/>
                  <a:gd name="T6" fmla="*/ 2 w 11"/>
                  <a:gd name="T7" fmla="*/ 7 h 15"/>
                  <a:gd name="T8" fmla="*/ 4 w 11"/>
                  <a:gd name="T9" fmla="*/ 9 h 15"/>
                  <a:gd name="T10" fmla="*/ 4 w 11"/>
                  <a:gd name="T11" fmla="*/ 9 h 15"/>
                  <a:gd name="T12" fmla="*/ 2 w 11"/>
                  <a:gd name="T13" fmla="*/ 9 h 15"/>
                  <a:gd name="T14" fmla="*/ 0 w 11"/>
                  <a:gd name="T15" fmla="*/ 11 h 15"/>
                  <a:gd name="T16" fmla="*/ 0 w 11"/>
                  <a:gd name="T17" fmla="*/ 13 h 15"/>
                  <a:gd name="T18" fmla="*/ 2 w 11"/>
                  <a:gd name="T19" fmla="*/ 15 h 15"/>
                  <a:gd name="T20" fmla="*/ 4 w 11"/>
                  <a:gd name="T21" fmla="*/ 13 h 15"/>
                  <a:gd name="T22" fmla="*/ 4 w 11"/>
                  <a:gd name="T23" fmla="*/ 13 h 15"/>
                  <a:gd name="T24" fmla="*/ 6 w 11"/>
                  <a:gd name="T25" fmla="*/ 11 h 15"/>
                  <a:gd name="T26" fmla="*/ 9 w 11"/>
                  <a:gd name="T27" fmla="*/ 7 h 15"/>
                  <a:gd name="T28" fmla="*/ 9 w 11"/>
                  <a:gd name="T29" fmla="*/ 7 h 15"/>
                  <a:gd name="T30" fmla="*/ 9 w 11"/>
                  <a:gd name="T31" fmla="*/ 4 h 15"/>
                  <a:gd name="T32" fmla="*/ 11 w 11"/>
                  <a:gd name="T33" fmla="*/ 2 h 15"/>
                  <a:gd name="T34" fmla="*/ 11 w 11"/>
                  <a:gd name="T35" fmla="*/ 2 h 15"/>
                  <a:gd name="T36" fmla="*/ 11 w 11"/>
                  <a:gd name="T37" fmla="*/ 2 h 15"/>
                  <a:gd name="T38" fmla="*/ 11 w 11"/>
                  <a:gd name="T39" fmla="*/ 0 h 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"/>
                  <a:gd name="T61" fmla="*/ 0 h 15"/>
                  <a:gd name="T62" fmla="*/ 11 w 11"/>
                  <a:gd name="T63" fmla="*/ 15 h 1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" h="15">
                    <a:moveTo>
                      <a:pt x="11" y="0"/>
                    </a:moveTo>
                    <a:lnTo>
                      <a:pt x="11" y="0"/>
                    </a:lnTo>
                    <a:lnTo>
                      <a:pt x="4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4" y="13"/>
                    </a:lnTo>
                    <a:lnTo>
                      <a:pt x="6" y="11"/>
                    </a:lnTo>
                    <a:lnTo>
                      <a:pt x="9" y="7"/>
                    </a:lnTo>
                    <a:lnTo>
                      <a:pt x="9" y="4"/>
                    </a:lnTo>
                    <a:lnTo>
                      <a:pt x="11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8" name="Freeform 5124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79" name="Freeform 5125"/>
              <p:cNvSpPr>
                <a:spLocks/>
              </p:cNvSpPr>
              <p:nvPr/>
            </p:nvSpPr>
            <p:spPr bwMode="auto">
              <a:xfrm>
                <a:off x="4813" y="271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0" name="Freeform 5126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1" name="Freeform 5127"/>
              <p:cNvSpPr>
                <a:spLocks/>
              </p:cNvSpPr>
              <p:nvPr/>
            </p:nvSpPr>
            <p:spPr bwMode="auto">
              <a:xfrm>
                <a:off x="4818" y="2815"/>
                <a:ext cx="4" cy="2"/>
              </a:xfrm>
              <a:custGeom>
                <a:avLst/>
                <a:gdLst>
                  <a:gd name="T0" fmla="*/ 0 w 4"/>
                  <a:gd name="T1" fmla="*/ 0 h 2"/>
                  <a:gd name="T2" fmla="*/ 0 w 4"/>
                  <a:gd name="T3" fmla="*/ 0 h 2"/>
                  <a:gd name="T4" fmla="*/ 4 w 4"/>
                  <a:gd name="T5" fmla="*/ 2 h 2"/>
                  <a:gd name="T6" fmla="*/ 4 w 4"/>
                  <a:gd name="T7" fmla="*/ 2 h 2"/>
                  <a:gd name="T8" fmla="*/ 4 w 4"/>
                  <a:gd name="T9" fmla="*/ 0 h 2"/>
                  <a:gd name="T10" fmla="*/ 0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0" y="0"/>
                    </a:moveTo>
                    <a:lnTo>
                      <a:pt x="0" y="0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2" name="Freeform 5128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3" name="Freeform 5129"/>
              <p:cNvSpPr>
                <a:spLocks/>
              </p:cNvSpPr>
              <p:nvPr/>
            </p:nvSpPr>
            <p:spPr bwMode="auto">
              <a:xfrm>
                <a:off x="4834" y="2792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2 w 4"/>
                  <a:gd name="T3" fmla="*/ 0 h 4"/>
                  <a:gd name="T4" fmla="*/ 0 w 4"/>
                  <a:gd name="T5" fmla="*/ 0 h 4"/>
                  <a:gd name="T6" fmla="*/ 0 w 4"/>
                  <a:gd name="T7" fmla="*/ 0 h 4"/>
                  <a:gd name="T8" fmla="*/ 0 w 4"/>
                  <a:gd name="T9" fmla="*/ 2 h 4"/>
                  <a:gd name="T10" fmla="*/ 2 w 4"/>
                  <a:gd name="T11" fmla="*/ 4 h 4"/>
                  <a:gd name="T12" fmla="*/ 2 w 4"/>
                  <a:gd name="T13" fmla="*/ 4 h 4"/>
                  <a:gd name="T14" fmla="*/ 4 w 4"/>
                  <a:gd name="T15" fmla="*/ 4 h 4"/>
                  <a:gd name="T16" fmla="*/ 4 w 4"/>
                  <a:gd name="T17" fmla="*/ 2 h 4"/>
                  <a:gd name="T18" fmla="*/ 2 w 4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4" name="Freeform 5130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5" name="Freeform 5131"/>
              <p:cNvSpPr>
                <a:spLocks/>
              </p:cNvSpPr>
              <p:nvPr/>
            </p:nvSpPr>
            <p:spPr bwMode="auto">
              <a:xfrm>
                <a:off x="4836" y="279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6" name="Freeform 5132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7" name="Freeform 5133"/>
              <p:cNvSpPr>
                <a:spLocks/>
              </p:cNvSpPr>
              <p:nvPr/>
            </p:nvSpPr>
            <p:spPr bwMode="auto">
              <a:xfrm>
                <a:off x="4838" y="2787"/>
                <a:ext cx="5" cy="10"/>
              </a:xfrm>
              <a:custGeom>
                <a:avLst/>
                <a:gdLst>
                  <a:gd name="T0" fmla="*/ 0 w 5"/>
                  <a:gd name="T1" fmla="*/ 10 h 10"/>
                  <a:gd name="T2" fmla="*/ 0 w 5"/>
                  <a:gd name="T3" fmla="*/ 10 h 10"/>
                  <a:gd name="T4" fmla="*/ 3 w 5"/>
                  <a:gd name="T5" fmla="*/ 5 h 10"/>
                  <a:gd name="T6" fmla="*/ 5 w 5"/>
                  <a:gd name="T7" fmla="*/ 0 h 10"/>
                  <a:gd name="T8" fmla="*/ 5 w 5"/>
                  <a:gd name="T9" fmla="*/ 0 h 10"/>
                  <a:gd name="T10" fmla="*/ 3 w 5"/>
                  <a:gd name="T11" fmla="*/ 1 h 10"/>
                  <a:gd name="T12" fmla="*/ 3 w 5"/>
                  <a:gd name="T13" fmla="*/ 3 h 10"/>
                  <a:gd name="T14" fmla="*/ 3 w 5"/>
                  <a:gd name="T15" fmla="*/ 3 h 10"/>
                  <a:gd name="T16" fmla="*/ 0 w 5"/>
                  <a:gd name="T17" fmla="*/ 10 h 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10"/>
                  <a:gd name="T29" fmla="*/ 5 w 5"/>
                  <a:gd name="T30" fmla="*/ 10 h 1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10">
                    <a:moveTo>
                      <a:pt x="0" y="10"/>
                    </a:moveTo>
                    <a:lnTo>
                      <a:pt x="0" y="10"/>
                    </a:lnTo>
                    <a:lnTo>
                      <a:pt x="3" y="5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8" name="Freeform 5134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89" name="Freeform 5135"/>
              <p:cNvSpPr>
                <a:spLocks/>
              </p:cNvSpPr>
              <p:nvPr/>
            </p:nvSpPr>
            <p:spPr bwMode="auto">
              <a:xfrm>
                <a:off x="4856" y="2799"/>
                <a:ext cx="7" cy="11"/>
              </a:xfrm>
              <a:custGeom>
                <a:avLst/>
                <a:gdLst>
                  <a:gd name="T0" fmla="*/ 2 w 7"/>
                  <a:gd name="T1" fmla="*/ 0 h 11"/>
                  <a:gd name="T2" fmla="*/ 2 w 7"/>
                  <a:gd name="T3" fmla="*/ 0 h 11"/>
                  <a:gd name="T4" fmla="*/ 2 w 7"/>
                  <a:gd name="T5" fmla="*/ 4 h 11"/>
                  <a:gd name="T6" fmla="*/ 3 w 7"/>
                  <a:gd name="T7" fmla="*/ 5 h 11"/>
                  <a:gd name="T8" fmla="*/ 3 w 7"/>
                  <a:gd name="T9" fmla="*/ 5 h 11"/>
                  <a:gd name="T10" fmla="*/ 2 w 7"/>
                  <a:gd name="T11" fmla="*/ 7 h 11"/>
                  <a:gd name="T12" fmla="*/ 0 w 7"/>
                  <a:gd name="T13" fmla="*/ 9 h 11"/>
                  <a:gd name="T14" fmla="*/ 2 w 7"/>
                  <a:gd name="T15" fmla="*/ 11 h 11"/>
                  <a:gd name="T16" fmla="*/ 3 w 7"/>
                  <a:gd name="T17" fmla="*/ 11 h 11"/>
                  <a:gd name="T18" fmla="*/ 3 w 7"/>
                  <a:gd name="T19" fmla="*/ 11 h 11"/>
                  <a:gd name="T20" fmla="*/ 7 w 7"/>
                  <a:gd name="T21" fmla="*/ 9 h 11"/>
                  <a:gd name="T22" fmla="*/ 7 w 7"/>
                  <a:gd name="T23" fmla="*/ 5 h 11"/>
                  <a:gd name="T24" fmla="*/ 5 w 7"/>
                  <a:gd name="T25" fmla="*/ 4 h 11"/>
                  <a:gd name="T26" fmla="*/ 2 w 7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7"/>
                  <a:gd name="T43" fmla="*/ 0 h 11"/>
                  <a:gd name="T44" fmla="*/ 7 w 7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7" h="11">
                    <a:moveTo>
                      <a:pt x="2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3" y="11"/>
                    </a:lnTo>
                    <a:lnTo>
                      <a:pt x="7" y="9"/>
                    </a:lnTo>
                    <a:lnTo>
                      <a:pt x="7" y="5"/>
                    </a:lnTo>
                    <a:lnTo>
                      <a:pt x="5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0" name="Freeform 5136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1" name="Freeform 5137"/>
              <p:cNvSpPr>
                <a:spLocks/>
              </p:cNvSpPr>
              <p:nvPr/>
            </p:nvSpPr>
            <p:spPr bwMode="auto">
              <a:xfrm>
                <a:off x="4858" y="2788"/>
                <a:ext cx="10" cy="16"/>
              </a:xfrm>
              <a:custGeom>
                <a:avLst/>
                <a:gdLst>
                  <a:gd name="T0" fmla="*/ 1 w 10"/>
                  <a:gd name="T1" fmla="*/ 9 h 16"/>
                  <a:gd name="T2" fmla="*/ 1 w 10"/>
                  <a:gd name="T3" fmla="*/ 9 h 16"/>
                  <a:gd name="T4" fmla="*/ 0 w 10"/>
                  <a:gd name="T5" fmla="*/ 9 h 16"/>
                  <a:gd name="T6" fmla="*/ 1 w 10"/>
                  <a:gd name="T7" fmla="*/ 13 h 16"/>
                  <a:gd name="T8" fmla="*/ 5 w 10"/>
                  <a:gd name="T9" fmla="*/ 13 h 16"/>
                  <a:gd name="T10" fmla="*/ 3 w 10"/>
                  <a:gd name="T11" fmla="*/ 13 h 16"/>
                  <a:gd name="T12" fmla="*/ 3 w 10"/>
                  <a:gd name="T13" fmla="*/ 13 h 16"/>
                  <a:gd name="T14" fmla="*/ 5 w 10"/>
                  <a:gd name="T15" fmla="*/ 13 h 16"/>
                  <a:gd name="T16" fmla="*/ 5 w 10"/>
                  <a:gd name="T17" fmla="*/ 15 h 16"/>
                  <a:gd name="T18" fmla="*/ 5 w 10"/>
                  <a:gd name="T19" fmla="*/ 16 h 16"/>
                  <a:gd name="T20" fmla="*/ 7 w 10"/>
                  <a:gd name="T21" fmla="*/ 16 h 16"/>
                  <a:gd name="T22" fmla="*/ 7 w 10"/>
                  <a:gd name="T23" fmla="*/ 16 h 16"/>
                  <a:gd name="T24" fmla="*/ 7 w 10"/>
                  <a:gd name="T25" fmla="*/ 16 h 16"/>
                  <a:gd name="T26" fmla="*/ 7 w 10"/>
                  <a:gd name="T27" fmla="*/ 15 h 16"/>
                  <a:gd name="T28" fmla="*/ 5 w 10"/>
                  <a:gd name="T29" fmla="*/ 13 h 16"/>
                  <a:gd name="T30" fmla="*/ 5 w 10"/>
                  <a:gd name="T31" fmla="*/ 13 h 16"/>
                  <a:gd name="T32" fmla="*/ 9 w 10"/>
                  <a:gd name="T33" fmla="*/ 15 h 16"/>
                  <a:gd name="T34" fmla="*/ 10 w 10"/>
                  <a:gd name="T35" fmla="*/ 13 h 16"/>
                  <a:gd name="T36" fmla="*/ 10 w 10"/>
                  <a:gd name="T37" fmla="*/ 11 h 16"/>
                  <a:gd name="T38" fmla="*/ 10 w 10"/>
                  <a:gd name="T39" fmla="*/ 9 h 16"/>
                  <a:gd name="T40" fmla="*/ 10 w 10"/>
                  <a:gd name="T41" fmla="*/ 9 h 16"/>
                  <a:gd name="T42" fmla="*/ 10 w 10"/>
                  <a:gd name="T43" fmla="*/ 8 h 16"/>
                  <a:gd name="T44" fmla="*/ 10 w 10"/>
                  <a:gd name="T45" fmla="*/ 6 h 16"/>
                  <a:gd name="T46" fmla="*/ 10 w 10"/>
                  <a:gd name="T47" fmla="*/ 4 h 16"/>
                  <a:gd name="T48" fmla="*/ 10 w 10"/>
                  <a:gd name="T49" fmla="*/ 2 h 16"/>
                  <a:gd name="T50" fmla="*/ 10 w 10"/>
                  <a:gd name="T51" fmla="*/ 2 h 16"/>
                  <a:gd name="T52" fmla="*/ 9 w 10"/>
                  <a:gd name="T53" fmla="*/ 0 h 16"/>
                  <a:gd name="T54" fmla="*/ 9 w 10"/>
                  <a:gd name="T55" fmla="*/ 0 h 16"/>
                  <a:gd name="T56" fmla="*/ 7 w 10"/>
                  <a:gd name="T57" fmla="*/ 0 h 16"/>
                  <a:gd name="T58" fmla="*/ 7 w 10"/>
                  <a:gd name="T59" fmla="*/ 0 h 16"/>
                  <a:gd name="T60" fmla="*/ 5 w 10"/>
                  <a:gd name="T61" fmla="*/ 2 h 16"/>
                  <a:gd name="T62" fmla="*/ 5 w 10"/>
                  <a:gd name="T63" fmla="*/ 4 h 16"/>
                  <a:gd name="T64" fmla="*/ 3 w 10"/>
                  <a:gd name="T65" fmla="*/ 4 h 16"/>
                  <a:gd name="T66" fmla="*/ 3 w 10"/>
                  <a:gd name="T67" fmla="*/ 4 h 16"/>
                  <a:gd name="T68" fmla="*/ 3 w 10"/>
                  <a:gd name="T69" fmla="*/ 4 h 16"/>
                  <a:gd name="T70" fmla="*/ 3 w 10"/>
                  <a:gd name="T71" fmla="*/ 6 h 16"/>
                  <a:gd name="T72" fmla="*/ 3 w 10"/>
                  <a:gd name="T73" fmla="*/ 6 h 16"/>
                  <a:gd name="T74" fmla="*/ 5 w 10"/>
                  <a:gd name="T75" fmla="*/ 6 h 16"/>
                  <a:gd name="T76" fmla="*/ 3 w 10"/>
                  <a:gd name="T77" fmla="*/ 8 h 16"/>
                  <a:gd name="T78" fmla="*/ 3 w 10"/>
                  <a:gd name="T79" fmla="*/ 8 h 16"/>
                  <a:gd name="T80" fmla="*/ 5 w 10"/>
                  <a:gd name="T81" fmla="*/ 9 h 16"/>
                  <a:gd name="T82" fmla="*/ 3 w 10"/>
                  <a:gd name="T83" fmla="*/ 11 h 16"/>
                  <a:gd name="T84" fmla="*/ 3 w 10"/>
                  <a:gd name="T85" fmla="*/ 11 h 16"/>
                  <a:gd name="T86" fmla="*/ 3 w 10"/>
                  <a:gd name="T87" fmla="*/ 11 h 16"/>
                  <a:gd name="T88" fmla="*/ 3 w 10"/>
                  <a:gd name="T89" fmla="*/ 13 h 16"/>
                  <a:gd name="T90" fmla="*/ 3 w 10"/>
                  <a:gd name="T91" fmla="*/ 13 h 16"/>
                  <a:gd name="T92" fmla="*/ 1 w 10"/>
                  <a:gd name="T93" fmla="*/ 9 h 1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0"/>
                  <a:gd name="T142" fmla="*/ 0 h 16"/>
                  <a:gd name="T143" fmla="*/ 10 w 10"/>
                  <a:gd name="T144" fmla="*/ 16 h 1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0" h="16">
                    <a:moveTo>
                      <a:pt x="1" y="9"/>
                    </a:moveTo>
                    <a:lnTo>
                      <a:pt x="1" y="9"/>
                    </a:lnTo>
                    <a:lnTo>
                      <a:pt x="0" y="9"/>
                    </a:lnTo>
                    <a:lnTo>
                      <a:pt x="1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5" y="16"/>
                    </a:lnTo>
                    <a:lnTo>
                      <a:pt x="7" y="16"/>
                    </a:lnTo>
                    <a:lnTo>
                      <a:pt x="7" y="15"/>
                    </a:lnTo>
                    <a:lnTo>
                      <a:pt x="5" y="13"/>
                    </a:lnTo>
                    <a:lnTo>
                      <a:pt x="9" y="15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0" y="9"/>
                    </a:lnTo>
                    <a:lnTo>
                      <a:pt x="10" y="8"/>
                    </a:lnTo>
                    <a:lnTo>
                      <a:pt x="10" y="6"/>
                    </a:lnTo>
                    <a:lnTo>
                      <a:pt x="10" y="4"/>
                    </a:lnTo>
                    <a:lnTo>
                      <a:pt x="10" y="2"/>
                    </a:lnTo>
                    <a:lnTo>
                      <a:pt x="9" y="0"/>
                    </a:lnTo>
                    <a:lnTo>
                      <a:pt x="7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8"/>
                    </a:lnTo>
                    <a:lnTo>
                      <a:pt x="5" y="9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2" name="Freeform 5138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3" name="Freeform 5139"/>
              <p:cNvSpPr>
                <a:spLocks/>
              </p:cNvSpPr>
              <p:nvPr/>
            </p:nvSpPr>
            <p:spPr bwMode="auto">
              <a:xfrm>
                <a:off x="4867" y="2806"/>
                <a:ext cx="1" cy="4"/>
              </a:xfrm>
              <a:custGeom>
                <a:avLst/>
                <a:gdLst>
                  <a:gd name="T0" fmla="*/ 0 w 1"/>
                  <a:gd name="T1" fmla="*/ 0 h 4"/>
                  <a:gd name="T2" fmla="*/ 0 w 1"/>
                  <a:gd name="T3" fmla="*/ 0 h 4"/>
                  <a:gd name="T4" fmla="*/ 0 w 1"/>
                  <a:gd name="T5" fmla="*/ 2 h 4"/>
                  <a:gd name="T6" fmla="*/ 0 w 1"/>
                  <a:gd name="T7" fmla="*/ 4 h 4"/>
                  <a:gd name="T8" fmla="*/ 0 w 1"/>
                  <a:gd name="T9" fmla="*/ 4 h 4"/>
                  <a:gd name="T10" fmla="*/ 0 w 1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4"/>
                  <a:gd name="T20" fmla="*/ 1 w 1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4" name="Freeform 5140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5" name="Freeform 5141"/>
              <p:cNvSpPr>
                <a:spLocks/>
              </p:cNvSpPr>
              <p:nvPr/>
            </p:nvSpPr>
            <p:spPr bwMode="auto">
              <a:xfrm>
                <a:off x="4867" y="280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6" name="Freeform 5142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7" name="Freeform 5143"/>
              <p:cNvSpPr>
                <a:spLocks/>
              </p:cNvSpPr>
              <p:nvPr/>
            </p:nvSpPr>
            <p:spPr bwMode="auto">
              <a:xfrm>
                <a:off x="4870" y="280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8" name="Freeform 5144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99" name="Freeform 5145"/>
              <p:cNvSpPr>
                <a:spLocks/>
              </p:cNvSpPr>
              <p:nvPr/>
            </p:nvSpPr>
            <p:spPr bwMode="auto">
              <a:xfrm>
                <a:off x="4874" y="271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0 w 2"/>
                  <a:gd name="T5" fmla="*/ 2 h 4"/>
                  <a:gd name="T6" fmla="*/ 0 w 2"/>
                  <a:gd name="T7" fmla="*/ 4 h 4"/>
                  <a:gd name="T8" fmla="*/ 2 w 2"/>
                  <a:gd name="T9" fmla="*/ 4 h 4"/>
                  <a:gd name="T10" fmla="*/ 2 w 2"/>
                  <a:gd name="T11" fmla="*/ 4 h 4"/>
                  <a:gd name="T12" fmla="*/ 2 w 2"/>
                  <a:gd name="T13" fmla="*/ 2 h 4"/>
                  <a:gd name="T14" fmla="*/ 0 w 2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0" name="Freeform 5146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1" name="Freeform 5147"/>
              <p:cNvSpPr>
                <a:spLocks/>
              </p:cNvSpPr>
              <p:nvPr/>
            </p:nvSpPr>
            <p:spPr bwMode="auto">
              <a:xfrm>
                <a:off x="4877" y="2724"/>
                <a:ext cx="4" cy="1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0 w 4"/>
                  <a:gd name="T5" fmla="*/ 0 h 1"/>
                  <a:gd name="T6" fmla="*/ 0 w 4"/>
                  <a:gd name="T7" fmla="*/ 0 h 1"/>
                  <a:gd name="T8" fmla="*/ 4 w 4"/>
                  <a:gd name="T9" fmla="*/ 0 h 1"/>
                  <a:gd name="T10" fmla="*/ 4 w 4"/>
                  <a:gd name="T11" fmla="*/ 0 h 1"/>
                  <a:gd name="T12" fmla="*/ 0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2" name="Freeform 5148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3" name="Freeform 5149"/>
              <p:cNvSpPr>
                <a:spLocks/>
              </p:cNvSpPr>
              <p:nvPr/>
            </p:nvSpPr>
            <p:spPr bwMode="auto">
              <a:xfrm>
                <a:off x="4883" y="2710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0 w 5"/>
                  <a:gd name="T3" fmla="*/ 0 h 3"/>
                  <a:gd name="T4" fmla="*/ 1 w 5"/>
                  <a:gd name="T5" fmla="*/ 3 h 3"/>
                  <a:gd name="T6" fmla="*/ 3 w 5"/>
                  <a:gd name="T7" fmla="*/ 3 h 3"/>
                  <a:gd name="T8" fmla="*/ 5 w 5"/>
                  <a:gd name="T9" fmla="*/ 3 h 3"/>
                  <a:gd name="T10" fmla="*/ 5 w 5"/>
                  <a:gd name="T11" fmla="*/ 3 h 3"/>
                  <a:gd name="T12" fmla="*/ 5 w 5"/>
                  <a:gd name="T13" fmla="*/ 1 h 3"/>
                  <a:gd name="T14" fmla="*/ 3 w 5"/>
                  <a:gd name="T15" fmla="*/ 1 h 3"/>
                  <a:gd name="T16" fmla="*/ 0 w 5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3"/>
                  <a:gd name="T29" fmla="*/ 5 w 5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3">
                    <a:moveTo>
                      <a:pt x="0" y="0"/>
                    </a:moveTo>
                    <a:lnTo>
                      <a:pt x="0" y="0"/>
                    </a:lnTo>
                    <a:lnTo>
                      <a:pt x="1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1"/>
                    </a:lnTo>
                    <a:lnTo>
                      <a:pt x="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4" name="Freeform 5150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5" name="Freeform 5151"/>
              <p:cNvSpPr>
                <a:spLocks/>
              </p:cNvSpPr>
              <p:nvPr/>
            </p:nvSpPr>
            <p:spPr bwMode="auto">
              <a:xfrm>
                <a:off x="4884" y="2726"/>
                <a:ext cx="22" cy="5"/>
              </a:xfrm>
              <a:custGeom>
                <a:avLst/>
                <a:gdLst>
                  <a:gd name="T0" fmla="*/ 0 w 22"/>
                  <a:gd name="T1" fmla="*/ 0 h 5"/>
                  <a:gd name="T2" fmla="*/ 0 w 22"/>
                  <a:gd name="T3" fmla="*/ 0 h 5"/>
                  <a:gd name="T4" fmla="*/ 0 w 22"/>
                  <a:gd name="T5" fmla="*/ 1 h 5"/>
                  <a:gd name="T6" fmla="*/ 0 w 22"/>
                  <a:gd name="T7" fmla="*/ 1 h 5"/>
                  <a:gd name="T8" fmla="*/ 6 w 22"/>
                  <a:gd name="T9" fmla="*/ 1 h 5"/>
                  <a:gd name="T10" fmla="*/ 11 w 22"/>
                  <a:gd name="T11" fmla="*/ 3 h 5"/>
                  <a:gd name="T12" fmla="*/ 11 w 22"/>
                  <a:gd name="T13" fmla="*/ 3 h 5"/>
                  <a:gd name="T14" fmla="*/ 17 w 22"/>
                  <a:gd name="T15" fmla="*/ 5 h 5"/>
                  <a:gd name="T16" fmla="*/ 17 w 22"/>
                  <a:gd name="T17" fmla="*/ 5 h 5"/>
                  <a:gd name="T18" fmla="*/ 22 w 22"/>
                  <a:gd name="T19" fmla="*/ 3 h 5"/>
                  <a:gd name="T20" fmla="*/ 22 w 22"/>
                  <a:gd name="T21" fmla="*/ 3 h 5"/>
                  <a:gd name="T22" fmla="*/ 18 w 22"/>
                  <a:gd name="T23" fmla="*/ 1 h 5"/>
                  <a:gd name="T24" fmla="*/ 13 w 22"/>
                  <a:gd name="T25" fmla="*/ 1 h 5"/>
                  <a:gd name="T26" fmla="*/ 13 w 22"/>
                  <a:gd name="T27" fmla="*/ 1 h 5"/>
                  <a:gd name="T28" fmla="*/ 0 w 22"/>
                  <a:gd name="T29" fmla="*/ 0 h 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"/>
                  <a:gd name="T46" fmla="*/ 0 h 5"/>
                  <a:gd name="T47" fmla="*/ 22 w 22"/>
                  <a:gd name="T48" fmla="*/ 5 h 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" h="5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3"/>
                    </a:lnTo>
                    <a:lnTo>
                      <a:pt x="17" y="5"/>
                    </a:lnTo>
                    <a:lnTo>
                      <a:pt x="22" y="3"/>
                    </a:lnTo>
                    <a:lnTo>
                      <a:pt x="18" y="1"/>
                    </a:lnTo>
                    <a:lnTo>
                      <a:pt x="13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6" name="Freeform 5152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7" name="Freeform 5153"/>
              <p:cNvSpPr>
                <a:spLocks/>
              </p:cNvSpPr>
              <p:nvPr/>
            </p:nvSpPr>
            <p:spPr bwMode="auto">
              <a:xfrm>
                <a:off x="4911" y="2819"/>
                <a:ext cx="25" cy="16"/>
              </a:xfrm>
              <a:custGeom>
                <a:avLst/>
                <a:gdLst>
                  <a:gd name="T0" fmla="*/ 2 w 25"/>
                  <a:gd name="T1" fmla="*/ 16 h 16"/>
                  <a:gd name="T2" fmla="*/ 2 w 25"/>
                  <a:gd name="T3" fmla="*/ 16 h 16"/>
                  <a:gd name="T4" fmla="*/ 0 w 25"/>
                  <a:gd name="T5" fmla="*/ 16 h 16"/>
                  <a:gd name="T6" fmla="*/ 0 w 25"/>
                  <a:gd name="T7" fmla="*/ 16 h 16"/>
                  <a:gd name="T8" fmla="*/ 6 w 25"/>
                  <a:gd name="T9" fmla="*/ 16 h 16"/>
                  <a:gd name="T10" fmla="*/ 11 w 25"/>
                  <a:gd name="T11" fmla="*/ 16 h 16"/>
                  <a:gd name="T12" fmla="*/ 11 w 25"/>
                  <a:gd name="T13" fmla="*/ 16 h 16"/>
                  <a:gd name="T14" fmla="*/ 15 w 25"/>
                  <a:gd name="T15" fmla="*/ 16 h 16"/>
                  <a:gd name="T16" fmla="*/ 18 w 25"/>
                  <a:gd name="T17" fmla="*/ 12 h 16"/>
                  <a:gd name="T18" fmla="*/ 18 w 25"/>
                  <a:gd name="T19" fmla="*/ 12 h 16"/>
                  <a:gd name="T20" fmla="*/ 22 w 25"/>
                  <a:gd name="T21" fmla="*/ 9 h 16"/>
                  <a:gd name="T22" fmla="*/ 25 w 25"/>
                  <a:gd name="T23" fmla="*/ 5 h 16"/>
                  <a:gd name="T24" fmla="*/ 25 w 25"/>
                  <a:gd name="T25" fmla="*/ 3 h 16"/>
                  <a:gd name="T26" fmla="*/ 25 w 25"/>
                  <a:gd name="T27" fmla="*/ 3 h 16"/>
                  <a:gd name="T28" fmla="*/ 22 w 25"/>
                  <a:gd name="T29" fmla="*/ 2 h 16"/>
                  <a:gd name="T30" fmla="*/ 20 w 25"/>
                  <a:gd name="T31" fmla="*/ 0 h 16"/>
                  <a:gd name="T32" fmla="*/ 13 w 25"/>
                  <a:gd name="T33" fmla="*/ 2 h 16"/>
                  <a:gd name="T34" fmla="*/ 13 w 25"/>
                  <a:gd name="T35" fmla="*/ 2 h 16"/>
                  <a:gd name="T36" fmla="*/ 9 w 25"/>
                  <a:gd name="T37" fmla="*/ 3 h 16"/>
                  <a:gd name="T38" fmla="*/ 6 w 25"/>
                  <a:gd name="T39" fmla="*/ 7 h 16"/>
                  <a:gd name="T40" fmla="*/ 2 w 25"/>
                  <a:gd name="T41" fmla="*/ 16 h 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16"/>
                  <a:gd name="T65" fmla="*/ 25 w 25"/>
                  <a:gd name="T66" fmla="*/ 16 h 1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16">
                    <a:moveTo>
                      <a:pt x="2" y="16"/>
                    </a:moveTo>
                    <a:lnTo>
                      <a:pt x="2" y="16"/>
                    </a:lnTo>
                    <a:lnTo>
                      <a:pt x="0" y="16"/>
                    </a:lnTo>
                    <a:lnTo>
                      <a:pt x="6" y="16"/>
                    </a:lnTo>
                    <a:lnTo>
                      <a:pt x="11" y="16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22" y="9"/>
                    </a:lnTo>
                    <a:lnTo>
                      <a:pt x="25" y="5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6" y="7"/>
                    </a:lnTo>
                    <a:lnTo>
                      <a:pt x="2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8" name="Freeform 5154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09" name="Freeform 5155"/>
              <p:cNvSpPr>
                <a:spLocks/>
              </p:cNvSpPr>
              <p:nvPr/>
            </p:nvSpPr>
            <p:spPr bwMode="auto">
              <a:xfrm>
                <a:off x="4927" y="2831"/>
                <a:ext cx="6" cy="4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4 h 4"/>
                  <a:gd name="T8" fmla="*/ 4 w 6"/>
                  <a:gd name="T9" fmla="*/ 2 h 4"/>
                  <a:gd name="T10" fmla="*/ 4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0 w 6"/>
                  <a:gd name="T17" fmla="*/ 2 h 4"/>
                  <a:gd name="T18" fmla="*/ 0 w 6"/>
                  <a:gd name="T19" fmla="*/ 2 h 4"/>
                  <a:gd name="T20" fmla="*/ 4 w 6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6"/>
                  <a:gd name="T34" fmla="*/ 0 h 4"/>
                  <a:gd name="T35" fmla="*/ 6 w 6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6" h="4">
                    <a:moveTo>
                      <a:pt x="4" y="4"/>
                    </a:moveTo>
                    <a:lnTo>
                      <a:pt x="4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0" name="Freeform 5156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1" name="Freeform 5157"/>
              <p:cNvSpPr>
                <a:spLocks/>
              </p:cNvSpPr>
              <p:nvPr/>
            </p:nvSpPr>
            <p:spPr bwMode="auto">
              <a:xfrm>
                <a:off x="4453" y="2631"/>
                <a:ext cx="165" cy="138"/>
              </a:xfrm>
              <a:custGeom>
                <a:avLst/>
                <a:gdLst>
                  <a:gd name="T0" fmla="*/ 4 w 165"/>
                  <a:gd name="T1" fmla="*/ 52 h 138"/>
                  <a:gd name="T2" fmla="*/ 4 w 165"/>
                  <a:gd name="T3" fmla="*/ 48 h 138"/>
                  <a:gd name="T4" fmla="*/ 13 w 165"/>
                  <a:gd name="T5" fmla="*/ 37 h 138"/>
                  <a:gd name="T6" fmla="*/ 14 w 165"/>
                  <a:gd name="T7" fmla="*/ 46 h 138"/>
                  <a:gd name="T8" fmla="*/ 27 w 165"/>
                  <a:gd name="T9" fmla="*/ 57 h 138"/>
                  <a:gd name="T10" fmla="*/ 47 w 165"/>
                  <a:gd name="T11" fmla="*/ 55 h 138"/>
                  <a:gd name="T12" fmla="*/ 61 w 165"/>
                  <a:gd name="T13" fmla="*/ 45 h 138"/>
                  <a:gd name="T14" fmla="*/ 77 w 165"/>
                  <a:gd name="T15" fmla="*/ 50 h 138"/>
                  <a:gd name="T16" fmla="*/ 88 w 165"/>
                  <a:gd name="T17" fmla="*/ 48 h 138"/>
                  <a:gd name="T18" fmla="*/ 95 w 165"/>
                  <a:gd name="T19" fmla="*/ 43 h 138"/>
                  <a:gd name="T20" fmla="*/ 102 w 165"/>
                  <a:gd name="T21" fmla="*/ 30 h 138"/>
                  <a:gd name="T22" fmla="*/ 106 w 165"/>
                  <a:gd name="T23" fmla="*/ 21 h 138"/>
                  <a:gd name="T24" fmla="*/ 107 w 165"/>
                  <a:gd name="T25" fmla="*/ 9 h 138"/>
                  <a:gd name="T26" fmla="*/ 115 w 165"/>
                  <a:gd name="T27" fmla="*/ 2 h 138"/>
                  <a:gd name="T28" fmla="*/ 122 w 165"/>
                  <a:gd name="T29" fmla="*/ 0 h 138"/>
                  <a:gd name="T30" fmla="*/ 140 w 165"/>
                  <a:gd name="T31" fmla="*/ 3 h 138"/>
                  <a:gd name="T32" fmla="*/ 140 w 165"/>
                  <a:gd name="T33" fmla="*/ 7 h 138"/>
                  <a:gd name="T34" fmla="*/ 140 w 165"/>
                  <a:gd name="T35" fmla="*/ 12 h 138"/>
                  <a:gd name="T36" fmla="*/ 133 w 165"/>
                  <a:gd name="T37" fmla="*/ 12 h 138"/>
                  <a:gd name="T38" fmla="*/ 134 w 165"/>
                  <a:gd name="T39" fmla="*/ 18 h 138"/>
                  <a:gd name="T40" fmla="*/ 142 w 165"/>
                  <a:gd name="T41" fmla="*/ 23 h 138"/>
                  <a:gd name="T42" fmla="*/ 142 w 165"/>
                  <a:gd name="T43" fmla="*/ 25 h 138"/>
                  <a:gd name="T44" fmla="*/ 147 w 165"/>
                  <a:gd name="T45" fmla="*/ 36 h 138"/>
                  <a:gd name="T46" fmla="*/ 152 w 165"/>
                  <a:gd name="T47" fmla="*/ 45 h 138"/>
                  <a:gd name="T48" fmla="*/ 163 w 165"/>
                  <a:gd name="T49" fmla="*/ 54 h 138"/>
                  <a:gd name="T50" fmla="*/ 158 w 165"/>
                  <a:gd name="T51" fmla="*/ 57 h 138"/>
                  <a:gd name="T52" fmla="*/ 147 w 165"/>
                  <a:gd name="T53" fmla="*/ 57 h 138"/>
                  <a:gd name="T54" fmla="*/ 142 w 165"/>
                  <a:gd name="T55" fmla="*/ 62 h 138"/>
                  <a:gd name="T56" fmla="*/ 142 w 165"/>
                  <a:gd name="T57" fmla="*/ 79 h 138"/>
                  <a:gd name="T58" fmla="*/ 138 w 165"/>
                  <a:gd name="T59" fmla="*/ 84 h 138"/>
                  <a:gd name="T60" fmla="*/ 129 w 165"/>
                  <a:gd name="T61" fmla="*/ 89 h 138"/>
                  <a:gd name="T62" fmla="*/ 125 w 165"/>
                  <a:gd name="T63" fmla="*/ 93 h 138"/>
                  <a:gd name="T64" fmla="*/ 122 w 165"/>
                  <a:gd name="T65" fmla="*/ 100 h 138"/>
                  <a:gd name="T66" fmla="*/ 125 w 165"/>
                  <a:gd name="T67" fmla="*/ 105 h 138"/>
                  <a:gd name="T68" fmla="*/ 122 w 165"/>
                  <a:gd name="T69" fmla="*/ 114 h 138"/>
                  <a:gd name="T70" fmla="*/ 120 w 165"/>
                  <a:gd name="T71" fmla="*/ 122 h 138"/>
                  <a:gd name="T72" fmla="*/ 113 w 165"/>
                  <a:gd name="T73" fmla="*/ 129 h 138"/>
                  <a:gd name="T74" fmla="*/ 93 w 165"/>
                  <a:gd name="T75" fmla="*/ 136 h 138"/>
                  <a:gd name="T76" fmla="*/ 88 w 165"/>
                  <a:gd name="T77" fmla="*/ 127 h 138"/>
                  <a:gd name="T78" fmla="*/ 84 w 165"/>
                  <a:gd name="T79" fmla="*/ 122 h 138"/>
                  <a:gd name="T80" fmla="*/ 77 w 165"/>
                  <a:gd name="T81" fmla="*/ 125 h 138"/>
                  <a:gd name="T82" fmla="*/ 72 w 165"/>
                  <a:gd name="T83" fmla="*/ 122 h 138"/>
                  <a:gd name="T84" fmla="*/ 65 w 165"/>
                  <a:gd name="T85" fmla="*/ 122 h 138"/>
                  <a:gd name="T86" fmla="*/ 54 w 165"/>
                  <a:gd name="T87" fmla="*/ 125 h 138"/>
                  <a:gd name="T88" fmla="*/ 47 w 165"/>
                  <a:gd name="T89" fmla="*/ 122 h 138"/>
                  <a:gd name="T90" fmla="*/ 36 w 165"/>
                  <a:gd name="T91" fmla="*/ 120 h 138"/>
                  <a:gd name="T92" fmla="*/ 32 w 165"/>
                  <a:gd name="T93" fmla="*/ 118 h 138"/>
                  <a:gd name="T94" fmla="*/ 23 w 165"/>
                  <a:gd name="T95" fmla="*/ 120 h 138"/>
                  <a:gd name="T96" fmla="*/ 20 w 165"/>
                  <a:gd name="T97" fmla="*/ 104 h 138"/>
                  <a:gd name="T98" fmla="*/ 20 w 165"/>
                  <a:gd name="T99" fmla="*/ 96 h 138"/>
                  <a:gd name="T100" fmla="*/ 16 w 165"/>
                  <a:gd name="T101" fmla="*/ 88 h 138"/>
                  <a:gd name="T102" fmla="*/ 11 w 165"/>
                  <a:gd name="T103" fmla="*/ 86 h 138"/>
                  <a:gd name="T104" fmla="*/ 9 w 165"/>
                  <a:gd name="T105" fmla="*/ 82 h 138"/>
                  <a:gd name="T106" fmla="*/ 5 w 165"/>
                  <a:gd name="T107" fmla="*/ 80 h 138"/>
                  <a:gd name="T108" fmla="*/ 5 w 165"/>
                  <a:gd name="T109" fmla="*/ 71 h 138"/>
                  <a:gd name="T110" fmla="*/ 0 w 165"/>
                  <a:gd name="T111" fmla="*/ 61 h 13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65"/>
                  <a:gd name="T169" fmla="*/ 0 h 138"/>
                  <a:gd name="T170" fmla="*/ 165 w 165"/>
                  <a:gd name="T171" fmla="*/ 138 h 138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65" h="138">
                    <a:moveTo>
                      <a:pt x="0" y="57"/>
                    </a:moveTo>
                    <a:lnTo>
                      <a:pt x="0" y="57"/>
                    </a:lnTo>
                    <a:lnTo>
                      <a:pt x="2" y="55"/>
                    </a:lnTo>
                    <a:lnTo>
                      <a:pt x="2" y="54"/>
                    </a:lnTo>
                    <a:lnTo>
                      <a:pt x="4" y="52"/>
                    </a:lnTo>
                    <a:lnTo>
                      <a:pt x="5" y="48"/>
                    </a:lnTo>
                    <a:lnTo>
                      <a:pt x="4" y="52"/>
                    </a:lnTo>
                    <a:lnTo>
                      <a:pt x="4" y="50"/>
                    </a:lnTo>
                    <a:lnTo>
                      <a:pt x="4" y="48"/>
                    </a:lnTo>
                    <a:lnTo>
                      <a:pt x="5" y="45"/>
                    </a:lnTo>
                    <a:lnTo>
                      <a:pt x="7" y="41"/>
                    </a:lnTo>
                    <a:lnTo>
                      <a:pt x="11" y="39"/>
                    </a:lnTo>
                    <a:lnTo>
                      <a:pt x="13" y="37"/>
                    </a:lnTo>
                    <a:lnTo>
                      <a:pt x="11" y="41"/>
                    </a:lnTo>
                    <a:lnTo>
                      <a:pt x="13" y="43"/>
                    </a:lnTo>
                    <a:lnTo>
                      <a:pt x="14" y="46"/>
                    </a:lnTo>
                    <a:lnTo>
                      <a:pt x="20" y="50"/>
                    </a:lnTo>
                    <a:lnTo>
                      <a:pt x="23" y="54"/>
                    </a:lnTo>
                    <a:lnTo>
                      <a:pt x="27" y="57"/>
                    </a:lnTo>
                    <a:lnTo>
                      <a:pt x="31" y="57"/>
                    </a:lnTo>
                    <a:lnTo>
                      <a:pt x="36" y="55"/>
                    </a:lnTo>
                    <a:lnTo>
                      <a:pt x="41" y="54"/>
                    </a:lnTo>
                    <a:lnTo>
                      <a:pt x="47" y="55"/>
                    </a:lnTo>
                    <a:lnTo>
                      <a:pt x="52" y="54"/>
                    </a:lnTo>
                    <a:lnTo>
                      <a:pt x="54" y="50"/>
                    </a:lnTo>
                    <a:lnTo>
                      <a:pt x="56" y="48"/>
                    </a:lnTo>
                    <a:lnTo>
                      <a:pt x="61" y="45"/>
                    </a:lnTo>
                    <a:lnTo>
                      <a:pt x="65" y="45"/>
                    </a:lnTo>
                    <a:lnTo>
                      <a:pt x="68" y="46"/>
                    </a:lnTo>
                    <a:lnTo>
                      <a:pt x="70" y="48"/>
                    </a:lnTo>
                    <a:lnTo>
                      <a:pt x="73" y="50"/>
                    </a:lnTo>
                    <a:lnTo>
                      <a:pt x="77" y="50"/>
                    </a:lnTo>
                    <a:lnTo>
                      <a:pt x="79" y="50"/>
                    </a:lnTo>
                    <a:lnTo>
                      <a:pt x="82" y="48"/>
                    </a:lnTo>
                    <a:lnTo>
                      <a:pt x="86" y="48"/>
                    </a:lnTo>
                    <a:lnTo>
                      <a:pt x="88" y="48"/>
                    </a:lnTo>
                    <a:lnTo>
                      <a:pt x="90" y="46"/>
                    </a:lnTo>
                    <a:lnTo>
                      <a:pt x="93" y="48"/>
                    </a:lnTo>
                    <a:lnTo>
                      <a:pt x="93" y="45"/>
                    </a:lnTo>
                    <a:lnTo>
                      <a:pt x="95" y="43"/>
                    </a:lnTo>
                    <a:lnTo>
                      <a:pt x="97" y="39"/>
                    </a:lnTo>
                    <a:lnTo>
                      <a:pt x="97" y="37"/>
                    </a:lnTo>
                    <a:lnTo>
                      <a:pt x="97" y="36"/>
                    </a:lnTo>
                    <a:lnTo>
                      <a:pt x="99" y="34"/>
                    </a:lnTo>
                    <a:lnTo>
                      <a:pt x="102" y="30"/>
                    </a:lnTo>
                    <a:lnTo>
                      <a:pt x="100" y="25"/>
                    </a:lnTo>
                    <a:lnTo>
                      <a:pt x="100" y="23"/>
                    </a:lnTo>
                    <a:lnTo>
                      <a:pt x="104" y="23"/>
                    </a:lnTo>
                    <a:lnTo>
                      <a:pt x="106" y="21"/>
                    </a:lnTo>
                    <a:lnTo>
                      <a:pt x="106" y="20"/>
                    </a:lnTo>
                    <a:lnTo>
                      <a:pt x="106" y="18"/>
                    </a:lnTo>
                    <a:lnTo>
                      <a:pt x="107" y="16"/>
                    </a:lnTo>
                    <a:lnTo>
                      <a:pt x="107" y="12"/>
                    </a:lnTo>
                    <a:lnTo>
                      <a:pt x="107" y="9"/>
                    </a:lnTo>
                    <a:lnTo>
                      <a:pt x="109" y="3"/>
                    </a:lnTo>
                    <a:lnTo>
                      <a:pt x="111" y="0"/>
                    </a:lnTo>
                    <a:lnTo>
                      <a:pt x="115" y="2"/>
                    </a:lnTo>
                    <a:lnTo>
                      <a:pt x="118" y="0"/>
                    </a:lnTo>
                    <a:lnTo>
                      <a:pt x="120" y="2"/>
                    </a:lnTo>
                    <a:lnTo>
                      <a:pt x="122" y="2"/>
                    </a:lnTo>
                    <a:lnTo>
                      <a:pt x="122" y="0"/>
                    </a:lnTo>
                    <a:lnTo>
                      <a:pt x="127" y="2"/>
                    </a:lnTo>
                    <a:lnTo>
                      <a:pt x="131" y="0"/>
                    </a:lnTo>
                    <a:lnTo>
                      <a:pt x="136" y="2"/>
                    </a:lnTo>
                    <a:lnTo>
                      <a:pt x="140" y="3"/>
                    </a:lnTo>
                    <a:lnTo>
                      <a:pt x="136" y="3"/>
                    </a:lnTo>
                    <a:lnTo>
                      <a:pt x="140" y="7"/>
                    </a:lnTo>
                    <a:lnTo>
                      <a:pt x="142" y="9"/>
                    </a:lnTo>
                    <a:lnTo>
                      <a:pt x="143" y="11"/>
                    </a:lnTo>
                    <a:lnTo>
                      <a:pt x="142" y="12"/>
                    </a:lnTo>
                    <a:lnTo>
                      <a:pt x="140" y="12"/>
                    </a:lnTo>
                    <a:lnTo>
                      <a:pt x="138" y="9"/>
                    </a:lnTo>
                    <a:lnTo>
                      <a:pt x="138" y="12"/>
                    </a:lnTo>
                    <a:lnTo>
                      <a:pt x="136" y="12"/>
                    </a:lnTo>
                    <a:lnTo>
                      <a:pt x="133" y="12"/>
                    </a:lnTo>
                    <a:lnTo>
                      <a:pt x="134" y="14"/>
                    </a:lnTo>
                    <a:lnTo>
                      <a:pt x="138" y="16"/>
                    </a:lnTo>
                    <a:lnTo>
                      <a:pt x="136" y="18"/>
                    </a:lnTo>
                    <a:lnTo>
                      <a:pt x="134" y="18"/>
                    </a:lnTo>
                    <a:lnTo>
                      <a:pt x="138" y="20"/>
                    </a:lnTo>
                    <a:lnTo>
                      <a:pt x="142" y="21"/>
                    </a:lnTo>
                    <a:lnTo>
                      <a:pt x="140" y="21"/>
                    </a:lnTo>
                    <a:lnTo>
                      <a:pt x="142" y="23"/>
                    </a:lnTo>
                    <a:lnTo>
                      <a:pt x="140" y="23"/>
                    </a:lnTo>
                    <a:lnTo>
                      <a:pt x="143" y="25"/>
                    </a:lnTo>
                    <a:lnTo>
                      <a:pt x="142" y="25"/>
                    </a:lnTo>
                    <a:lnTo>
                      <a:pt x="145" y="28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7" y="36"/>
                    </a:lnTo>
                    <a:lnTo>
                      <a:pt x="143" y="37"/>
                    </a:lnTo>
                    <a:lnTo>
                      <a:pt x="145" y="39"/>
                    </a:lnTo>
                    <a:lnTo>
                      <a:pt x="147" y="41"/>
                    </a:lnTo>
                    <a:lnTo>
                      <a:pt x="152" y="45"/>
                    </a:lnTo>
                    <a:lnTo>
                      <a:pt x="156" y="48"/>
                    </a:lnTo>
                    <a:lnTo>
                      <a:pt x="159" y="50"/>
                    </a:lnTo>
                    <a:lnTo>
                      <a:pt x="163" y="54"/>
                    </a:lnTo>
                    <a:lnTo>
                      <a:pt x="165" y="54"/>
                    </a:lnTo>
                    <a:lnTo>
                      <a:pt x="163" y="55"/>
                    </a:lnTo>
                    <a:lnTo>
                      <a:pt x="161" y="57"/>
                    </a:lnTo>
                    <a:lnTo>
                      <a:pt x="158" y="57"/>
                    </a:lnTo>
                    <a:lnTo>
                      <a:pt x="154" y="57"/>
                    </a:lnTo>
                    <a:lnTo>
                      <a:pt x="152" y="57"/>
                    </a:lnTo>
                    <a:lnTo>
                      <a:pt x="147" y="54"/>
                    </a:lnTo>
                    <a:lnTo>
                      <a:pt x="149" y="55"/>
                    </a:lnTo>
                    <a:lnTo>
                      <a:pt x="147" y="57"/>
                    </a:lnTo>
                    <a:lnTo>
                      <a:pt x="145" y="59"/>
                    </a:lnTo>
                    <a:lnTo>
                      <a:pt x="143" y="59"/>
                    </a:lnTo>
                    <a:lnTo>
                      <a:pt x="142" y="62"/>
                    </a:lnTo>
                    <a:lnTo>
                      <a:pt x="140" y="71"/>
                    </a:lnTo>
                    <a:lnTo>
                      <a:pt x="140" y="79"/>
                    </a:lnTo>
                    <a:lnTo>
                      <a:pt x="142" y="77"/>
                    </a:lnTo>
                    <a:lnTo>
                      <a:pt x="142" y="79"/>
                    </a:lnTo>
                    <a:lnTo>
                      <a:pt x="142" y="80"/>
                    </a:lnTo>
                    <a:lnTo>
                      <a:pt x="140" y="82"/>
                    </a:lnTo>
                    <a:lnTo>
                      <a:pt x="142" y="84"/>
                    </a:lnTo>
                    <a:lnTo>
                      <a:pt x="138" y="84"/>
                    </a:lnTo>
                    <a:lnTo>
                      <a:pt x="136" y="84"/>
                    </a:lnTo>
                    <a:lnTo>
                      <a:pt x="134" y="86"/>
                    </a:lnTo>
                    <a:lnTo>
                      <a:pt x="133" y="89"/>
                    </a:lnTo>
                    <a:lnTo>
                      <a:pt x="129" y="89"/>
                    </a:lnTo>
                    <a:lnTo>
                      <a:pt x="127" y="88"/>
                    </a:lnTo>
                    <a:lnTo>
                      <a:pt x="127" y="91"/>
                    </a:lnTo>
                    <a:lnTo>
                      <a:pt x="127" y="93"/>
                    </a:lnTo>
                    <a:lnTo>
                      <a:pt x="125" y="93"/>
                    </a:lnTo>
                    <a:lnTo>
                      <a:pt x="125" y="95"/>
                    </a:lnTo>
                    <a:lnTo>
                      <a:pt x="124" y="96"/>
                    </a:lnTo>
                    <a:lnTo>
                      <a:pt x="120" y="100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0" y="105"/>
                    </a:lnTo>
                    <a:lnTo>
                      <a:pt x="124" y="105"/>
                    </a:lnTo>
                    <a:lnTo>
                      <a:pt x="125" y="105"/>
                    </a:lnTo>
                    <a:lnTo>
                      <a:pt x="125" y="109"/>
                    </a:lnTo>
                    <a:lnTo>
                      <a:pt x="124" y="113"/>
                    </a:lnTo>
                    <a:lnTo>
                      <a:pt x="120" y="111"/>
                    </a:lnTo>
                    <a:lnTo>
                      <a:pt x="122" y="114"/>
                    </a:lnTo>
                    <a:lnTo>
                      <a:pt x="120" y="116"/>
                    </a:lnTo>
                    <a:lnTo>
                      <a:pt x="120" y="118"/>
                    </a:lnTo>
                    <a:lnTo>
                      <a:pt x="118" y="118"/>
                    </a:lnTo>
                    <a:lnTo>
                      <a:pt x="118" y="120"/>
                    </a:lnTo>
                    <a:lnTo>
                      <a:pt x="120" y="122"/>
                    </a:lnTo>
                    <a:lnTo>
                      <a:pt x="116" y="123"/>
                    </a:lnTo>
                    <a:lnTo>
                      <a:pt x="116" y="125"/>
                    </a:lnTo>
                    <a:lnTo>
                      <a:pt x="115" y="127"/>
                    </a:lnTo>
                    <a:lnTo>
                      <a:pt x="113" y="129"/>
                    </a:lnTo>
                    <a:lnTo>
                      <a:pt x="102" y="134"/>
                    </a:lnTo>
                    <a:lnTo>
                      <a:pt x="97" y="136"/>
                    </a:lnTo>
                    <a:lnTo>
                      <a:pt x="93" y="138"/>
                    </a:lnTo>
                    <a:lnTo>
                      <a:pt x="93" y="136"/>
                    </a:lnTo>
                    <a:lnTo>
                      <a:pt x="93" y="132"/>
                    </a:lnTo>
                    <a:lnTo>
                      <a:pt x="91" y="129"/>
                    </a:lnTo>
                    <a:lnTo>
                      <a:pt x="91" y="125"/>
                    </a:lnTo>
                    <a:lnTo>
                      <a:pt x="88" y="127"/>
                    </a:lnTo>
                    <a:lnTo>
                      <a:pt x="88" y="125"/>
                    </a:lnTo>
                    <a:lnTo>
                      <a:pt x="88" y="123"/>
                    </a:lnTo>
                    <a:lnTo>
                      <a:pt x="86" y="125"/>
                    </a:lnTo>
                    <a:lnTo>
                      <a:pt x="84" y="125"/>
                    </a:lnTo>
                    <a:lnTo>
                      <a:pt x="84" y="122"/>
                    </a:lnTo>
                    <a:lnTo>
                      <a:pt x="81" y="127"/>
                    </a:lnTo>
                    <a:lnTo>
                      <a:pt x="79" y="127"/>
                    </a:lnTo>
                    <a:lnTo>
                      <a:pt x="77" y="125"/>
                    </a:lnTo>
                    <a:lnTo>
                      <a:pt x="77" y="123"/>
                    </a:lnTo>
                    <a:lnTo>
                      <a:pt x="75" y="122"/>
                    </a:lnTo>
                    <a:lnTo>
                      <a:pt x="73" y="123"/>
                    </a:lnTo>
                    <a:lnTo>
                      <a:pt x="72" y="123"/>
                    </a:lnTo>
                    <a:lnTo>
                      <a:pt x="72" y="122"/>
                    </a:lnTo>
                    <a:lnTo>
                      <a:pt x="72" y="123"/>
                    </a:lnTo>
                    <a:lnTo>
                      <a:pt x="70" y="122"/>
                    </a:lnTo>
                    <a:lnTo>
                      <a:pt x="68" y="118"/>
                    </a:lnTo>
                    <a:lnTo>
                      <a:pt x="65" y="122"/>
                    </a:lnTo>
                    <a:lnTo>
                      <a:pt x="61" y="125"/>
                    </a:lnTo>
                    <a:lnTo>
                      <a:pt x="59" y="125"/>
                    </a:lnTo>
                    <a:lnTo>
                      <a:pt x="57" y="125"/>
                    </a:lnTo>
                    <a:lnTo>
                      <a:pt x="56" y="125"/>
                    </a:lnTo>
                    <a:lnTo>
                      <a:pt x="54" y="125"/>
                    </a:lnTo>
                    <a:lnTo>
                      <a:pt x="50" y="127"/>
                    </a:lnTo>
                    <a:lnTo>
                      <a:pt x="48" y="129"/>
                    </a:lnTo>
                    <a:lnTo>
                      <a:pt x="48" y="127"/>
                    </a:lnTo>
                    <a:lnTo>
                      <a:pt x="47" y="122"/>
                    </a:lnTo>
                    <a:lnTo>
                      <a:pt x="47" y="116"/>
                    </a:lnTo>
                    <a:lnTo>
                      <a:pt x="43" y="118"/>
                    </a:lnTo>
                    <a:lnTo>
                      <a:pt x="39" y="118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1" y="120"/>
                    </a:lnTo>
                    <a:lnTo>
                      <a:pt x="32" y="118"/>
                    </a:lnTo>
                    <a:lnTo>
                      <a:pt x="31" y="120"/>
                    </a:lnTo>
                    <a:lnTo>
                      <a:pt x="29" y="120"/>
                    </a:lnTo>
                    <a:lnTo>
                      <a:pt x="29" y="118"/>
                    </a:lnTo>
                    <a:lnTo>
                      <a:pt x="27" y="118"/>
                    </a:lnTo>
                    <a:lnTo>
                      <a:pt x="23" y="120"/>
                    </a:lnTo>
                    <a:lnTo>
                      <a:pt x="22" y="118"/>
                    </a:lnTo>
                    <a:lnTo>
                      <a:pt x="22" y="114"/>
                    </a:lnTo>
                    <a:lnTo>
                      <a:pt x="22" y="111"/>
                    </a:lnTo>
                    <a:lnTo>
                      <a:pt x="20" y="104"/>
                    </a:lnTo>
                    <a:lnTo>
                      <a:pt x="18" y="102"/>
                    </a:lnTo>
                    <a:lnTo>
                      <a:pt x="18" y="100"/>
                    </a:lnTo>
                    <a:lnTo>
                      <a:pt x="20" y="96"/>
                    </a:lnTo>
                    <a:lnTo>
                      <a:pt x="20" y="95"/>
                    </a:lnTo>
                    <a:lnTo>
                      <a:pt x="20" y="93"/>
                    </a:lnTo>
                    <a:lnTo>
                      <a:pt x="18" y="89"/>
                    </a:lnTo>
                    <a:lnTo>
                      <a:pt x="16" y="88"/>
                    </a:lnTo>
                    <a:lnTo>
                      <a:pt x="14" y="86"/>
                    </a:lnTo>
                    <a:lnTo>
                      <a:pt x="13" y="88"/>
                    </a:lnTo>
                    <a:lnTo>
                      <a:pt x="13" y="86"/>
                    </a:lnTo>
                    <a:lnTo>
                      <a:pt x="11" y="86"/>
                    </a:lnTo>
                    <a:lnTo>
                      <a:pt x="7" y="86"/>
                    </a:lnTo>
                    <a:lnTo>
                      <a:pt x="7" y="84"/>
                    </a:lnTo>
                    <a:lnTo>
                      <a:pt x="7" y="82"/>
                    </a:lnTo>
                    <a:lnTo>
                      <a:pt x="9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5" y="80"/>
                    </a:lnTo>
                    <a:lnTo>
                      <a:pt x="4" y="77"/>
                    </a:lnTo>
                    <a:lnTo>
                      <a:pt x="5" y="75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7" y="71"/>
                    </a:lnTo>
                    <a:lnTo>
                      <a:pt x="4" y="68"/>
                    </a:lnTo>
                    <a:lnTo>
                      <a:pt x="2" y="64"/>
                    </a:lnTo>
                    <a:lnTo>
                      <a:pt x="0" y="61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2" name="Freeform 5158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3" name="Freeform 5159"/>
              <p:cNvSpPr>
                <a:spLocks/>
              </p:cNvSpPr>
              <p:nvPr/>
            </p:nvSpPr>
            <p:spPr bwMode="auto">
              <a:xfrm>
                <a:off x="4811" y="2706"/>
                <a:ext cx="161" cy="141"/>
              </a:xfrm>
              <a:custGeom>
                <a:avLst/>
                <a:gdLst>
                  <a:gd name="T0" fmla="*/ 11 w 161"/>
                  <a:gd name="T1" fmla="*/ 5 h 141"/>
                  <a:gd name="T2" fmla="*/ 29 w 161"/>
                  <a:gd name="T3" fmla="*/ 0 h 141"/>
                  <a:gd name="T4" fmla="*/ 48 w 161"/>
                  <a:gd name="T5" fmla="*/ 7 h 141"/>
                  <a:gd name="T6" fmla="*/ 52 w 161"/>
                  <a:gd name="T7" fmla="*/ 14 h 141"/>
                  <a:gd name="T8" fmla="*/ 50 w 161"/>
                  <a:gd name="T9" fmla="*/ 27 h 141"/>
                  <a:gd name="T10" fmla="*/ 57 w 161"/>
                  <a:gd name="T11" fmla="*/ 34 h 141"/>
                  <a:gd name="T12" fmla="*/ 59 w 161"/>
                  <a:gd name="T13" fmla="*/ 39 h 141"/>
                  <a:gd name="T14" fmla="*/ 63 w 161"/>
                  <a:gd name="T15" fmla="*/ 47 h 141"/>
                  <a:gd name="T16" fmla="*/ 79 w 161"/>
                  <a:gd name="T17" fmla="*/ 43 h 141"/>
                  <a:gd name="T18" fmla="*/ 84 w 161"/>
                  <a:gd name="T19" fmla="*/ 34 h 141"/>
                  <a:gd name="T20" fmla="*/ 93 w 161"/>
                  <a:gd name="T21" fmla="*/ 30 h 141"/>
                  <a:gd name="T22" fmla="*/ 99 w 161"/>
                  <a:gd name="T23" fmla="*/ 25 h 141"/>
                  <a:gd name="T24" fmla="*/ 109 w 161"/>
                  <a:gd name="T25" fmla="*/ 18 h 141"/>
                  <a:gd name="T26" fmla="*/ 125 w 161"/>
                  <a:gd name="T27" fmla="*/ 23 h 141"/>
                  <a:gd name="T28" fmla="*/ 145 w 161"/>
                  <a:gd name="T29" fmla="*/ 32 h 141"/>
                  <a:gd name="T30" fmla="*/ 161 w 161"/>
                  <a:gd name="T31" fmla="*/ 36 h 141"/>
                  <a:gd name="T32" fmla="*/ 158 w 161"/>
                  <a:gd name="T33" fmla="*/ 93 h 141"/>
                  <a:gd name="T34" fmla="*/ 158 w 161"/>
                  <a:gd name="T35" fmla="*/ 106 h 141"/>
                  <a:gd name="T36" fmla="*/ 154 w 161"/>
                  <a:gd name="T37" fmla="*/ 141 h 141"/>
                  <a:gd name="T38" fmla="*/ 141 w 161"/>
                  <a:gd name="T39" fmla="*/ 127 h 141"/>
                  <a:gd name="T40" fmla="*/ 133 w 161"/>
                  <a:gd name="T41" fmla="*/ 125 h 141"/>
                  <a:gd name="T42" fmla="*/ 127 w 161"/>
                  <a:gd name="T43" fmla="*/ 124 h 141"/>
                  <a:gd name="T44" fmla="*/ 122 w 161"/>
                  <a:gd name="T45" fmla="*/ 124 h 141"/>
                  <a:gd name="T46" fmla="*/ 125 w 161"/>
                  <a:gd name="T47" fmla="*/ 115 h 141"/>
                  <a:gd name="T48" fmla="*/ 122 w 161"/>
                  <a:gd name="T49" fmla="*/ 109 h 141"/>
                  <a:gd name="T50" fmla="*/ 125 w 161"/>
                  <a:gd name="T51" fmla="*/ 109 h 141"/>
                  <a:gd name="T52" fmla="*/ 124 w 161"/>
                  <a:gd name="T53" fmla="*/ 104 h 141"/>
                  <a:gd name="T54" fmla="*/ 122 w 161"/>
                  <a:gd name="T55" fmla="*/ 102 h 141"/>
                  <a:gd name="T56" fmla="*/ 116 w 161"/>
                  <a:gd name="T57" fmla="*/ 95 h 141"/>
                  <a:gd name="T58" fmla="*/ 115 w 161"/>
                  <a:gd name="T59" fmla="*/ 88 h 141"/>
                  <a:gd name="T60" fmla="*/ 113 w 161"/>
                  <a:gd name="T61" fmla="*/ 86 h 141"/>
                  <a:gd name="T62" fmla="*/ 111 w 161"/>
                  <a:gd name="T63" fmla="*/ 81 h 141"/>
                  <a:gd name="T64" fmla="*/ 102 w 161"/>
                  <a:gd name="T65" fmla="*/ 77 h 141"/>
                  <a:gd name="T66" fmla="*/ 88 w 161"/>
                  <a:gd name="T67" fmla="*/ 72 h 141"/>
                  <a:gd name="T68" fmla="*/ 66 w 161"/>
                  <a:gd name="T69" fmla="*/ 66 h 141"/>
                  <a:gd name="T70" fmla="*/ 59 w 161"/>
                  <a:gd name="T71" fmla="*/ 59 h 141"/>
                  <a:gd name="T72" fmla="*/ 57 w 161"/>
                  <a:gd name="T73" fmla="*/ 57 h 141"/>
                  <a:gd name="T74" fmla="*/ 54 w 161"/>
                  <a:gd name="T75" fmla="*/ 57 h 141"/>
                  <a:gd name="T76" fmla="*/ 50 w 161"/>
                  <a:gd name="T77" fmla="*/ 55 h 141"/>
                  <a:gd name="T78" fmla="*/ 43 w 161"/>
                  <a:gd name="T79" fmla="*/ 54 h 141"/>
                  <a:gd name="T80" fmla="*/ 45 w 161"/>
                  <a:gd name="T81" fmla="*/ 45 h 141"/>
                  <a:gd name="T82" fmla="*/ 43 w 161"/>
                  <a:gd name="T83" fmla="*/ 45 h 141"/>
                  <a:gd name="T84" fmla="*/ 41 w 161"/>
                  <a:gd name="T85" fmla="*/ 50 h 141"/>
                  <a:gd name="T86" fmla="*/ 38 w 161"/>
                  <a:gd name="T87" fmla="*/ 54 h 141"/>
                  <a:gd name="T88" fmla="*/ 30 w 161"/>
                  <a:gd name="T89" fmla="*/ 61 h 141"/>
                  <a:gd name="T90" fmla="*/ 29 w 161"/>
                  <a:gd name="T91" fmla="*/ 52 h 141"/>
                  <a:gd name="T92" fmla="*/ 29 w 161"/>
                  <a:gd name="T93" fmla="*/ 48 h 141"/>
                  <a:gd name="T94" fmla="*/ 20 w 161"/>
                  <a:gd name="T95" fmla="*/ 41 h 141"/>
                  <a:gd name="T96" fmla="*/ 27 w 161"/>
                  <a:gd name="T97" fmla="*/ 38 h 141"/>
                  <a:gd name="T98" fmla="*/ 36 w 161"/>
                  <a:gd name="T99" fmla="*/ 34 h 141"/>
                  <a:gd name="T100" fmla="*/ 39 w 161"/>
                  <a:gd name="T101" fmla="*/ 34 h 141"/>
                  <a:gd name="T102" fmla="*/ 43 w 161"/>
                  <a:gd name="T103" fmla="*/ 38 h 141"/>
                  <a:gd name="T104" fmla="*/ 45 w 161"/>
                  <a:gd name="T105" fmla="*/ 34 h 141"/>
                  <a:gd name="T106" fmla="*/ 48 w 161"/>
                  <a:gd name="T107" fmla="*/ 30 h 141"/>
                  <a:gd name="T108" fmla="*/ 48 w 161"/>
                  <a:gd name="T109" fmla="*/ 29 h 141"/>
                  <a:gd name="T110" fmla="*/ 30 w 161"/>
                  <a:gd name="T111" fmla="*/ 30 h 141"/>
                  <a:gd name="T112" fmla="*/ 22 w 161"/>
                  <a:gd name="T113" fmla="*/ 30 h 141"/>
                  <a:gd name="T114" fmla="*/ 18 w 161"/>
                  <a:gd name="T115" fmla="*/ 27 h 141"/>
                  <a:gd name="T116" fmla="*/ 16 w 161"/>
                  <a:gd name="T117" fmla="*/ 21 h 141"/>
                  <a:gd name="T118" fmla="*/ 13 w 161"/>
                  <a:gd name="T119" fmla="*/ 20 h 141"/>
                  <a:gd name="T120" fmla="*/ 5 w 161"/>
                  <a:gd name="T121" fmla="*/ 16 h 141"/>
                  <a:gd name="T122" fmla="*/ 2 w 161"/>
                  <a:gd name="T123" fmla="*/ 18 h 14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1"/>
                  <a:gd name="T187" fmla="*/ 0 h 141"/>
                  <a:gd name="T188" fmla="*/ 161 w 161"/>
                  <a:gd name="T189" fmla="*/ 141 h 141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1" h="141">
                    <a:moveTo>
                      <a:pt x="5" y="11"/>
                    </a:moveTo>
                    <a:lnTo>
                      <a:pt x="5" y="11"/>
                    </a:lnTo>
                    <a:lnTo>
                      <a:pt x="4" y="7"/>
                    </a:lnTo>
                    <a:lnTo>
                      <a:pt x="11" y="5"/>
                    </a:lnTo>
                    <a:lnTo>
                      <a:pt x="16" y="4"/>
                    </a:lnTo>
                    <a:lnTo>
                      <a:pt x="22" y="0"/>
                    </a:lnTo>
                    <a:lnTo>
                      <a:pt x="29" y="0"/>
                    </a:lnTo>
                    <a:lnTo>
                      <a:pt x="34" y="4"/>
                    </a:lnTo>
                    <a:lnTo>
                      <a:pt x="39" y="5"/>
                    </a:lnTo>
                    <a:lnTo>
                      <a:pt x="45" y="7"/>
                    </a:lnTo>
                    <a:lnTo>
                      <a:pt x="48" y="7"/>
                    </a:lnTo>
                    <a:lnTo>
                      <a:pt x="50" y="7"/>
                    </a:lnTo>
                    <a:lnTo>
                      <a:pt x="50" y="9"/>
                    </a:lnTo>
                    <a:lnTo>
                      <a:pt x="50" y="11"/>
                    </a:lnTo>
                    <a:lnTo>
                      <a:pt x="52" y="14"/>
                    </a:lnTo>
                    <a:lnTo>
                      <a:pt x="52" y="18"/>
                    </a:lnTo>
                    <a:lnTo>
                      <a:pt x="50" y="21"/>
                    </a:lnTo>
                    <a:lnTo>
                      <a:pt x="50" y="27"/>
                    </a:lnTo>
                    <a:lnTo>
                      <a:pt x="50" y="30"/>
                    </a:lnTo>
                    <a:lnTo>
                      <a:pt x="56" y="39"/>
                    </a:lnTo>
                    <a:lnTo>
                      <a:pt x="56" y="38"/>
                    </a:lnTo>
                    <a:lnTo>
                      <a:pt x="57" y="34"/>
                    </a:lnTo>
                    <a:lnTo>
                      <a:pt x="59" y="36"/>
                    </a:lnTo>
                    <a:lnTo>
                      <a:pt x="59" y="39"/>
                    </a:lnTo>
                    <a:lnTo>
                      <a:pt x="61" y="43"/>
                    </a:lnTo>
                    <a:lnTo>
                      <a:pt x="61" y="45"/>
                    </a:lnTo>
                    <a:lnTo>
                      <a:pt x="63" y="47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2" y="47"/>
                    </a:lnTo>
                    <a:lnTo>
                      <a:pt x="79" y="43"/>
                    </a:lnTo>
                    <a:lnTo>
                      <a:pt x="81" y="39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6" y="32"/>
                    </a:lnTo>
                    <a:lnTo>
                      <a:pt x="86" y="30"/>
                    </a:lnTo>
                    <a:lnTo>
                      <a:pt x="88" y="30"/>
                    </a:lnTo>
                    <a:lnTo>
                      <a:pt x="93" y="30"/>
                    </a:lnTo>
                    <a:lnTo>
                      <a:pt x="97" y="29"/>
                    </a:lnTo>
                    <a:lnTo>
                      <a:pt x="100" y="27"/>
                    </a:lnTo>
                    <a:lnTo>
                      <a:pt x="99" y="25"/>
                    </a:lnTo>
                    <a:lnTo>
                      <a:pt x="100" y="23"/>
                    </a:lnTo>
                    <a:lnTo>
                      <a:pt x="102" y="21"/>
                    </a:lnTo>
                    <a:lnTo>
                      <a:pt x="106" y="20"/>
                    </a:lnTo>
                    <a:lnTo>
                      <a:pt x="109" y="18"/>
                    </a:lnTo>
                    <a:lnTo>
                      <a:pt x="113" y="20"/>
                    </a:lnTo>
                    <a:lnTo>
                      <a:pt x="120" y="21"/>
                    </a:lnTo>
                    <a:lnTo>
                      <a:pt x="125" y="23"/>
                    </a:lnTo>
                    <a:lnTo>
                      <a:pt x="134" y="29"/>
                    </a:lnTo>
                    <a:lnTo>
                      <a:pt x="140" y="30"/>
                    </a:lnTo>
                    <a:lnTo>
                      <a:pt x="145" y="32"/>
                    </a:lnTo>
                    <a:lnTo>
                      <a:pt x="149" y="32"/>
                    </a:lnTo>
                    <a:lnTo>
                      <a:pt x="152" y="32"/>
                    </a:lnTo>
                    <a:lnTo>
                      <a:pt x="158" y="34"/>
                    </a:lnTo>
                    <a:lnTo>
                      <a:pt x="161" y="36"/>
                    </a:lnTo>
                    <a:lnTo>
                      <a:pt x="159" y="64"/>
                    </a:lnTo>
                    <a:lnTo>
                      <a:pt x="158" y="93"/>
                    </a:lnTo>
                    <a:lnTo>
                      <a:pt x="158" y="98"/>
                    </a:lnTo>
                    <a:lnTo>
                      <a:pt x="156" y="102"/>
                    </a:lnTo>
                    <a:lnTo>
                      <a:pt x="156" y="104"/>
                    </a:lnTo>
                    <a:lnTo>
                      <a:pt x="158" y="106"/>
                    </a:lnTo>
                    <a:lnTo>
                      <a:pt x="158" y="111"/>
                    </a:lnTo>
                    <a:lnTo>
                      <a:pt x="154" y="141"/>
                    </a:lnTo>
                    <a:lnTo>
                      <a:pt x="152" y="138"/>
                    </a:lnTo>
                    <a:lnTo>
                      <a:pt x="150" y="136"/>
                    </a:lnTo>
                    <a:lnTo>
                      <a:pt x="145" y="131"/>
                    </a:lnTo>
                    <a:lnTo>
                      <a:pt x="141" y="127"/>
                    </a:lnTo>
                    <a:lnTo>
                      <a:pt x="140" y="125"/>
                    </a:lnTo>
                    <a:lnTo>
                      <a:pt x="140" y="124"/>
                    </a:lnTo>
                    <a:lnTo>
                      <a:pt x="136" y="125"/>
                    </a:lnTo>
                    <a:lnTo>
                      <a:pt x="133" y="125"/>
                    </a:lnTo>
                    <a:lnTo>
                      <a:pt x="129" y="125"/>
                    </a:lnTo>
                    <a:lnTo>
                      <a:pt x="127" y="125"/>
                    </a:lnTo>
                    <a:lnTo>
                      <a:pt x="127" y="124"/>
                    </a:lnTo>
                    <a:lnTo>
                      <a:pt x="125" y="125"/>
                    </a:lnTo>
                    <a:lnTo>
                      <a:pt x="122" y="127"/>
                    </a:lnTo>
                    <a:lnTo>
                      <a:pt x="122" y="125"/>
                    </a:lnTo>
                    <a:lnTo>
                      <a:pt x="122" y="124"/>
                    </a:lnTo>
                    <a:lnTo>
                      <a:pt x="124" y="122"/>
                    </a:lnTo>
                    <a:lnTo>
                      <a:pt x="125" y="118"/>
                    </a:lnTo>
                    <a:lnTo>
                      <a:pt x="125" y="116"/>
                    </a:lnTo>
                    <a:lnTo>
                      <a:pt x="125" y="115"/>
                    </a:lnTo>
                    <a:lnTo>
                      <a:pt x="122" y="113"/>
                    </a:lnTo>
                    <a:lnTo>
                      <a:pt x="120" y="111"/>
                    </a:lnTo>
                    <a:lnTo>
                      <a:pt x="122" y="109"/>
                    </a:lnTo>
                    <a:lnTo>
                      <a:pt x="125" y="111"/>
                    </a:lnTo>
                    <a:lnTo>
                      <a:pt x="127" y="111"/>
                    </a:lnTo>
                    <a:lnTo>
                      <a:pt x="129" y="109"/>
                    </a:lnTo>
                    <a:lnTo>
                      <a:pt x="125" y="109"/>
                    </a:lnTo>
                    <a:lnTo>
                      <a:pt x="124" y="109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4" y="104"/>
                    </a:lnTo>
                    <a:lnTo>
                      <a:pt x="129" y="106"/>
                    </a:lnTo>
                    <a:lnTo>
                      <a:pt x="120" y="102"/>
                    </a:lnTo>
                    <a:lnTo>
                      <a:pt x="122" y="102"/>
                    </a:lnTo>
                    <a:lnTo>
                      <a:pt x="120" y="100"/>
                    </a:lnTo>
                    <a:lnTo>
                      <a:pt x="116" y="95"/>
                    </a:lnTo>
                    <a:lnTo>
                      <a:pt x="115" y="91"/>
                    </a:lnTo>
                    <a:lnTo>
                      <a:pt x="115" y="90"/>
                    </a:lnTo>
                    <a:lnTo>
                      <a:pt x="116" y="88"/>
                    </a:lnTo>
                    <a:lnTo>
                      <a:pt x="115" y="88"/>
                    </a:lnTo>
                    <a:lnTo>
                      <a:pt x="115" y="86"/>
                    </a:lnTo>
                    <a:lnTo>
                      <a:pt x="116" y="86"/>
                    </a:lnTo>
                    <a:lnTo>
                      <a:pt x="113" y="86"/>
                    </a:lnTo>
                    <a:lnTo>
                      <a:pt x="111" y="86"/>
                    </a:lnTo>
                    <a:lnTo>
                      <a:pt x="111" y="84"/>
                    </a:lnTo>
                    <a:lnTo>
                      <a:pt x="111" y="81"/>
                    </a:lnTo>
                    <a:lnTo>
                      <a:pt x="111" y="82"/>
                    </a:lnTo>
                    <a:lnTo>
                      <a:pt x="109" y="81"/>
                    </a:lnTo>
                    <a:lnTo>
                      <a:pt x="106" y="79"/>
                    </a:lnTo>
                    <a:lnTo>
                      <a:pt x="102" y="77"/>
                    </a:lnTo>
                    <a:lnTo>
                      <a:pt x="97" y="73"/>
                    </a:lnTo>
                    <a:lnTo>
                      <a:pt x="93" y="73"/>
                    </a:lnTo>
                    <a:lnTo>
                      <a:pt x="88" y="72"/>
                    </a:lnTo>
                    <a:lnTo>
                      <a:pt x="77" y="66"/>
                    </a:lnTo>
                    <a:lnTo>
                      <a:pt x="72" y="66"/>
                    </a:lnTo>
                    <a:lnTo>
                      <a:pt x="66" y="66"/>
                    </a:lnTo>
                    <a:lnTo>
                      <a:pt x="61" y="63"/>
                    </a:lnTo>
                    <a:lnTo>
                      <a:pt x="57" y="61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3" y="57"/>
                    </a:lnTo>
                    <a:lnTo>
                      <a:pt x="61" y="57"/>
                    </a:lnTo>
                    <a:lnTo>
                      <a:pt x="57" y="57"/>
                    </a:lnTo>
                    <a:lnTo>
                      <a:pt x="56" y="59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4"/>
                    </a:lnTo>
                    <a:lnTo>
                      <a:pt x="43" y="50"/>
                    </a:lnTo>
                    <a:lnTo>
                      <a:pt x="43" y="48"/>
                    </a:lnTo>
                    <a:lnTo>
                      <a:pt x="45" y="45"/>
                    </a:lnTo>
                    <a:lnTo>
                      <a:pt x="47" y="41"/>
                    </a:lnTo>
                    <a:lnTo>
                      <a:pt x="43" y="43"/>
                    </a:lnTo>
                    <a:lnTo>
                      <a:pt x="43" y="45"/>
                    </a:lnTo>
                    <a:lnTo>
                      <a:pt x="41" y="48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1" y="52"/>
                    </a:lnTo>
                    <a:lnTo>
                      <a:pt x="39" y="52"/>
                    </a:lnTo>
                    <a:lnTo>
                      <a:pt x="38" y="54"/>
                    </a:lnTo>
                    <a:lnTo>
                      <a:pt x="38" y="57"/>
                    </a:lnTo>
                    <a:lnTo>
                      <a:pt x="34" y="59"/>
                    </a:lnTo>
                    <a:lnTo>
                      <a:pt x="30" y="61"/>
                    </a:lnTo>
                    <a:lnTo>
                      <a:pt x="29" y="57"/>
                    </a:lnTo>
                    <a:lnTo>
                      <a:pt x="27" y="54"/>
                    </a:lnTo>
                    <a:lnTo>
                      <a:pt x="29" y="54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0"/>
                    </a:lnTo>
                    <a:lnTo>
                      <a:pt x="29" y="48"/>
                    </a:lnTo>
                    <a:lnTo>
                      <a:pt x="27" y="47"/>
                    </a:lnTo>
                    <a:lnTo>
                      <a:pt x="25" y="45"/>
                    </a:lnTo>
                    <a:lnTo>
                      <a:pt x="22" y="43"/>
                    </a:lnTo>
                    <a:lnTo>
                      <a:pt x="20" y="41"/>
                    </a:lnTo>
                    <a:lnTo>
                      <a:pt x="16" y="41"/>
                    </a:lnTo>
                    <a:lnTo>
                      <a:pt x="16" y="39"/>
                    </a:lnTo>
                    <a:lnTo>
                      <a:pt x="20" y="38"/>
                    </a:lnTo>
                    <a:lnTo>
                      <a:pt x="27" y="38"/>
                    </a:lnTo>
                    <a:lnTo>
                      <a:pt x="29" y="38"/>
                    </a:lnTo>
                    <a:lnTo>
                      <a:pt x="30" y="36"/>
                    </a:lnTo>
                    <a:lnTo>
                      <a:pt x="32" y="34"/>
                    </a:lnTo>
                    <a:lnTo>
                      <a:pt x="36" y="34"/>
                    </a:lnTo>
                    <a:lnTo>
                      <a:pt x="38" y="34"/>
                    </a:lnTo>
                    <a:lnTo>
                      <a:pt x="38" y="38"/>
                    </a:lnTo>
                    <a:lnTo>
                      <a:pt x="39" y="34"/>
                    </a:lnTo>
                    <a:lnTo>
                      <a:pt x="39" y="36"/>
                    </a:lnTo>
                    <a:lnTo>
                      <a:pt x="41" y="36"/>
                    </a:lnTo>
                    <a:lnTo>
                      <a:pt x="43" y="36"/>
                    </a:lnTo>
                    <a:lnTo>
                      <a:pt x="43" y="38"/>
                    </a:lnTo>
                    <a:lnTo>
                      <a:pt x="43" y="36"/>
                    </a:lnTo>
                    <a:lnTo>
                      <a:pt x="45" y="38"/>
                    </a:lnTo>
                    <a:lnTo>
                      <a:pt x="45" y="36"/>
                    </a:lnTo>
                    <a:lnTo>
                      <a:pt x="45" y="34"/>
                    </a:lnTo>
                    <a:lnTo>
                      <a:pt x="48" y="32"/>
                    </a:lnTo>
                    <a:lnTo>
                      <a:pt x="47" y="32"/>
                    </a:lnTo>
                    <a:lnTo>
                      <a:pt x="48" y="30"/>
                    </a:lnTo>
                    <a:lnTo>
                      <a:pt x="47" y="30"/>
                    </a:lnTo>
                    <a:lnTo>
                      <a:pt x="48" y="29"/>
                    </a:lnTo>
                    <a:lnTo>
                      <a:pt x="43" y="29"/>
                    </a:lnTo>
                    <a:lnTo>
                      <a:pt x="38" y="30"/>
                    </a:lnTo>
                    <a:lnTo>
                      <a:pt x="34" y="30"/>
                    </a:lnTo>
                    <a:lnTo>
                      <a:pt x="30" y="30"/>
                    </a:lnTo>
                    <a:lnTo>
                      <a:pt x="29" y="30"/>
                    </a:lnTo>
                    <a:lnTo>
                      <a:pt x="25" y="30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6" y="29"/>
                    </a:lnTo>
                    <a:lnTo>
                      <a:pt x="18" y="27"/>
                    </a:lnTo>
                    <a:lnTo>
                      <a:pt x="16" y="25"/>
                    </a:lnTo>
                    <a:lnTo>
                      <a:pt x="16" y="23"/>
                    </a:lnTo>
                    <a:lnTo>
                      <a:pt x="16" y="21"/>
                    </a:lnTo>
                    <a:lnTo>
                      <a:pt x="14" y="21"/>
                    </a:lnTo>
                    <a:lnTo>
                      <a:pt x="14" y="20"/>
                    </a:lnTo>
                    <a:lnTo>
                      <a:pt x="13" y="20"/>
                    </a:lnTo>
                    <a:lnTo>
                      <a:pt x="13" y="18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5" y="11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4" name="Freeform 5160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5" name="Freeform 5161"/>
              <p:cNvSpPr>
                <a:spLocks/>
              </p:cNvSpPr>
              <p:nvPr/>
            </p:nvSpPr>
            <p:spPr bwMode="auto">
              <a:xfrm>
                <a:off x="4858" y="2788"/>
                <a:ext cx="10" cy="15"/>
              </a:xfrm>
              <a:custGeom>
                <a:avLst/>
                <a:gdLst>
                  <a:gd name="T0" fmla="*/ 1 w 10"/>
                  <a:gd name="T1" fmla="*/ 9 h 15"/>
                  <a:gd name="T2" fmla="*/ 1 w 10"/>
                  <a:gd name="T3" fmla="*/ 9 h 15"/>
                  <a:gd name="T4" fmla="*/ 3 w 10"/>
                  <a:gd name="T5" fmla="*/ 13 h 15"/>
                  <a:gd name="T6" fmla="*/ 3 w 10"/>
                  <a:gd name="T7" fmla="*/ 13 h 15"/>
                  <a:gd name="T8" fmla="*/ 3 w 10"/>
                  <a:gd name="T9" fmla="*/ 8 h 15"/>
                  <a:gd name="T10" fmla="*/ 3 w 10"/>
                  <a:gd name="T11" fmla="*/ 8 h 15"/>
                  <a:gd name="T12" fmla="*/ 5 w 10"/>
                  <a:gd name="T13" fmla="*/ 6 h 15"/>
                  <a:gd name="T14" fmla="*/ 3 w 10"/>
                  <a:gd name="T15" fmla="*/ 6 h 15"/>
                  <a:gd name="T16" fmla="*/ 3 w 10"/>
                  <a:gd name="T17" fmla="*/ 4 h 15"/>
                  <a:gd name="T18" fmla="*/ 3 w 10"/>
                  <a:gd name="T19" fmla="*/ 4 h 15"/>
                  <a:gd name="T20" fmla="*/ 3 w 10"/>
                  <a:gd name="T21" fmla="*/ 4 h 15"/>
                  <a:gd name="T22" fmla="*/ 5 w 10"/>
                  <a:gd name="T23" fmla="*/ 4 h 15"/>
                  <a:gd name="T24" fmla="*/ 5 w 10"/>
                  <a:gd name="T25" fmla="*/ 2 h 15"/>
                  <a:gd name="T26" fmla="*/ 7 w 10"/>
                  <a:gd name="T27" fmla="*/ 0 h 15"/>
                  <a:gd name="T28" fmla="*/ 7 w 10"/>
                  <a:gd name="T29" fmla="*/ 0 h 15"/>
                  <a:gd name="T30" fmla="*/ 9 w 10"/>
                  <a:gd name="T31" fmla="*/ 0 h 15"/>
                  <a:gd name="T32" fmla="*/ 10 w 10"/>
                  <a:gd name="T33" fmla="*/ 0 h 15"/>
                  <a:gd name="T34" fmla="*/ 10 w 10"/>
                  <a:gd name="T35" fmla="*/ 4 h 15"/>
                  <a:gd name="T36" fmla="*/ 10 w 10"/>
                  <a:gd name="T37" fmla="*/ 4 h 15"/>
                  <a:gd name="T38" fmla="*/ 10 w 10"/>
                  <a:gd name="T39" fmla="*/ 11 h 15"/>
                  <a:gd name="T40" fmla="*/ 10 w 10"/>
                  <a:gd name="T41" fmla="*/ 11 h 15"/>
                  <a:gd name="T42" fmla="*/ 10 w 10"/>
                  <a:gd name="T43" fmla="*/ 15 h 15"/>
                  <a:gd name="T44" fmla="*/ 9 w 10"/>
                  <a:gd name="T45" fmla="*/ 15 h 15"/>
                  <a:gd name="T46" fmla="*/ 3 w 10"/>
                  <a:gd name="T47" fmla="*/ 13 h 15"/>
                  <a:gd name="T48" fmla="*/ 3 w 10"/>
                  <a:gd name="T49" fmla="*/ 13 h 15"/>
                  <a:gd name="T50" fmla="*/ 5 w 10"/>
                  <a:gd name="T51" fmla="*/ 13 h 15"/>
                  <a:gd name="T52" fmla="*/ 1 w 10"/>
                  <a:gd name="T53" fmla="*/ 13 h 15"/>
                  <a:gd name="T54" fmla="*/ 0 w 10"/>
                  <a:gd name="T55" fmla="*/ 9 h 15"/>
                  <a:gd name="T56" fmla="*/ 1 w 10"/>
                  <a:gd name="T57" fmla="*/ 9 h 15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0"/>
                  <a:gd name="T88" fmla="*/ 0 h 15"/>
                  <a:gd name="T89" fmla="*/ 10 w 10"/>
                  <a:gd name="T90" fmla="*/ 15 h 15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0" h="15">
                    <a:moveTo>
                      <a:pt x="1" y="9"/>
                    </a:moveTo>
                    <a:lnTo>
                      <a:pt x="1" y="9"/>
                    </a:lnTo>
                    <a:lnTo>
                      <a:pt x="3" y="13"/>
                    </a:lnTo>
                    <a:lnTo>
                      <a:pt x="3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10" y="0"/>
                    </a:lnTo>
                    <a:lnTo>
                      <a:pt x="10" y="4"/>
                    </a:lnTo>
                    <a:lnTo>
                      <a:pt x="10" y="11"/>
                    </a:lnTo>
                    <a:lnTo>
                      <a:pt x="10" y="15"/>
                    </a:lnTo>
                    <a:lnTo>
                      <a:pt x="9" y="15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1" y="13"/>
                    </a:lnTo>
                    <a:lnTo>
                      <a:pt x="0" y="9"/>
                    </a:lnTo>
                    <a:lnTo>
                      <a:pt x="1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6" name="Freeform 5162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7" name="Freeform 5163"/>
              <p:cNvSpPr>
                <a:spLocks/>
              </p:cNvSpPr>
              <p:nvPr/>
            </p:nvSpPr>
            <p:spPr bwMode="auto">
              <a:xfrm>
                <a:off x="4863" y="280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2 h 3"/>
                  <a:gd name="T6" fmla="*/ 2 w 2"/>
                  <a:gd name="T7" fmla="*/ 3 h 3"/>
                  <a:gd name="T8" fmla="*/ 2 w 2"/>
                  <a:gd name="T9" fmla="*/ 3 h 3"/>
                  <a:gd name="T10" fmla="*/ 0 w 2"/>
                  <a:gd name="T11" fmla="*/ 3 h 3"/>
                  <a:gd name="T12" fmla="*/ 0 w 2"/>
                  <a:gd name="T13" fmla="*/ 2 h 3"/>
                  <a:gd name="T14" fmla="*/ 0 w 2"/>
                  <a:gd name="T15" fmla="*/ 2 h 3"/>
                  <a:gd name="T16" fmla="*/ 0 w 2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8" name="Freeform 5164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19" name="Freeform 5165"/>
              <p:cNvSpPr>
                <a:spLocks/>
              </p:cNvSpPr>
              <p:nvPr/>
            </p:nvSpPr>
            <p:spPr bwMode="auto">
              <a:xfrm>
                <a:off x="4371" y="2679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2 h 2"/>
                  <a:gd name="T6" fmla="*/ 0 w 3"/>
                  <a:gd name="T7" fmla="*/ 2 h 2"/>
                  <a:gd name="T8" fmla="*/ 2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0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0" name="Freeform 5166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1" name="Freeform 5167"/>
              <p:cNvSpPr>
                <a:spLocks/>
              </p:cNvSpPr>
              <p:nvPr/>
            </p:nvSpPr>
            <p:spPr bwMode="auto">
              <a:xfrm>
                <a:off x="4310" y="2615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0 h 3"/>
                  <a:gd name="T4" fmla="*/ 0 w 2"/>
                  <a:gd name="T5" fmla="*/ 0 h 3"/>
                  <a:gd name="T6" fmla="*/ 0 w 2"/>
                  <a:gd name="T7" fmla="*/ 2 h 3"/>
                  <a:gd name="T8" fmla="*/ 0 w 2"/>
                  <a:gd name="T9" fmla="*/ 2 h 3"/>
                  <a:gd name="T10" fmla="*/ 2 w 2"/>
                  <a:gd name="T11" fmla="*/ 3 h 3"/>
                  <a:gd name="T12" fmla="*/ 2 w 2"/>
                  <a:gd name="T13" fmla="*/ 3 h 3"/>
                  <a:gd name="T14" fmla="*/ 2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2" name="Freeform 5168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3" name="Freeform 5169"/>
              <p:cNvSpPr>
                <a:spLocks/>
              </p:cNvSpPr>
              <p:nvPr/>
            </p:nvSpPr>
            <p:spPr bwMode="auto">
              <a:xfrm>
                <a:off x="4376" y="265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4" name="Freeform 5170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5" name="Freeform 5171"/>
              <p:cNvSpPr>
                <a:spLocks/>
              </p:cNvSpPr>
              <p:nvPr/>
            </p:nvSpPr>
            <p:spPr bwMode="auto">
              <a:xfrm>
                <a:off x="4310" y="2595"/>
                <a:ext cx="66" cy="86"/>
              </a:xfrm>
              <a:custGeom>
                <a:avLst/>
                <a:gdLst>
                  <a:gd name="T0" fmla="*/ 2 w 66"/>
                  <a:gd name="T1" fmla="*/ 5 h 86"/>
                  <a:gd name="T2" fmla="*/ 0 w 66"/>
                  <a:gd name="T3" fmla="*/ 5 h 86"/>
                  <a:gd name="T4" fmla="*/ 5 w 66"/>
                  <a:gd name="T5" fmla="*/ 29 h 86"/>
                  <a:gd name="T6" fmla="*/ 7 w 66"/>
                  <a:gd name="T7" fmla="*/ 30 h 86"/>
                  <a:gd name="T8" fmla="*/ 7 w 66"/>
                  <a:gd name="T9" fmla="*/ 38 h 86"/>
                  <a:gd name="T10" fmla="*/ 9 w 66"/>
                  <a:gd name="T11" fmla="*/ 41 h 86"/>
                  <a:gd name="T12" fmla="*/ 9 w 66"/>
                  <a:gd name="T13" fmla="*/ 43 h 86"/>
                  <a:gd name="T14" fmla="*/ 20 w 66"/>
                  <a:gd name="T15" fmla="*/ 57 h 86"/>
                  <a:gd name="T16" fmla="*/ 20 w 66"/>
                  <a:gd name="T17" fmla="*/ 61 h 86"/>
                  <a:gd name="T18" fmla="*/ 52 w 66"/>
                  <a:gd name="T19" fmla="*/ 84 h 86"/>
                  <a:gd name="T20" fmla="*/ 54 w 66"/>
                  <a:gd name="T21" fmla="*/ 84 h 86"/>
                  <a:gd name="T22" fmla="*/ 54 w 66"/>
                  <a:gd name="T23" fmla="*/ 86 h 86"/>
                  <a:gd name="T24" fmla="*/ 55 w 66"/>
                  <a:gd name="T25" fmla="*/ 84 h 86"/>
                  <a:gd name="T26" fmla="*/ 55 w 66"/>
                  <a:gd name="T27" fmla="*/ 82 h 86"/>
                  <a:gd name="T28" fmla="*/ 57 w 66"/>
                  <a:gd name="T29" fmla="*/ 81 h 86"/>
                  <a:gd name="T30" fmla="*/ 61 w 66"/>
                  <a:gd name="T31" fmla="*/ 82 h 86"/>
                  <a:gd name="T32" fmla="*/ 64 w 66"/>
                  <a:gd name="T33" fmla="*/ 84 h 86"/>
                  <a:gd name="T34" fmla="*/ 64 w 66"/>
                  <a:gd name="T35" fmla="*/ 82 h 86"/>
                  <a:gd name="T36" fmla="*/ 66 w 66"/>
                  <a:gd name="T37" fmla="*/ 77 h 86"/>
                  <a:gd name="T38" fmla="*/ 59 w 66"/>
                  <a:gd name="T39" fmla="*/ 64 h 86"/>
                  <a:gd name="T40" fmla="*/ 55 w 66"/>
                  <a:gd name="T41" fmla="*/ 61 h 86"/>
                  <a:gd name="T42" fmla="*/ 52 w 66"/>
                  <a:gd name="T43" fmla="*/ 29 h 86"/>
                  <a:gd name="T44" fmla="*/ 46 w 66"/>
                  <a:gd name="T45" fmla="*/ 18 h 86"/>
                  <a:gd name="T46" fmla="*/ 36 w 66"/>
                  <a:gd name="T47" fmla="*/ 9 h 86"/>
                  <a:gd name="T48" fmla="*/ 32 w 66"/>
                  <a:gd name="T49" fmla="*/ 9 h 86"/>
                  <a:gd name="T50" fmla="*/ 30 w 66"/>
                  <a:gd name="T51" fmla="*/ 13 h 86"/>
                  <a:gd name="T52" fmla="*/ 27 w 66"/>
                  <a:gd name="T53" fmla="*/ 13 h 86"/>
                  <a:gd name="T54" fmla="*/ 23 w 66"/>
                  <a:gd name="T55" fmla="*/ 13 h 86"/>
                  <a:gd name="T56" fmla="*/ 16 w 66"/>
                  <a:gd name="T57" fmla="*/ 16 h 86"/>
                  <a:gd name="T58" fmla="*/ 16 w 66"/>
                  <a:gd name="T59" fmla="*/ 13 h 86"/>
                  <a:gd name="T60" fmla="*/ 16 w 66"/>
                  <a:gd name="T61" fmla="*/ 9 h 86"/>
                  <a:gd name="T62" fmla="*/ 12 w 66"/>
                  <a:gd name="T63" fmla="*/ 4 h 86"/>
                  <a:gd name="T64" fmla="*/ 5 w 66"/>
                  <a:gd name="T65" fmla="*/ 4 h 86"/>
                  <a:gd name="T66" fmla="*/ 3 w 66"/>
                  <a:gd name="T67" fmla="*/ 0 h 86"/>
                  <a:gd name="T68" fmla="*/ 0 w 66"/>
                  <a:gd name="T69" fmla="*/ 0 h 86"/>
                  <a:gd name="T70" fmla="*/ 2 w 66"/>
                  <a:gd name="T71" fmla="*/ 5 h 8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6"/>
                  <a:gd name="T109" fmla="*/ 0 h 86"/>
                  <a:gd name="T110" fmla="*/ 66 w 66"/>
                  <a:gd name="T111" fmla="*/ 86 h 8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6" h="86">
                    <a:moveTo>
                      <a:pt x="2" y="5"/>
                    </a:moveTo>
                    <a:lnTo>
                      <a:pt x="0" y="5"/>
                    </a:lnTo>
                    <a:lnTo>
                      <a:pt x="5" y="29"/>
                    </a:lnTo>
                    <a:lnTo>
                      <a:pt x="7" y="30"/>
                    </a:lnTo>
                    <a:lnTo>
                      <a:pt x="7" y="38"/>
                    </a:lnTo>
                    <a:lnTo>
                      <a:pt x="9" y="41"/>
                    </a:lnTo>
                    <a:lnTo>
                      <a:pt x="9" y="43"/>
                    </a:lnTo>
                    <a:lnTo>
                      <a:pt x="20" y="57"/>
                    </a:lnTo>
                    <a:lnTo>
                      <a:pt x="20" y="61"/>
                    </a:lnTo>
                    <a:lnTo>
                      <a:pt x="52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5" y="84"/>
                    </a:lnTo>
                    <a:lnTo>
                      <a:pt x="55" y="82"/>
                    </a:lnTo>
                    <a:lnTo>
                      <a:pt x="57" y="81"/>
                    </a:lnTo>
                    <a:lnTo>
                      <a:pt x="61" y="82"/>
                    </a:lnTo>
                    <a:lnTo>
                      <a:pt x="64" y="84"/>
                    </a:lnTo>
                    <a:lnTo>
                      <a:pt x="64" y="82"/>
                    </a:lnTo>
                    <a:lnTo>
                      <a:pt x="66" y="77"/>
                    </a:lnTo>
                    <a:lnTo>
                      <a:pt x="59" y="64"/>
                    </a:lnTo>
                    <a:lnTo>
                      <a:pt x="55" y="61"/>
                    </a:lnTo>
                    <a:lnTo>
                      <a:pt x="52" y="29"/>
                    </a:lnTo>
                    <a:lnTo>
                      <a:pt x="46" y="18"/>
                    </a:lnTo>
                    <a:lnTo>
                      <a:pt x="36" y="9"/>
                    </a:lnTo>
                    <a:lnTo>
                      <a:pt x="32" y="9"/>
                    </a:lnTo>
                    <a:lnTo>
                      <a:pt x="30" y="13"/>
                    </a:lnTo>
                    <a:lnTo>
                      <a:pt x="27" y="13"/>
                    </a:lnTo>
                    <a:lnTo>
                      <a:pt x="23" y="13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2" y="4"/>
                    </a:lnTo>
                    <a:lnTo>
                      <a:pt x="5" y="4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2" y="5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6" name="Freeform 5172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7" name="Freeform 5173"/>
              <p:cNvSpPr>
                <a:spLocks/>
              </p:cNvSpPr>
              <p:nvPr/>
            </p:nvSpPr>
            <p:spPr bwMode="auto">
              <a:xfrm>
                <a:off x="4464" y="2588"/>
                <a:ext cx="156" cy="100"/>
              </a:xfrm>
              <a:custGeom>
                <a:avLst/>
                <a:gdLst>
                  <a:gd name="T0" fmla="*/ 11 w 156"/>
                  <a:gd name="T1" fmla="*/ 88 h 100"/>
                  <a:gd name="T2" fmla="*/ 14 w 156"/>
                  <a:gd name="T3" fmla="*/ 88 h 100"/>
                  <a:gd name="T4" fmla="*/ 21 w 156"/>
                  <a:gd name="T5" fmla="*/ 89 h 100"/>
                  <a:gd name="T6" fmla="*/ 30 w 156"/>
                  <a:gd name="T7" fmla="*/ 93 h 100"/>
                  <a:gd name="T8" fmla="*/ 25 w 156"/>
                  <a:gd name="T9" fmla="*/ 88 h 100"/>
                  <a:gd name="T10" fmla="*/ 27 w 156"/>
                  <a:gd name="T11" fmla="*/ 84 h 100"/>
                  <a:gd name="T12" fmla="*/ 30 w 156"/>
                  <a:gd name="T13" fmla="*/ 79 h 100"/>
                  <a:gd name="T14" fmla="*/ 27 w 156"/>
                  <a:gd name="T15" fmla="*/ 75 h 100"/>
                  <a:gd name="T16" fmla="*/ 37 w 156"/>
                  <a:gd name="T17" fmla="*/ 68 h 100"/>
                  <a:gd name="T18" fmla="*/ 57 w 156"/>
                  <a:gd name="T19" fmla="*/ 61 h 100"/>
                  <a:gd name="T20" fmla="*/ 70 w 156"/>
                  <a:gd name="T21" fmla="*/ 39 h 100"/>
                  <a:gd name="T22" fmla="*/ 79 w 156"/>
                  <a:gd name="T23" fmla="*/ 46 h 100"/>
                  <a:gd name="T24" fmla="*/ 84 w 156"/>
                  <a:gd name="T25" fmla="*/ 41 h 100"/>
                  <a:gd name="T26" fmla="*/ 86 w 156"/>
                  <a:gd name="T27" fmla="*/ 34 h 100"/>
                  <a:gd name="T28" fmla="*/ 91 w 156"/>
                  <a:gd name="T29" fmla="*/ 39 h 100"/>
                  <a:gd name="T30" fmla="*/ 93 w 156"/>
                  <a:gd name="T31" fmla="*/ 34 h 100"/>
                  <a:gd name="T32" fmla="*/ 95 w 156"/>
                  <a:gd name="T33" fmla="*/ 30 h 100"/>
                  <a:gd name="T34" fmla="*/ 96 w 156"/>
                  <a:gd name="T35" fmla="*/ 25 h 100"/>
                  <a:gd name="T36" fmla="*/ 104 w 156"/>
                  <a:gd name="T37" fmla="*/ 14 h 100"/>
                  <a:gd name="T38" fmla="*/ 111 w 156"/>
                  <a:gd name="T39" fmla="*/ 5 h 100"/>
                  <a:gd name="T40" fmla="*/ 113 w 156"/>
                  <a:gd name="T41" fmla="*/ 7 h 100"/>
                  <a:gd name="T42" fmla="*/ 120 w 156"/>
                  <a:gd name="T43" fmla="*/ 2 h 100"/>
                  <a:gd name="T44" fmla="*/ 125 w 156"/>
                  <a:gd name="T45" fmla="*/ 7 h 100"/>
                  <a:gd name="T46" fmla="*/ 129 w 156"/>
                  <a:gd name="T47" fmla="*/ 12 h 100"/>
                  <a:gd name="T48" fmla="*/ 125 w 156"/>
                  <a:gd name="T49" fmla="*/ 20 h 100"/>
                  <a:gd name="T50" fmla="*/ 134 w 156"/>
                  <a:gd name="T51" fmla="*/ 16 h 100"/>
                  <a:gd name="T52" fmla="*/ 132 w 156"/>
                  <a:gd name="T53" fmla="*/ 21 h 100"/>
                  <a:gd name="T54" fmla="*/ 141 w 156"/>
                  <a:gd name="T55" fmla="*/ 21 h 100"/>
                  <a:gd name="T56" fmla="*/ 148 w 156"/>
                  <a:gd name="T57" fmla="*/ 27 h 100"/>
                  <a:gd name="T58" fmla="*/ 156 w 156"/>
                  <a:gd name="T59" fmla="*/ 29 h 100"/>
                  <a:gd name="T60" fmla="*/ 145 w 156"/>
                  <a:gd name="T61" fmla="*/ 34 h 100"/>
                  <a:gd name="T62" fmla="*/ 141 w 156"/>
                  <a:gd name="T63" fmla="*/ 37 h 100"/>
                  <a:gd name="T64" fmla="*/ 145 w 156"/>
                  <a:gd name="T65" fmla="*/ 43 h 100"/>
                  <a:gd name="T66" fmla="*/ 134 w 156"/>
                  <a:gd name="T67" fmla="*/ 45 h 100"/>
                  <a:gd name="T68" fmla="*/ 129 w 156"/>
                  <a:gd name="T69" fmla="*/ 46 h 100"/>
                  <a:gd name="T70" fmla="*/ 118 w 156"/>
                  <a:gd name="T71" fmla="*/ 43 h 100"/>
                  <a:gd name="T72" fmla="*/ 109 w 156"/>
                  <a:gd name="T73" fmla="*/ 45 h 100"/>
                  <a:gd name="T74" fmla="*/ 104 w 156"/>
                  <a:gd name="T75" fmla="*/ 45 h 100"/>
                  <a:gd name="T76" fmla="*/ 98 w 156"/>
                  <a:gd name="T77" fmla="*/ 46 h 100"/>
                  <a:gd name="T78" fmla="*/ 96 w 156"/>
                  <a:gd name="T79" fmla="*/ 57 h 100"/>
                  <a:gd name="T80" fmla="*/ 93 w 156"/>
                  <a:gd name="T81" fmla="*/ 64 h 100"/>
                  <a:gd name="T82" fmla="*/ 88 w 156"/>
                  <a:gd name="T83" fmla="*/ 77 h 100"/>
                  <a:gd name="T84" fmla="*/ 84 w 156"/>
                  <a:gd name="T85" fmla="*/ 86 h 100"/>
                  <a:gd name="T86" fmla="*/ 77 w 156"/>
                  <a:gd name="T87" fmla="*/ 91 h 100"/>
                  <a:gd name="T88" fmla="*/ 68 w 156"/>
                  <a:gd name="T89" fmla="*/ 93 h 100"/>
                  <a:gd name="T90" fmla="*/ 57 w 156"/>
                  <a:gd name="T91" fmla="*/ 89 h 100"/>
                  <a:gd name="T92" fmla="*/ 45 w 156"/>
                  <a:gd name="T93" fmla="*/ 91 h 100"/>
                  <a:gd name="T94" fmla="*/ 32 w 156"/>
                  <a:gd name="T95" fmla="*/ 98 h 100"/>
                  <a:gd name="T96" fmla="*/ 20 w 156"/>
                  <a:gd name="T97" fmla="*/ 100 h 100"/>
                  <a:gd name="T98" fmla="*/ 12 w 156"/>
                  <a:gd name="T99" fmla="*/ 98 h 100"/>
                  <a:gd name="T100" fmla="*/ 3 w 156"/>
                  <a:gd name="T101" fmla="*/ 89 h 100"/>
                  <a:gd name="T102" fmla="*/ 0 w 156"/>
                  <a:gd name="T103" fmla="*/ 84 h 1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56"/>
                  <a:gd name="T157" fmla="*/ 0 h 100"/>
                  <a:gd name="T158" fmla="*/ 156 w 156"/>
                  <a:gd name="T159" fmla="*/ 100 h 10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56" h="100">
                    <a:moveTo>
                      <a:pt x="2" y="80"/>
                    </a:moveTo>
                    <a:lnTo>
                      <a:pt x="2" y="80"/>
                    </a:lnTo>
                    <a:lnTo>
                      <a:pt x="3" y="84"/>
                    </a:lnTo>
                    <a:lnTo>
                      <a:pt x="7" y="86"/>
                    </a:lnTo>
                    <a:lnTo>
                      <a:pt x="11" y="88"/>
                    </a:lnTo>
                    <a:lnTo>
                      <a:pt x="12" y="86"/>
                    </a:lnTo>
                    <a:lnTo>
                      <a:pt x="14" y="86"/>
                    </a:lnTo>
                    <a:lnTo>
                      <a:pt x="14" y="88"/>
                    </a:lnTo>
                    <a:lnTo>
                      <a:pt x="16" y="89"/>
                    </a:lnTo>
                    <a:lnTo>
                      <a:pt x="20" y="89"/>
                    </a:lnTo>
                    <a:lnTo>
                      <a:pt x="21" y="89"/>
                    </a:lnTo>
                    <a:lnTo>
                      <a:pt x="23" y="91"/>
                    </a:lnTo>
                    <a:lnTo>
                      <a:pt x="27" y="91"/>
                    </a:lnTo>
                    <a:lnTo>
                      <a:pt x="30" y="93"/>
                    </a:lnTo>
                    <a:lnTo>
                      <a:pt x="27" y="91"/>
                    </a:lnTo>
                    <a:lnTo>
                      <a:pt x="25" y="91"/>
                    </a:lnTo>
                    <a:lnTo>
                      <a:pt x="25" y="89"/>
                    </a:lnTo>
                    <a:lnTo>
                      <a:pt x="25" y="88"/>
                    </a:lnTo>
                    <a:lnTo>
                      <a:pt x="27" y="88"/>
                    </a:lnTo>
                    <a:lnTo>
                      <a:pt x="25" y="86"/>
                    </a:lnTo>
                    <a:lnTo>
                      <a:pt x="27" y="84"/>
                    </a:lnTo>
                    <a:lnTo>
                      <a:pt x="27" y="82"/>
                    </a:lnTo>
                    <a:lnTo>
                      <a:pt x="28" y="80"/>
                    </a:lnTo>
                    <a:lnTo>
                      <a:pt x="30" y="79"/>
                    </a:lnTo>
                    <a:lnTo>
                      <a:pt x="27" y="79"/>
                    </a:lnTo>
                    <a:lnTo>
                      <a:pt x="27" y="77"/>
                    </a:lnTo>
                    <a:lnTo>
                      <a:pt x="27" y="75"/>
                    </a:lnTo>
                    <a:lnTo>
                      <a:pt x="32" y="77"/>
                    </a:lnTo>
                    <a:lnTo>
                      <a:pt x="30" y="73"/>
                    </a:lnTo>
                    <a:lnTo>
                      <a:pt x="30" y="71"/>
                    </a:lnTo>
                    <a:lnTo>
                      <a:pt x="37" y="68"/>
                    </a:lnTo>
                    <a:lnTo>
                      <a:pt x="46" y="66"/>
                    </a:lnTo>
                    <a:lnTo>
                      <a:pt x="55" y="63"/>
                    </a:lnTo>
                    <a:lnTo>
                      <a:pt x="57" y="61"/>
                    </a:lnTo>
                    <a:lnTo>
                      <a:pt x="59" y="57"/>
                    </a:lnTo>
                    <a:lnTo>
                      <a:pt x="62" y="52"/>
                    </a:lnTo>
                    <a:lnTo>
                      <a:pt x="68" y="46"/>
                    </a:lnTo>
                    <a:lnTo>
                      <a:pt x="70" y="39"/>
                    </a:lnTo>
                    <a:lnTo>
                      <a:pt x="73" y="41"/>
                    </a:lnTo>
                    <a:lnTo>
                      <a:pt x="75" y="43"/>
                    </a:lnTo>
                    <a:lnTo>
                      <a:pt x="79" y="46"/>
                    </a:lnTo>
                    <a:lnTo>
                      <a:pt x="80" y="48"/>
                    </a:lnTo>
                    <a:lnTo>
                      <a:pt x="82" y="48"/>
                    </a:lnTo>
                    <a:lnTo>
                      <a:pt x="84" y="46"/>
                    </a:lnTo>
                    <a:lnTo>
                      <a:pt x="84" y="41"/>
                    </a:lnTo>
                    <a:lnTo>
                      <a:pt x="82" y="39"/>
                    </a:lnTo>
                    <a:lnTo>
                      <a:pt x="84" y="37"/>
                    </a:lnTo>
                    <a:lnTo>
                      <a:pt x="86" y="34"/>
                    </a:lnTo>
                    <a:lnTo>
                      <a:pt x="88" y="41"/>
                    </a:lnTo>
                    <a:lnTo>
                      <a:pt x="89" y="43"/>
                    </a:lnTo>
                    <a:lnTo>
                      <a:pt x="91" y="45"/>
                    </a:lnTo>
                    <a:lnTo>
                      <a:pt x="91" y="39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93" y="34"/>
                    </a:lnTo>
                    <a:lnTo>
                      <a:pt x="95" y="32"/>
                    </a:lnTo>
                    <a:lnTo>
                      <a:pt x="95" y="30"/>
                    </a:lnTo>
                    <a:lnTo>
                      <a:pt x="93" y="29"/>
                    </a:lnTo>
                    <a:lnTo>
                      <a:pt x="93" y="27"/>
                    </a:lnTo>
                    <a:lnTo>
                      <a:pt x="95" y="23"/>
                    </a:lnTo>
                    <a:lnTo>
                      <a:pt x="96" y="25"/>
                    </a:lnTo>
                    <a:lnTo>
                      <a:pt x="98" y="25"/>
                    </a:lnTo>
                    <a:lnTo>
                      <a:pt x="100" y="21"/>
                    </a:lnTo>
                    <a:lnTo>
                      <a:pt x="104" y="14"/>
                    </a:lnTo>
                    <a:lnTo>
                      <a:pt x="105" y="12"/>
                    </a:lnTo>
                    <a:lnTo>
                      <a:pt x="109" y="9"/>
                    </a:lnTo>
                    <a:lnTo>
                      <a:pt x="111" y="5"/>
                    </a:lnTo>
                    <a:lnTo>
                      <a:pt x="113" y="0"/>
                    </a:lnTo>
                    <a:lnTo>
                      <a:pt x="114" y="2"/>
                    </a:lnTo>
                    <a:lnTo>
                      <a:pt x="114" y="3"/>
                    </a:lnTo>
                    <a:lnTo>
                      <a:pt x="113" y="7"/>
                    </a:lnTo>
                    <a:lnTo>
                      <a:pt x="116" y="3"/>
                    </a:lnTo>
                    <a:lnTo>
                      <a:pt x="118" y="2"/>
                    </a:lnTo>
                    <a:lnTo>
                      <a:pt x="120" y="2"/>
                    </a:lnTo>
                    <a:lnTo>
                      <a:pt x="122" y="5"/>
                    </a:lnTo>
                    <a:lnTo>
                      <a:pt x="123" y="7"/>
                    </a:lnTo>
                    <a:lnTo>
                      <a:pt x="125" y="7"/>
                    </a:lnTo>
                    <a:lnTo>
                      <a:pt x="127" y="9"/>
                    </a:lnTo>
                    <a:lnTo>
                      <a:pt x="129" y="11"/>
                    </a:lnTo>
                    <a:lnTo>
                      <a:pt x="129" y="12"/>
                    </a:lnTo>
                    <a:lnTo>
                      <a:pt x="127" y="14"/>
                    </a:lnTo>
                    <a:lnTo>
                      <a:pt x="127" y="18"/>
                    </a:lnTo>
                    <a:lnTo>
                      <a:pt x="125" y="20"/>
                    </a:lnTo>
                    <a:lnTo>
                      <a:pt x="131" y="18"/>
                    </a:lnTo>
                    <a:lnTo>
                      <a:pt x="132" y="16"/>
                    </a:lnTo>
                    <a:lnTo>
                      <a:pt x="134" y="16"/>
                    </a:lnTo>
                    <a:lnTo>
                      <a:pt x="136" y="18"/>
                    </a:lnTo>
                    <a:lnTo>
                      <a:pt x="134" y="20"/>
                    </a:lnTo>
                    <a:lnTo>
                      <a:pt x="132" y="20"/>
                    </a:lnTo>
                    <a:lnTo>
                      <a:pt x="132" y="21"/>
                    </a:lnTo>
                    <a:lnTo>
                      <a:pt x="134" y="21"/>
                    </a:lnTo>
                    <a:lnTo>
                      <a:pt x="138" y="20"/>
                    </a:lnTo>
                    <a:lnTo>
                      <a:pt x="139" y="20"/>
                    </a:lnTo>
                    <a:lnTo>
                      <a:pt x="141" y="21"/>
                    </a:lnTo>
                    <a:lnTo>
                      <a:pt x="143" y="23"/>
                    </a:lnTo>
                    <a:lnTo>
                      <a:pt x="145" y="23"/>
                    </a:lnTo>
                    <a:lnTo>
                      <a:pt x="147" y="25"/>
                    </a:lnTo>
                    <a:lnTo>
                      <a:pt x="148" y="27"/>
                    </a:lnTo>
                    <a:lnTo>
                      <a:pt x="150" y="25"/>
                    </a:lnTo>
                    <a:lnTo>
                      <a:pt x="152" y="27"/>
                    </a:lnTo>
                    <a:lnTo>
                      <a:pt x="154" y="27"/>
                    </a:lnTo>
                    <a:lnTo>
                      <a:pt x="156" y="29"/>
                    </a:lnTo>
                    <a:lnTo>
                      <a:pt x="154" y="30"/>
                    </a:lnTo>
                    <a:lnTo>
                      <a:pt x="150" y="32"/>
                    </a:lnTo>
                    <a:lnTo>
                      <a:pt x="145" y="34"/>
                    </a:lnTo>
                    <a:lnTo>
                      <a:pt x="139" y="34"/>
                    </a:lnTo>
                    <a:lnTo>
                      <a:pt x="138" y="34"/>
                    </a:lnTo>
                    <a:lnTo>
                      <a:pt x="138" y="36"/>
                    </a:lnTo>
                    <a:lnTo>
                      <a:pt x="141" y="37"/>
                    </a:lnTo>
                    <a:lnTo>
                      <a:pt x="143" y="39"/>
                    </a:lnTo>
                    <a:lnTo>
                      <a:pt x="143" y="41"/>
                    </a:lnTo>
                    <a:lnTo>
                      <a:pt x="145" y="41"/>
                    </a:lnTo>
                    <a:lnTo>
                      <a:pt x="145" y="43"/>
                    </a:lnTo>
                    <a:lnTo>
                      <a:pt x="143" y="43"/>
                    </a:lnTo>
                    <a:lnTo>
                      <a:pt x="139" y="45"/>
                    </a:lnTo>
                    <a:lnTo>
                      <a:pt x="134" y="45"/>
                    </a:lnTo>
                    <a:lnTo>
                      <a:pt x="129" y="43"/>
                    </a:lnTo>
                    <a:lnTo>
                      <a:pt x="129" y="45"/>
                    </a:lnTo>
                    <a:lnTo>
                      <a:pt x="129" y="46"/>
                    </a:lnTo>
                    <a:lnTo>
                      <a:pt x="125" y="46"/>
                    </a:lnTo>
                    <a:lnTo>
                      <a:pt x="123" y="45"/>
                    </a:lnTo>
                    <a:lnTo>
                      <a:pt x="120" y="43"/>
                    </a:lnTo>
                    <a:lnTo>
                      <a:pt x="118" y="43"/>
                    </a:lnTo>
                    <a:lnTo>
                      <a:pt x="114" y="43"/>
                    </a:lnTo>
                    <a:lnTo>
                      <a:pt x="111" y="43"/>
                    </a:lnTo>
                    <a:lnTo>
                      <a:pt x="111" y="45"/>
                    </a:lnTo>
                    <a:lnTo>
                      <a:pt x="109" y="45"/>
                    </a:lnTo>
                    <a:lnTo>
                      <a:pt x="107" y="43"/>
                    </a:lnTo>
                    <a:lnTo>
                      <a:pt x="105" y="43"/>
                    </a:lnTo>
                    <a:lnTo>
                      <a:pt x="104" y="45"/>
                    </a:lnTo>
                    <a:lnTo>
                      <a:pt x="102" y="45"/>
                    </a:lnTo>
                    <a:lnTo>
                      <a:pt x="100" y="43"/>
                    </a:lnTo>
                    <a:lnTo>
                      <a:pt x="98" y="46"/>
                    </a:lnTo>
                    <a:lnTo>
                      <a:pt x="96" y="52"/>
                    </a:lnTo>
                    <a:lnTo>
                      <a:pt x="96" y="55"/>
                    </a:lnTo>
                    <a:lnTo>
                      <a:pt x="96" y="57"/>
                    </a:lnTo>
                    <a:lnTo>
                      <a:pt x="96" y="61"/>
                    </a:lnTo>
                    <a:lnTo>
                      <a:pt x="95" y="64"/>
                    </a:lnTo>
                    <a:lnTo>
                      <a:pt x="93" y="64"/>
                    </a:lnTo>
                    <a:lnTo>
                      <a:pt x="89" y="66"/>
                    </a:lnTo>
                    <a:lnTo>
                      <a:pt x="89" y="68"/>
                    </a:lnTo>
                    <a:lnTo>
                      <a:pt x="91" y="73"/>
                    </a:lnTo>
                    <a:lnTo>
                      <a:pt x="88" y="77"/>
                    </a:lnTo>
                    <a:lnTo>
                      <a:pt x="86" y="79"/>
                    </a:lnTo>
                    <a:lnTo>
                      <a:pt x="86" y="80"/>
                    </a:lnTo>
                    <a:lnTo>
                      <a:pt x="86" y="82"/>
                    </a:lnTo>
                    <a:lnTo>
                      <a:pt x="84" y="86"/>
                    </a:lnTo>
                    <a:lnTo>
                      <a:pt x="82" y="88"/>
                    </a:lnTo>
                    <a:lnTo>
                      <a:pt x="82" y="91"/>
                    </a:lnTo>
                    <a:lnTo>
                      <a:pt x="79" y="89"/>
                    </a:lnTo>
                    <a:lnTo>
                      <a:pt x="77" y="91"/>
                    </a:lnTo>
                    <a:lnTo>
                      <a:pt x="73" y="91"/>
                    </a:lnTo>
                    <a:lnTo>
                      <a:pt x="71" y="91"/>
                    </a:lnTo>
                    <a:lnTo>
                      <a:pt x="68" y="93"/>
                    </a:lnTo>
                    <a:lnTo>
                      <a:pt x="64" y="93"/>
                    </a:lnTo>
                    <a:lnTo>
                      <a:pt x="61" y="93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0" y="88"/>
                    </a:lnTo>
                    <a:lnTo>
                      <a:pt x="46" y="89"/>
                    </a:lnTo>
                    <a:lnTo>
                      <a:pt x="45" y="91"/>
                    </a:lnTo>
                    <a:lnTo>
                      <a:pt x="41" y="95"/>
                    </a:lnTo>
                    <a:lnTo>
                      <a:pt x="37" y="98"/>
                    </a:lnTo>
                    <a:lnTo>
                      <a:pt x="32" y="98"/>
                    </a:lnTo>
                    <a:lnTo>
                      <a:pt x="28" y="97"/>
                    </a:lnTo>
                    <a:lnTo>
                      <a:pt x="23" y="98"/>
                    </a:lnTo>
                    <a:lnTo>
                      <a:pt x="20" y="100"/>
                    </a:lnTo>
                    <a:lnTo>
                      <a:pt x="18" y="100"/>
                    </a:lnTo>
                    <a:lnTo>
                      <a:pt x="16" y="100"/>
                    </a:lnTo>
                    <a:lnTo>
                      <a:pt x="12" y="98"/>
                    </a:lnTo>
                    <a:lnTo>
                      <a:pt x="9" y="95"/>
                    </a:lnTo>
                    <a:lnTo>
                      <a:pt x="7" y="91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2" y="86"/>
                    </a:lnTo>
                    <a:lnTo>
                      <a:pt x="0" y="84"/>
                    </a:lnTo>
                    <a:lnTo>
                      <a:pt x="0" y="82"/>
                    </a:lnTo>
                    <a:lnTo>
                      <a:pt x="2" y="8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8" name="Freeform 5174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29" name="Freeform 5175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0" name="Freeform 5176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1" name="Freeform 5177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2" name="Freeform 5178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3" name="Freeform 5179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4" name="Freeform 5180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5" name="Freeform 5181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6" name="Freeform 5182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7" name="Freeform 5183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8" name="Freeform 5184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39" name="Freeform 5185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0" name="Freeform 5186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1" name="Freeform 5187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2" name="Freeform 5188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3" name="Freeform 5189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4" name="Freeform 5190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5" name="Freeform 5191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6" name="Freeform 5192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7" name="Freeform 5193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8" name="Freeform 5194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49" name="Freeform 5195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0" name="Freeform 5196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1" name="Freeform 5197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2" name="Freeform 5198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3" name="Freeform 5199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4" name="Freeform 5200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5" name="Freeform 5201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6" name="Freeform 5202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7" name="Freeform 5203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8" name="Freeform 5204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59" name="Freeform 5205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0" name="Freeform 5206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1" name="Freeform 5207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2" name="Freeform 5208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3" name="Freeform 5209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4" name="Freeform 5210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5" name="Freeform 5211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6" name="Freeform 5212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7" name="Freeform 5213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8" name="Freeform 5214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69" name="Freeform 5215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0" name="Freeform 5216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1" name="Freeform 5217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2" name="Freeform 5218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3" name="Freeform 5219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4" name="Freeform 5220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5" name="Freeform 5221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6" name="Freeform 5222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7" name="Freeform 5223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8" name="Rectangle 5224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79" name="Freeform 5225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0" name="Freeform 5226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1" name="Freeform 5227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2" name="Freeform 5228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3" name="Freeform 5229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4" name="Freeform 5230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5" name="Freeform 5231"/>
              <p:cNvSpPr>
                <a:spLocks/>
              </p:cNvSpPr>
              <p:nvPr/>
            </p:nvSpPr>
            <p:spPr bwMode="auto">
              <a:xfrm>
                <a:off x="5378" y="2554"/>
                <a:ext cx="13" cy="9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0 h 9"/>
                  <a:gd name="T4" fmla="*/ 2 w 13"/>
                  <a:gd name="T5" fmla="*/ 0 h 9"/>
                  <a:gd name="T6" fmla="*/ 8 w 13"/>
                  <a:gd name="T7" fmla="*/ 0 h 9"/>
                  <a:gd name="T8" fmla="*/ 8 w 13"/>
                  <a:gd name="T9" fmla="*/ 0 h 9"/>
                  <a:gd name="T10" fmla="*/ 9 w 13"/>
                  <a:gd name="T11" fmla="*/ 0 h 9"/>
                  <a:gd name="T12" fmla="*/ 9 w 13"/>
                  <a:gd name="T13" fmla="*/ 0 h 9"/>
                  <a:gd name="T14" fmla="*/ 13 w 13"/>
                  <a:gd name="T15" fmla="*/ 5 h 9"/>
                  <a:gd name="T16" fmla="*/ 13 w 13"/>
                  <a:gd name="T17" fmla="*/ 9 h 9"/>
                  <a:gd name="T18" fmla="*/ 13 w 13"/>
                  <a:gd name="T19" fmla="*/ 9 h 9"/>
                  <a:gd name="T20" fmla="*/ 11 w 13"/>
                  <a:gd name="T21" fmla="*/ 9 h 9"/>
                  <a:gd name="T22" fmla="*/ 11 w 13"/>
                  <a:gd name="T23" fmla="*/ 5 h 9"/>
                  <a:gd name="T24" fmla="*/ 8 w 13"/>
                  <a:gd name="T25" fmla="*/ 2 h 9"/>
                  <a:gd name="T26" fmla="*/ 2 w 13"/>
                  <a:gd name="T27" fmla="*/ 2 h 9"/>
                  <a:gd name="T28" fmla="*/ 2 w 13"/>
                  <a:gd name="T29" fmla="*/ 0 h 9"/>
                  <a:gd name="T30" fmla="*/ 0 w 13"/>
                  <a:gd name="T31" fmla="*/ 0 h 9"/>
                  <a:gd name="T32" fmla="*/ 2 w 13"/>
                  <a:gd name="T33" fmla="*/ 0 h 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9"/>
                  <a:gd name="T53" fmla="*/ 13 w 13"/>
                  <a:gd name="T54" fmla="*/ 9 h 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9">
                    <a:moveTo>
                      <a:pt x="2" y="0"/>
                    </a:moveTo>
                    <a:lnTo>
                      <a:pt x="2" y="0"/>
                    </a:lnTo>
                    <a:lnTo>
                      <a:pt x="8" y="0"/>
                    </a:lnTo>
                    <a:lnTo>
                      <a:pt x="9" y="0"/>
                    </a:lnTo>
                    <a:lnTo>
                      <a:pt x="13" y="5"/>
                    </a:lnTo>
                    <a:lnTo>
                      <a:pt x="13" y="9"/>
                    </a:lnTo>
                    <a:lnTo>
                      <a:pt x="11" y="9"/>
                    </a:lnTo>
                    <a:lnTo>
                      <a:pt x="11" y="5"/>
                    </a:lnTo>
                    <a:lnTo>
                      <a:pt x="8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6" name="Freeform 5232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7" name="Freeform 5233"/>
              <p:cNvSpPr>
                <a:spLocks/>
              </p:cNvSpPr>
              <p:nvPr/>
            </p:nvSpPr>
            <p:spPr bwMode="auto">
              <a:xfrm>
                <a:off x="5377" y="2518"/>
                <a:ext cx="5" cy="5"/>
              </a:xfrm>
              <a:custGeom>
                <a:avLst/>
                <a:gdLst>
                  <a:gd name="T0" fmla="*/ 1 w 5"/>
                  <a:gd name="T1" fmla="*/ 2 h 5"/>
                  <a:gd name="T2" fmla="*/ 3 w 5"/>
                  <a:gd name="T3" fmla="*/ 2 h 5"/>
                  <a:gd name="T4" fmla="*/ 5 w 5"/>
                  <a:gd name="T5" fmla="*/ 0 h 5"/>
                  <a:gd name="T6" fmla="*/ 5 w 5"/>
                  <a:gd name="T7" fmla="*/ 2 h 5"/>
                  <a:gd name="T8" fmla="*/ 3 w 5"/>
                  <a:gd name="T9" fmla="*/ 4 h 5"/>
                  <a:gd name="T10" fmla="*/ 3 w 5"/>
                  <a:gd name="T11" fmla="*/ 4 h 5"/>
                  <a:gd name="T12" fmla="*/ 1 w 5"/>
                  <a:gd name="T13" fmla="*/ 5 h 5"/>
                  <a:gd name="T14" fmla="*/ 0 w 5"/>
                  <a:gd name="T15" fmla="*/ 5 h 5"/>
                  <a:gd name="T16" fmla="*/ 0 w 5"/>
                  <a:gd name="T17" fmla="*/ 5 h 5"/>
                  <a:gd name="T18" fmla="*/ 0 w 5"/>
                  <a:gd name="T19" fmla="*/ 4 h 5"/>
                  <a:gd name="T20" fmla="*/ 0 w 5"/>
                  <a:gd name="T21" fmla="*/ 2 h 5"/>
                  <a:gd name="T22" fmla="*/ 1 w 5"/>
                  <a:gd name="T23" fmla="*/ 2 h 5"/>
                  <a:gd name="T24" fmla="*/ 1 w 5"/>
                  <a:gd name="T25" fmla="*/ 2 h 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"/>
                  <a:gd name="T40" fmla="*/ 0 h 5"/>
                  <a:gd name="T41" fmla="*/ 5 w 5"/>
                  <a:gd name="T42" fmla="*/ 5 h 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" h="5">
                    <a:moveTo>
                      <a:pt x="1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8" name="Freeform 5234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89" name="Freeform 5235"/>
              <p:cNvSpPr>
                <a:spLocks/>
              </p:cNvSpPr>
              <p:nvPr/>
            </p:nvSpPr>
            <p:spPr bwMode="auto">
              <a:xfrm>
                <a:off x="5443" y="2561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3 w 5"/>
                  <a:gd name="T7" fmla="*/ 2 h 5"/>
                  <a:gd name="T8" fmla="*/ 5 w 5"/>
                  <a:gd name="T9" fmla="*/ 4 h 5"/>
                  <a:gd name="T10" fmla="*/ 5 w 5"/>
                  <a:gd name="T11" fmla="*/ 5 h 5"/>
                  <a:gd name="T12" fmla="*/ 5 w 5"/>
                  <a:gd name="T13" fmla="*/ 5 h 5"/>
                  <a:gd name="T14" fmla="*/ 3 w 5"/>
                  <a:gd name="T15" fmla="*/ 5 h 5"/>
                  <a:gd name="T16" fmla="*/ 2 w 5"/>
                  <a:gd name="T17" fmla="*/ 4 h 5"/>
                  <a:gd name="T18" fmla="*/ 0 w 5"/>
                  <a:gd name="T19" fmla="*/ 2 h 5"/>
                  <a:gd name="T20" fmla="*/ 0 w 5"/>
                  <a:gd name="T21" fmla="*/ 0 h 5"/>
                  <a:gd name="T22" fmla="*/ 0 w 5"/>
                  <a:gd name="T23" fmla="*/ 0 h 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5"/>
                  <a:gd name="T38" fmla="*/ 5 w 5"/>
                  <a:gd name="T39" fmla="*/ 5 h 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0" name="Freeform 5236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1" name="Freeform 5237"/>
              <p:cNvSpPr>
                <a:spLocks/>
              </p:cNvSpPr>
              <p:nvPr/>
            </p:nvSpPr>
            <p:spPr bwMode="auto">
              <a:xfrm>
                <a:off x="5421" y="271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2" name="Freeform 5238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3" name="Freeform 5239"/>
              <p:cNvSpPr>
                <a:spLocks/>
              </p:cNvSpPr>
              <p:nvPr/>
            </p:nvSpPr>
            <p:spPr bwMode="auto">
              <a:xfrm>
                <a:off x="5475" y="2672"/>
                <a:ext cx="4" cy="11"/>
              </a:xfrm>
              <a:custGeom>
                <a:avLst/>
                <a:gdLst>
                  <a:gd name="T0" fmla="*/ 0 w 4"/>
                  <a:gd name="T1" fmla="*/ 0 h 11"/>
                  <a:gd name="T2" fmla="*/ 0 w 4"/>
                  <a:gd name="T3" fmla="*/ 2 h 11"/>
                  <a:gd name="T4" fmla="*/ 2 w 4"/>
                  <a:gd name="T5" fmla="*/ 4 h 11"/>
                  <a:gd name="T6" fmla="*/ 2 w 4"/>
                  <a:gd name="T7" fmla="*/ 7 h 11"/>
                  <a:gd name="T8" fmla="*/ 4 w 4"/>
                  <a:gd name="T9" fmla="*/ 9 h 11"/>
                  <a:gd name="T10" fmla="*/ 4 w 4"/>
                  <a:gd name="T11" fmla="*/ 11 h 11"/>
                  <a:gd name="T12" fmla="*/ 2 w 4"/>
                  <a:gd name="T13" fmla="*/ 11 h 11"/>
                  <a:gd name="T14" fmla="*/ 0 w 4"/>
                  <a:gd name="T15" fmla="*/ 9 h 11"/>
                  <a:gd name="T16" fmla="*/ 0 w 4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11"/>
                  <a:gd name="T29" fmla="*/ 4 w 4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11">
                    <a:moveTo>
                      <a:pt x="0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4" name="Freeform 5240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5" name="Freeform 5241"/>
              <p:cNvSpPr>
                <a:spLocks/>
              </p:cNvSpPr>
              <p:nvPr/>
            </p:nvSpPr>
            <p:spPr bwMode="auto">
              <a:xfrm>
                <a:off x="5498" y="271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2"/>
                  <a:gd name="T11" fmla="*/ 2 w 2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6" name="Freeform 5242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7" name="Freeform 5243"/>
              <p:cNvSpPr>
                <a:spLocks/>
              </p:cNvSpPr>
              <p:nvPr/>
            </p:nvSpPr>
            <p:spPr bwMode="auto">
              <a:xfrm>
                <a:off x="5575" y="283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8" name="Freeform 5244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099" name="Freeform 5245"/>
              <p:cNvSpPr>
                <a:spLocks/>
              </p:cNvSpPr>
              <p:nvPr/>
            </p:nvSpPr>
            <p:spPr bwMode="auto">
              <a:xfrm>
                <a:off x="5361" y="2872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0 w 5"/>
                  <a:gd name="T5" fmla="*/ 4 h 4"/>
                  <a:gd name="T6" fmla="*/ 1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5 w 5"/>
                  <a:gd name="T13" fmla="*/ 4 h 4"/>
                  <a:gd name="T14" fmla="*/ 3 w 5"/>
                  <a:gd name="T15" fmla="*/ 4 h 4"/>
                  <a:gd name="T16" fmla="*/ 3 w 5"/>
                  <a:gd name="T17" fmla="*/ 4 h 4"/>
                  <a:gd name="T18" fmla="*/ 1 w 5"/>
                  <a:gd name="T19" fmla="*/ 4 h 4"/>
                  <a:gd name="T20" fmla="*/ 1 w 5"/>
                  <a:gd name="T21" fmla="*/ 4 h 4"/>
                  <a:gd name="T22" fmla="*/ 0 w 5"/>
                  <a:gd name="T23" fmla="*/ 4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5"/>
                  <a:gd name="T37" fmla="*/ 0 h 4"/>
                  <a:gd name="T38" fmla="*/ 5 w 5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1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0" name="Freeform 5246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1" name="Freeform 5247"/>
              <p:cNvSpPr>
                <a:spLocks/>
              </p:cNvSpPr>
              <p:nvPr/>
            </p:nvSpPr>
            <p:spPr bwMode="auto">
              <a:xfrm>
                <a:off x="5543" y="2983"/>
                <a:ext cx="22" cy="15"/>
              </a:xfrm>
              <a:custGeom>
                <a:avLst/>
                <a:gdLst>
                  <a:gd name="T0" fmla="*/ 11 w 22"/>
                  <a:gd name="T1" fmla="*/ 2 h 15"/>
                  <a:gd name="T2" fmla="*/ 13 w 22"/>
                  <a:gd name="T3" fmla="*/ 2 h 15"/>
                  <a:gd name="T4" fmla="*/ 14 w 22"/>
                  <a:gd name="T5" fmla="*/ 0 h 15"/>
                  <a:gd name="T6" fmla="*/ 14 w 22"/>
                  <a:gd name="T7" fmla="*/ 2 h 15"/>
                  <a:gd name="T8" fmla="*/ 16 w 22"/>
                  <a:gd name="T9" fmla="*/ 4 h 15"/>
                  <a:gd name="T10" fmla="*/ 18 w 22"/>
                  <a:gd name="T11" fmla="*/ 4 h 15"/>
                  <a:gd name="T12" fmla="*/ 20 w 22"/>
                  <a:gd name="T13" fmla="*/ 4 h 15"/>
                  <a:gd name="T14" fmla="*/ 22 w 22"/>
                  <a:gd name="T15" fmla="*/ 11 h 15"/>
                  <a:gd name="T16" fmla="*/ 22 w 22"/>
                  <a:gd name="T17" fmla="*/ 13 h 15"/>
                  <a:gd name="T18" fmla="*/ 16 w 22"/>
                  <a:gd name="T19" fmla="*/ 13 h 15"/>
                  <a:gd name="T20" fmla="*/ 14 w 22"/>
                  <a:gd name="T21" fmla="*/ 15 h 15"/>
                  <a:gd name="T22" fmla="*/ 7 w 22"/>
                  <a:gd name="T23" fmla="*/ 15 h 15"/>
                  <a:gd name="T24" fmla="*/ 7 w 22"/>
                  <a:gd name="T25" fmla="*/ 13 h 15"/>
                  <a:gd name="T26" fmla="*/ 2 w 22"/>
                  <a:gd name="T27" fmla="*/ 13 h 15"/>
                  <a:gd name="T28" fmla="*/ 0 w 22"/>
                  <a:gd name="T29" fmla="*/ 11 h 15"/>
                  <a:gd name="T30" fmla="*/ 0 w 22"/>
                  <a:gd name="T31" fmla="*/ 9 h 15"/>
                  <a:gd name="T32" fmla="*/ 2 w 22"/>
                  <a:gd name="T33" fmla="*/ 6 h 15"/>
                  <a:gd name="T34" fmla="*/ 5 w 22"/>
                  <a:gd name="T35" fmla="*/ 2 h 15"/>
                  <a:gd name="T36" fmla="*/ 7 w 22"/>
                  <a:gd name="T37" fmla="*/ 2 h 15"/>
                  <a:gd name="T38" fmla="*/ 9 w 22"/>
                  <a:gd name="T39" fmla="*/ 2 h 15"/>
                  <a:gd name="T40" fmla="*/ 11 w 22"/>
                  <a:gd name="T41" fmla="*/ 2 h 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15"/>
                  <a:gd name="T65" fmla="*/ 22 w 22"/>
                  <a:gd name="T66" fmla="*/ 15 h 1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15">
                    <a:moveTo>
                      <a:pt x="11" y="2"/>
                    </a:moveTo>
                    <a:lnTo>
                      <a:pt x="13" y="2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4"/>
                    </a:lnTo>
                    <a:lnTo>
                      <a:pt x="18" y="4"/>
                    </a:lnTo>
                    <a:lnTo>
                      <a:pt x="20" y="4"/>
                    </a:lnTo>
                    <a:lnTo>
                      <a:pt x="22" y="11"/>
                    </a:lnTo>
                    <a:lnTo>
                      <a:pt x="22" y="13"/>
                    </a:lnTo>
                    <a:lnTo>
                      <a:pt x="16" y="13"/>
                    </a:lnTo>
                    <a:lnTo>
                      <a:pt x="14" y="15"/>
                    </a:lnTo>
                    <a:lnTo>
                      <a:pt x="7" y="15"/>
                    </a:lnTo>
                    <a:lnTo>
                      <a:pt x="7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1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2" name="Freeform 5248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3" name="Freeform 5249"/>
              <p:cNvSpPr>
                <a:spLocks/>
              </p:cNvSpPr>
              <p:nvPr/>
            </p:nvSpPr>
            <p:spPr bwMode="auto">
              <a:xfrm>
                <a:off x="5563" y="2964"/>
                <a:ext cx="23" cy="14"/>
              </a:xfrm>
              <a:custGeom>
                <a:avLst/>
                <a:gdLst>
                  <a:gd name="T0" fmla="*/ 7 w 23"/>
                  <a:gd name="T1" fmla="*/ 5 h 14"/>
                  <a:gd name="T2" fmla="*/ 7 w 23"/>
                  <a:gd name="T3" fmla="*/ 5 h 14"/>
                  <a:gd name="T4" fmla="*/ 7 w 23"/>
                  <a:gd name="T5" fmla="*/ 5 h 14"/>
                  <a:gd name="T6" fmla="*/ 23 w 23"/>
                  <a:gd name="T7" fmla="*/ 0 h 14"/>
                  <a:gd name="T8" fmla="*/ 23 w 23"/>
                  <a:gd name="T9" fmla="*/ 2 h 14"/>
                  <a:gd name="T10" fmla="*/ 18 w 23"/>
                  <a:gd name="T11" fmla="*/ 3 h 14"/>
                  <a:gd name="T12" fmla="*/ 16 w 23"/>
                  <a:gd name="T13" fmla="*/ 7 h 14"/>
                  <a:gd name="T14" fmla="*/ 21 w 23"/>
                  <a:gd name="T15" fmla="*/ 5 h 14"/>
                  <a:gd name="T16" fmla="*/ 21 w 23"/>
                  <a:gd name="T17" fmla="*/ 9 h 14"/>
                  <a:gd name="T18" fmla="*/ 12 w 23"/>
                  <a:gd name="T19" fmla="*/ 10 h 14"/>
                  <a:gd name="T20" fmla="*/ 12 w 23"/>
                  <a:gd name="T21" fmla="*/ 9 h 14"/>
                  <a:gd name="T22" fmla="*/ 12 w 23"/>
                  <a:gd name="T23" fmla="*/ 7 h 14"/>
                  <a:gd name="T24" fmla="*/ 11 w 23"/>
                  <a:gd name="T25" fmla="*/ 9 h 14"/>
                  <a:gd name="T26" fmla="*/ 9 w 23"/>
                  <a:gd name="T27" fmla="*/ 12 h 14"/>
                  <a:gd name="T28" fmla="*/ 7 w 23"/>
                  <a:gd name="T29" fmla="*/ 12 h 14"/>
                  <a:gd name="T30" fmla="*/ 5 w 23"/>
                  <a:gd name="T31" fmla="*/ 12 h 14"/>
                  <a:gd name="T32" fmla="*/ 5 w 23"/>
                  <a:gd name="T33" fmla="*/ 14 h 14"/>
                  <a:gd name="T34" fmla="*/ 2 w 23"/>
                  <a:gd name="T35" fmla="*/ 10 h 14"/>
                  <a:gd name="T36" fmla="*/ 0 w 23"/>
                  <a:gd name="T37" fmla="*/ 10 h 14"/>
                  <a:gd name="T38" fmla="*/ 0 w 23"/>
                  <a:gd name="T39" fmla="*/ 7 h 14"/>
                  <a:gd name="T40" fmla="*/ 3 w 23"/>
                  <a:gd name="T41" fmla="*/ 7 h 14"/>
                  <a:gd name="T42" fmla="*/ 7 w 23"/>
                  <a:gd name="T43" fmla="*/ 5 h 1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3"/>
                  <a:gd name="T67" fmla="*/ 0 h 14"/>
                  <a:gd name="T68" fmla="*/ 23 w 23"/>
                  <a:gd name="T69" fmla="*/ 14 h 1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3" h="14">
                    <a:moveTo>
                      <a:pt x="7" y="5"/>
                    </a:moveTo>
                    <a:lnTo>
                      <a:pt x="7" y="5"/>
                    </a:lnTo>
                    <a:lnTo>
                      <a:pt x="23" y="0"/>
                    </a:lnTo>
                    <a:lnTo>
                      <a:pt x="23" y="2"/>
                    </a:lnTo>
                    <a:lnTo>
                      <a:pt x="18" y="3"/>
                    </a:lnTo>
                    <a:lnTo>
                      <a:pt x="16" y="7"/>
                    </a:lnTo>
                    <a:lnTo>
                      <a:pt x="21" y="5"/>
                    </a:lnTo>
                    <a:lnTo>
                      <a:pt x="21" y="9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1" y="9"/>
                    </a:lnTo>
                    <a:lnTo>
                      <a:pt x="9" y="12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5" y="14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7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4" name="Freeform 5250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5" name="Freeform 5251"/>
              <p:cNvSpPr>
                <a:spLocks/>
              </p:cNvSpPr>
              <p:nvPr/>
            </p:nvSpPr>
            <p:spPr bwMode="auto">
              <a:xfrm>
                <a:off x="5371" y="2939"/>
                <a:ext cx="11" cy="16"/>
              </a:xfrm>
              <a:custGeom>
                <a:avLst/>
                <a:gdLst>
                  <a:gd name="T0" fmla="*/ 0 w 11"/>
                  <a:gd name="T1" fmla="*/ 1 h 16"/>
                  <a:gd name="T2" fmla="*/ 2 w 11"/>
                  <a:gd name="T3" fmla="*/ 0 h 16"/>
                  <a:gd name="T4" fmla="*/ 2 w 11"/>
                  <a:gd name="T5" fmla="*/ 1 h 16"/>
                  <a:gd name="T6" fmla="*/ 2 w 11"/>
                  <a:gd name="T7" fmla="*/ 3 h 16"/>
                  <a:gd name="T8" fmla="*/ 4 w 11"/>
                  <a:gd name="T9" fmla="*/ 5 h 16"/>
                  <a:gd name="T10" fmla="*/ 4 w 11"/>
                  <a:gd name="T11" fmla="*/ 9 h 16"/>
                  <a:gd name="T12" fmla="*/ 6 w 11"/>
                  <a:gd name="T13" fmla="*/ 9 h 16"/>
                  <a:gd name="T14" fmla="*/ 6 w 11"/>
                  <a:gd name="T15" fmla="*/ 9 h 16"/>
                  <a:gd name="T16" fmla="*/ 7 w 11"/>
                  <a:gd name="T17" fmla="*/ 5 h 16"/>
                  <a:gd name="T18" fmla="*/ 7 w 11"/>
                  <a:gd name="T19" fmla="*/ 5 h 16"/>
                  <a:gd name="T20" fmla="*/ 9 w 11"/>
                  <a:gd name="T21" fmla="*/ 5 h 16"/>
                  <a:gd name="T22" fmla="*/ 9 w 11"/>
                  <a:gd name="T23" fmla="*/ 7 h 16"/>
                  <a:gd name="T24" fmla="*/ 9 w 11"/>
                  <a:gd name="T25" fmla="*/ 7 h 16"/>
                  <a:gd name="T26" fmla="*/ 11 w 11"/>
                  <a:gd name="T27" fmla="*/ 14 h 16"/>
                  <a:gd name="T28" fmla="*/ 11 w 11"/>
                  <a:gd name="T29" fmla="*/ 14 h 16"/>
                  <a:gd name="T30" fmla="*/ 7 w 11"/>
                  <a:gd name="T31" fmla="*/ 14 h 16"/>
                  <a:gd name="T32" fmla="*/ 6 w 11"/>
                  <a:gd name="T33" fmla="*/ 16 h 16"/>
                  <a:gd name="T34" fmla="*/ 4 w 11"/>
                  <a:gd name="T35" fmla="*/ 16 h 16"/>
                  <a:gd name="T36" fmla="*/ 0 w 11"/>
                  <a:gd name="T37" fmla="*/ 1 h 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1"/>
                  <a:gd name="T58" fmla="*/ 0 h 16"/>
                  <a:gd name="T59" fmla="*/ 11 w 11"/>
                  <a:gd name="T60" fmla="*/ 16 h 1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1" h="16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6" y="9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11" y="14"/>
                    </a:lnTo>
                    <a:lnTo>
                      <a:pt x="7" y="14"/>
                    </a:lnTo>
                    <a:lnTo>
                      <a:pt x="6" y="16"/>
                    </a:lnTo>
                    <a:lnTo>
                      <a:pt x="4" y="16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6" name="Freeform 5252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7" name="Freeform 5253"/>
              <p:cNvSpPr>
                <a:spLocks/>
              </p:cNvSpPr>
              <p:nvPr/>
            </p:nvSpPr>
            <p:spPr bwMode="auto">
              <a:xfrm>
                <a:off x="5382" y="2958"/>
                <a:ext cx="9" cy="11"/>
              </a:xfrm>
              <a:custGeom>
                <a:avLst/>
                <a:gdLst>
                  <a:gd name="T0" fmla="*/ 0 w 9"/>
                  <a:gd name="T1" fmla="*/ 0 h 11"/>
                  <a:gd name="T2" fmla="*/ 2 w 9"/>
                  <a:gd name="T3" fmla="*/ 0 h 11"/>
                  <a:gd name="T4" fmla="*/ 2 w 9"/>
                  <a:gd name="T5" fmla="*/ 2 h 11"/>
                  <a:gd name="T6" fmla="*/ 4 w 9"/>
                  <a:gd name="T7" fmla="*/ 4 h 11"/>
                  <a:gd name="T8" fmla="*/ 4 w 9"/>
                  <a:gd name="T9" fmla="*/ 4 h 11"/>
                  <a:gd name="T10" fmla="*/ 5 w 9"/>
                  <a:gd name="T11" fmla="*/ 6 h 11"/>
                  <a:gd name="T12" fmla="*/ 7 w 9"/>
                  <a:gd name="T13" fmla="*/ 8 h 11"/>
                  <a:gd name="T14" fmla="*/ 9 w 9"/>
                  <a:gd name="T15" fmla="*/ 9 h 11"/>
                  <a:gd name="T16" fmla="*/ 9 w 9"/>
                  <a:gd name="T17" fmla="*/ 11 h 11"/>
                  <a:gd name="T18" fmla="*/ 4 w 9"/>
                  <a:gd name="T19" fmla="*/ 11 h 11"/>
                  <a:gd name="T20" fmla="*/ 2 w 9"/>
                  <a:gd name="T21" fmla="*/ 4 h 11"/>
                  <a:gd name="T22" fmla="*/ 2 w 9"/>
                  <a:gd name="T23" fmla="*/ 4 h 11"/>
                  <a:gd name="T24" fmla="*/ 0 w 9"/>
                  <a:gd name="T25" fmla="*/ 2 h 11"/>
                  <a:gd name="T26" fmla="*/ 0 w 9"/>
                  <a:gd name="T27" fmla="*/ 0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11"/>
                  <a:gd name="T44" fmla="*/ 9 w 9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11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8"/>
                    </a:lnTo>
                    <a:lnTo>
                      <a:pt x="9" y="9"/>
                    </a:lnTo>
                    <a:lnTo>
                      <a:pt x="9" y="11"/>
                    </a:lnTo>
                    <a:lnTo>
                      <a:pt x="4" y="11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8" name="Freeform 5254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09" name="Freeform 5255"/>
              <p:cNvSpPr>
                <a:spLocks/>
              </p:cNvSpPr>
              <p:nvPr/>
            </p:nvSpPr>
            <p:spPr bwMode="auto">
              <a:xfrm>
                <a:off x="5398" y="2951"/>
                <a:ext cx="1" cy="9"/>
              </a:xfrm>
              <a:custGeom>
                <a:avLst/>
                <a:gdLst>
                  <a:gd name="T0" fmla="*/ 0 w 1"/>
                  <a:gd name="T1" fmla="*/ 2 h 9"/>
                  <a:gd name="T2" fmla="*/ 0 w 1"/>
                  <a:gd name="T3" fmla="*/ 0 h 9"/>
                  <a:gd name="T4" fmla="*/ 0 w 1"/>
                  <a:gd name="T5" fmla="*/ 6 h 9"/>
                  <a:gd name="T6" fmla="*/ 0 w 1"/>
                  <a:gd name="T7" fmla="*/ 6 h 9"/>
                  <a:gd name="T8" fmla="*/ 0 w 1"/>
                  <a:gd name="T9" fmla="*/ 7 h 9"/>
                  <a:gd name="T10" fmla="*/ 0 w 1"/>
                  <a:gd name="T11" fmla="*/ 9 h 9"/>
                  <a:gd name="T12" fmla="*/ 0 w 1"/>
                  <a:gd name="T13" fmla="*/ 4 h 9"/>
                  <a:gd name="T14" fmla="*/ 0 w 1"/>
                  <a:gd name="T15" fmla="*/ 2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9"/>
                  <a:gd name="T26" fmla="*/ 1 w 1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9">
                    <a:moveTo>
                      <a:pt x="0" y="2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0" name="Freeform 5256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1" name="Freeform 5257"/>
              <p:cNvSpPr>
                <a:spLocks/>
              </p:cNvSpPr>
              <p:nvPr/>
            </p:nvSpPr>
            <p:spPr bwMode="auto">
              <a:xfrm>
                <a:off x="5395" y="2962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0 h 5"/>
                  <a:gd name="T4" fmla="*/ 3 w 5"/>
                  <a:gd name="T5" fmla="*/ 2 h 5"/>
                  <a:gd name="T6" fmla="*/ 5 w 5"/>
                  <a:gd name="T7" fmla="*/ 4 h 5"/>
                  <a:gd name="T8" fmla="*/ 1 w 5"/>
                  <a:gd name="T9" fmla="*/ 5 h 5"/>
                  <a:gd name="T10" fmla="*/ 0 w 5"/>
                  <a:gd name="T11" fmla="*/ 4 h 5"/>
                  <a:gd name="T12" fmla="*/ 0 w 5"/>
                  <a:gd name="T13" fmla="*/ 2 h 5"/>
                  <a:gd name="T14" fmla="*/ 0 w 5"/>
                  <a:gd name="T15" fmla="*/ 2 h 5"/>
                  <a:gd name="T16" fmla="*/ 1 w 5"/>
                  <a:gd name="T17" fmla="*/ 2 h 5"/>
                  <a:gd name="T18" fmla="*/ 1 w 5"/>
                  <a:gd name="T19" fmla="*/ 0 h 5"/>
                  <a:gd name="T20" fmla="*/ 3 w 5"/>
                  <a:gd name="T21" fmla="*/ 0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3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1" y="5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2" name="Freeform 5258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3" name="Freeform 5259"/>
              <p:cNvSpPr>
                <a:spLocks/>
              </p:cNvSpPr>
              <p:nvPr/>
            </p:nvSpPr>
            <p:spPr bwMode="auto">
              <a:xfrm>
                <a:off x="5398" y="2987"/>
                <a:ext cx="6" cy="4"/>
              </a:xfrm>
              <a:custGeom>
                <a:avLst/>
                <a:gdLst>
                  <a:gd name="T0" fmla="*/ 4 w 6"/>
                  <a:gd name="T1" fmla="*/ 0 h 4"/>
                  <a:gd name="T2" fmla="*/ 6 w 6"/>
                  <a:gd name="T3" fmla="*/ 0 h 4"/>
                  <a:gd name="T4" fmla="*/ 6 w 6"/>
                  <a:gd name="T5" fmla="*/ 4 h 4"/>
                  <a:gd name="T6" fmla="*/ 4 w 6"/>
                  <a:gd name="T7" fmla="*/ 4 h 4"/>
                  <a:gd name="T8" fmla="*/ 2 w 6"/>
                  <a:gd name="T9" fmla="*/ 4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4"/>
                  <a:gd name="T32" fmla="*/ 6 w 6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4">
                    <a:moveTo>
                      <a:pt x="4" y="0"/>
                    </a:moveTo>
                    <a:lnTo>
                      <a:pt x="6" y="0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4" name="Freeform 5260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5" name="Freeform 5261"/>
              <p:cNvSpPr>
                <a:spLocks/>
              </p:cNvSpPr>
              <p:nvPr/>
            </p:nvSpPr>
            <p:spPr bwMode="auto">
              <a:xfrm>
                <a:off x="5411" y="300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0 h 5"/>
                  <a:gd name="T4" fmla="*/ 0 w 1"/>
                  <a:gd name="T5" fmla="*/ 0 h 5"/>
                  <a:gd name="T6" fmla="*/ 1 w 1"/>
                  <a:gd name="T7" fmla="*/ 0 h 5"/>
                  <a:gd name="T8" fmla="*/ 1 w 1"/>
                  <a:gd name="T9" fmla="*/ 2 h 5"/>
                  <a:gd name="T10" fmla="*/ 1 w 1"/>
                  <a:gd name="T11" fmla="*/ 2 h 5"/>
                  <a:gd name="T12" fmla="*/ 1 w 1"/>
                  <a:gd name="T13" fmla="*/ 5 h 5"/>
                  <a:gd name="T14" fmla="*/ 1 w 1"/>
                  <a:gd name="T15" fmla="*/ 5 h 5"/>
                  <a:gd name="T16" fmla="*/ 0 w 1"/>
                  <a:gd name="T17" fmla="*/ 3 h 5"/>
                  <a:gd name="T18" fmla="*/ 0 w 1"/>
                  <a:gd name="T19" fmla="*/ 2 h 5"/>
                  <a:gd name="T20" fmla="*/ 0 w 1"/>
                  <a:gd name="T21" fmla="*/ 0 h 5"/>
                  <a:gd name="T22" fmla="*/ 0 w 1"/>
                  <a:gd name="T23" fmla="*/ 3 h 5"/>
                  <a:gd name="T24" fmla="*/ 0 w 1"/>
                  <a:gd name="T25" fmla="*/ 2 h 5"/>
                  <a:gd name="T26" fmla="*/ 0 w 1"/>
                  <a:gd name="T27" fmla="*/ 0 h 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"/>
                  <a:gd name="T43" fmla="*/ 0 h 5"/>
                  <a:gd name="T44" fmla="*/ 1 w 1"/>
                  <a:gd name="T45" fmla="*/ 5 h 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" h="5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1" y="5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6" name="Freeform 5262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7" name="Freeform 5263"/>
              <p:cNvSpPr>
                <a:spLocks/>
              </p:cNvSpPr>
              <p:nvPr/>
            </p:nvSpPr>
            <p:spPr bwMode="auto">
              <a:xfrm>
                <a:off x="5414" y="3017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0 h 4"/>
                  <a:gd name="T4" fmla="*/ 4 w 4"/>
                  <a:gd name="T5" fmla="*/ 2 h 4"/>
                  <a:gd name="T6" fmla="*/ 2 w 4"/>
                  <a:gd name="T7" fmla="*/ 4 h 4"/>
                  <a:gd name="T8" fmla="*/ 0 w 4"/>
                  <a:gd name="T9" fmla="*/ 4 h 4"/>
                  <a:gd name="T10" fmla="*/ 0 w 4"/>
                  <a:gd name="T11" fmla="*/ 2 h 4"/>
                  <a:gd name="T12" fmla="*/ 0 w 4"/>
                  <a:gd name="T13" fmla="*/ 0 h 4"/>
                  <a:gd name="T14" fmla="*/ 0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8" name="Freeform 5264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19" name="Freeform 5265"/>
              <p:cNvSpPr>
                <a:spLocks/>
              </p:cNvSpPr>
              <p:nvPr/>
            </p:nvSpPr>
            <p:spPr bwMode="auto">
              <a:xfrm>
                <a:off x="5332" y="3032"/>
                <a:ext cx="46" cy="39"/>
              </a:xfrm>
              <a:custGeom>
                <a:avLst/>
                <a:gdLst>
                  <a:gd name="T0" fmla="*/ 18 w 46"/>
                  <a:gd name="T1" fmla="*/ 19 h 39"/>
                  <a:gd name="T2" fmla="*/ 11 w 46"/>
                  <a:gd name="T3" fmla="*/ 18 h 39"/>
                  <a:gd name="T4" fmla="*/ 7 w 46"/>
                  <a:gd name="T5" fmla="*/ 12 h 39"/>
                  <a:gd name="T6" fmla="*/ 5 w 46"/>
                  <a:gd name="T7" fmla="*/ 10 h 39"/>
                  <a:gd name="T8" fmla="*/ 3 w 46"/>
                  <a:gd name="T9" fmla="*/ 7 h 39"/>
                  <a:gd name="T10" fmla="*/ 2 w 46"/>
                  <a:gd name="T11" fmla="*/ 5 h 39"/>
                  <a:gd name="T12" fmla="*/ 2 w 46"/>
                  <a:gd name="T13" fmla="*/ 2 h 39"/>
                  <a:gd name="T14" fmla="*/ 0 w 46"/>
                  <a:gd name="T15" fmla="*/ 0 h 39"/>
                  <a:gd name="T16" fmla="*/ 2 w 46"/>
                  <a:gd name="T17" fmla="*/ 0 h 39"/>
                  <a:gd name="T18" fmla="*/ 3 w 46"/>
                  <a:gd name="T19" fmla="*/ 2 h 39"/>
                  <a:gd name="T20" fmla="*/ 5 w 46"/>
                  <a:gd name="T21" fmla="*/ 2 h 39"/>
                  <a:gd name="T22" fmla="*/ 9 w 46"/>
                  <a:gd name="T23" fmla="*/ 3 h 39"/>
                  <a:gd name="T24" fmla="*/ 11 w 46"/>
                  <a:gd name="T25" fmla="*/ 5 h 39"/>
                  <a:gd name="T26" fmla="*/ 12 w 46"/>
                  <a:gd name="T27" fmla="*/ 5 h 39"/>
                  <a:gd name="T28" fmla="*/ 12 w 46"/>
                  <a:gd name="T29" fmla="*/ 7 h 39"/>
                  <a:gd name="T30" fmla="*/ 16 w 46"/>
                  <a:gd name="T31" fmla="*/ 9 h 39"/>
                  <a:gd name="T32" fmla="*/ 20 w 46"/>
                  <a:gd name="T33" fmla="*/ 12 h 39"/>
                  <a:gd name="T34" fmla="*/ 21 w 46"/>
                  <a:gd name="T35" fmla="*/ 12 h 39"/>
                  <a:gd name="T36" fmla="*/ 21 w 46"/>
                  <a:gd name="T37" fmla="*/ 16 h 39"/>
                  <a:gd name="T38" fmla="*/ 23 w 46"/>
                  <a:gd name="T39" fmla="*/ 16 h 39"/>
                  <a:gd name="T40" fmla="*/ 23 w 46"/>
                  <a:gd name="T41" fmla="*/ 18 h 39"/>
                  <a:gd name="T42" fmla="*/ 25 w 46"/>
                  <a:gd name="T43" fmla="*/ 19 h 39"/>
                  <a:gd name="T44" fmla="*/ 27 w 46"/>
                  <a:gd name="T45" fmla="*/ 21 h 39"/>
                  <a:gd name="T46" fmla="*/ 29 w 46"/>
                  <a:gd name="T47" fmla="*/ 21 h 39"/>
                  <a:gd name="T48" fmla="*/ 29 w 46"/>
                  <a:gd name="T49" fmla="*/ 23 h 39"/>
                  <a:gd name="T50" fmla="*/ 32 w 46"/>
                  <a:gd name="T51" fmla="*/ 23 h 39"/>
                  <a:gd name="T52" fmla="*/ 36 w 46"/>
                  <a:gd name="T53" fmla="*/ 25 h 39"/>
                  <a:gd name="T54" fmla="*/ 41 w 46"/>
                  <a:gd name="T55" fmla="*/ 30 h 39"/>
                  <a:gd name="T56" fmla="*/ 41 w 46"/>
                  <a:gd name="T57" fmla="*/ 32 h 39"/>
                  <a:gd name="T58" fmla="*/ 43 w 46"/>
                  <a:gd name="T59" fmla="*/ 30 h 39"/>
                  <a:gd name="T60" fmla="*/ 46 w 46"/>
                  <a:gd name="T61" fmla="*/ 32 h 39"/>
                  <a:gd name="T62" fmla="*/ 46 w 46"/>
                  <a:gd name="T63" fmla="*/ 36 h 39"/>
                  <a:gd name="T64" fmla="*/ 46 w 46"/>
                  <a:gd name="T65" fmla="*/ 36 h 39"/>
                  <a:gd name="T66" fmla="*/ 45 w 46"/>
                  <a:gd name="T67" fmla="*/ 36 h 39"/>
                  <a:gd name="T68" fmla="*/ 45 w 46"/>
                  <a:gd name="T69" fmla="*/ 39 h 39"/>
                  <a:gd name="T70" fmla="*/ 43 w 46"/>
                  <a:gd name="T71" fmla="*/ 37 h 39"/>
                  <a:gd name="T72" fmla="*/ 43 w 46"/>
                  <a:gd name="T73" fmla="*/ 37 h 39"/>
                  <a:gd name="T74" fmla="*/ 41 w 46"/>
                  <a:gd name="T75" fmla="*/ 36 h 39"/>
                  <a:gd name="T76" fmla="*/ 39 w 46"/>
                  <a:gd name="T77" fmla="*/ 34 h 39"/>
                  <a:gd name="T78" fmla="*/ 37 w 46"/>
                  <a:gd name="T79" fmla="*/ 34 h 39"/>
                  <a:gd name="T80" fmla="*/ 36 w 46"/>
                  <a:gd name="T81" fmla="*/ 34 h 39"/>
                  <a:gd name="T82" fmla="*/ 34 w 46"/>
                  <a:gd name="T83" fmla="*/ 34 h 39"/>
                  <a:gd name="T84" fmla="*/ 32 w 46"/>
                  <a:gd name="T85" fmla="*/ 32 h 39"/>
                  <a:gd name="T86" fmla="*/ 32 w 46"/>
                  <a:gd name="T87" fmla="*/ 30 h 39"/>
                  <a:gd name="T88" fmla="*/ 30 w 46"/>
                  <a:gd name="T89" fmla="*/ 30 h 39"/>
                  <a:gd name="T90" fmla="*/ 30 w 46"/>
                  <a:gd name="T91" fmla="*/ 28 h 39"/>
                  <a:gd name="T92" fmla="*/ 29 w 46"/>
                  <a:gd name="T93" fmla="*/ 28 h 39"/>
                  <a:gd name="T94" fmla="*/ 29 w 46"/>
                  <a:gd name="T95" fmla="*/ 28 h 39"/>
                  <a:gd name="T96" fmla="*/ 27 w 46"/>
                  <a:gd name="T97" fmla="*/ 28 h 39"/>
                  <a:gd name="T98" fmla="*/ 27 w 46"/>
                  <a:gd name="T99" fmla="*/ 27 h 39"/>
                  <a:gd name="T100" fmla="*/ 25 w 46"/>
                  <a:gd name="T101" fmla="*/ 27 h 39"/>
                  <a:gd name="T102" fmla="*/ 21 w 46"/>
                  <a:gd name="T103" fmla="*/ 25 h 39"/>
                  <a:gd name="T104" fmla="*/ 20 w 46"/>
                  <a:gd name="T105" fmla="*/ 25 h 39"/>
                  <a:gd name="T106" fmla="*/ 20 w 46"/>
                  <a:gd name="T107" fmla="*/ 23 h 39"/>
                  <a:gd name="T108" fmla="*/ 18 w 46"/>
                  <a:gd name="T109" fmla="*/ 21 h 39"/>
                  <a:gd name="T110" fmla="*/ 18 w 46"/>
                  <a:gd name="T111" fmla="*/ 19 h 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46"/>
                  <a:gd name="T169" fmla="*/ 0 h 39"/>
                  <a:gd name="T170" fmla="*/ 46 w 46"/>
                  <a:gd name="T171" fmla="*/ 39 h 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46" h="39">
                    <a:moveTo>
                      <a:pt x="18" y="19"/>
                    </a:moveTo>
                    <a:lnTo>
                      <a:pt x="11" y="18"/>
                    </a:lnTo>
                    <a:lnTo>
                      <a:pt x="7" y="12"/>
                    </a:lnTo>
                    <a:lnTo>
                      <a:pt x="5" y="10"/>
                    </a:lnTo>
                    <a:lnTo>
                      <a:pt x="3" y="7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3"/>
                    </a:lnTo>
                    <a:lnTo>
                      <a:pt x="11" y="5"/>
                    </a:lnTo>
                    <a:lnTo>
                      <a:pt x="12" y="5"/>
                    </a:lnTo>
                    <a:lnTo>
                      <a:pt x="12" y="7"/>
                    </a:lnTo>
                    <a:lnTo>
                      <a:pt x="16" y="9"/>
                    </a:lnTo>
                    <a:lnTo>
                      <a:pt x="20" y="12"/>
                    </a:lnTo>
                    <a:lnTo>
                      <a:pt x="21" y="12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3" y="18"/>
                    </a:lnTo>
                    <a:lnTo>
                      <a:pt x="25" y="19"/>
                    </a:lnTo>
                    <a:lnTo>
                      <a:pt x="27" y="21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36" y="25"/>
                    </a:lnTo>
                    <a:lnTo>
                      <a:pt x="41" y="30"/>
                    </a:lnTo>
                    <a:lnTo>
                      <a:pt x="41" y="32"/>
                    </a:lnTo>
                    <a:lnTo>
                      <a:pt x="43" y="30"/>
                    </a:lnTo>
                    <a:lnTo>
                      <a:pt x="46" y="32"/>
                    </a:lnTo>
                    <a:lnTo>
                      <a:pt x="46" y="36"/>
                    </a:lnTo>
                    <a:lnTo>
                      <a:pt x="45" y="36"/>
                    </a:lnTo>
                    <a:lnTo>
                      <a:pt x="45" y="39"/>
                    </a:lnTo>
                    <a:lnTo>
                      <a:pt x="43" y="37"/>
                    </a:lnTo>
                    <a:lnTo>
                      <a:pt x="41" y="36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4" y="34"/>
                    </a:lnTo>
                    <a:lnTo>
                      <a:pt x="32" y="32"/>
                    </a:lnTo>
                    <a:lnTo>
                      <a:pt x="32" y="30"/>
                    </a:lnTo>
                    <a:lnTo>
                      <a:pt x="30" y="30"/>
                    </a:lnTo>
                    <a:lnTo>
                      <a:pt x="30" y="28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7" y="27"/>
                    </a:lnTo>
                    <a:lnTo>
                      <a:pt x="25" y="27"/>
                    </a:lnTo>
                    <a:lnTo>
                      <a:pt x="21" y="25"/>
                    </a:lnTo>
                    <a:lnTo>
                      <a:pt x="20" y="25"/>
                    </a:lnTo>
                    <a:lnTo>
                      <a:pt x="20" y="23"/>
                    </a:lnTo>
                    <a:lnTo>
                      <a:pt x="18" y="21"/>
                    </a:lnTo>
                    <a:lnTo>
                      <a:pt x="18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0" name="Freeform 5266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1" name="Freeform 5267"/>
              <p:cNvSpPr>
                <a:spLocks/>
              </p:cNvSpPr>
              <p:nvPr/>
            </p:nvSpPr>
            <p:spPr bwMode="auto">
              <a:xfrm>
                <a:off x="5380" y="3041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1 h 7"/>
                  <a:gd name="T4" fmla="*/ 2 w 6"/>
                  <a:gd name="T5" fmla="*/ 0 h 7"/>
                  <a:gd name="T6" fmla="*/ 4 w 6"/>
                  <a:gd name="T7" fmla="*/ 1 h 7"/>
                  <a:gd name="T8" fmla="*/ 4 w 6"/>
                  <a:gd name="T9" fmla="*/ 3 h 7"/>
                  <a:gd name="T10" fmla="*/ 4 w 6"/>
                  <a:gd name="T11" fmla="*/ 3 h 7"/>
                  <a:gd name="T12" fmla="*/ 6 w 6"/>
                  <a:gd name="T13" fmla="*/ 3 h 7"/>
                  <a:gd name="T14" fmla="*/ 6 w 6"/>
                  <a:gd name="T15" fmla="*/ 7 h 7"/>
                  <a:gd name="T16" fmla="*/ 6 w 6"/>
                  <a:gd name="T17" fmla="*/ 7 h 7"/>
                  <a:gd name="T18" fmla="*/ 4 w 6"/>
                  <a:gd name="T19" fmla="*/ 7 h 7"/>
                  <a:gd name="T20" fmla="*/ 0 w 6"/>
                  <a:gd name="T21" fmla="*/ 5 h 7"/>
                  <a:gd name="T22" fmla="*/ 0 w 6"/>
                  <a:gd name="T23" fmla="*/ 3 h 7"/>
                  <a:gd name="T24" fmla="*/ 0 w 6"/>
                  <a:gd name="T25" fmla="*/ 3 h 7"/>
                  <a:gd name="T26" fmla="*/ 0 w 6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6"/>
                  <a:gd name="T43" fmla="*/ 0 h 7"/>
                  <a:gd name="T44" fmla="*/ 6 w 6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6" h="7">
                    <a:moveTo>
                      <a:pt x="0" y="0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6" y="7"/>
                    </a:lnTo>
                    <a:lnTo>
                      <a:pt x="4" y="7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2" name="Freeform 5268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3" name="Freeform 5269"/>
              <p:cNvSpPr>
                <a:spLocks/>
              </p:cNvSpPr>
              <p:nvPr/>
            </p:nvSpPr>
            <p:spPr bwMode="auto">
              <a:xfrm>
                <a:off x="5391" y="3051"/>
                <a:ext cx="5" cy="6"/>
              </a:xfrm>
              <a:custGeom>
                <a:avLst/>
                <a:gdLst>
                  <a:gd name="T0" fmla="*/ 2 w 5"/>
                  <a:gd name="T1" fmla="*/ 2 h 6"/>
                  <a:gd name="T2" fmla="*/ 0 w 5"/>
                  <a:gd name="T3" fmla="*/ 0 h 6"/>
                  <a:gd name="T4" fmla="*/ 4 w 5"/>
                  <a:gd name="T5" fmla="*/ 0 h 6"/>
                  <a:gd name="T6" fmla="*/ 4 w 5"/>
                  <a:gd name="T7" fmla="*/ 2 h 6"/>
                  <a:gd name="T8" fmla="*/ 5 w 5"/>
                  <a:gd name="T9" fmla="*/ 2 h 6"/>
                  <a:gd name="T10" fmla="*/ 5 w 5"/>
                  <a:gd name="T11" fmla="*/ 4 h 6"/>
                  <a:gd name="T12" fmla="*/ 5 w 5"/>
                  <a:gd name="T13" fmla="*/ 6 h 6"/>
                  <a:gd name="T14" fmla="*/ 4 w 5"/>
                  <a:gd name="T15" fmla="*/ 4 h 6"/>
                  <a:gd name="T16" fmla="*/ 2 w 5"/>
                  <a:gd name="T17" fmla="*/ 4 h 6"/>
                  <a:gd name="T18" fmla="*/ 2 w 5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6"/>
                  <a:gd name="T32" fmla="*/ 5 w 5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6">
                    <a:moveTo>
                      <a:pt x="2" y="2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4" name="Freeform 5270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5" name="Freeform 5271"/>
              <p:cNvSpPr>
                <a:spLocks/>
              </p:cNvSpPr>
              <p:nvPr/>
            </p:nvSpPr>
            <p:spPr bwMode="auto">
              <a:xfrm>
                <a:off x="5661" y="3046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6 w 6"/>
                  <a:gd name="T3" fmla="*/ 0 h 4"/>
                  <a:gd name="T4" fmla="*/ 6 w 6"/>
                  <a:gd name="T5" fmla="*/ 2 h 4"/>
                  <a:gd name="T6" fmla="*/ 6 w 6"/>
                  <a:gd name="T7" fmla="*/ 4 h 4"/>
                  <a:gd name="T8" fmla="*/ 6 w 6"/>
                  <a:gd name="T9" fmla="*/ 4 h 4"/>
                  <a:gd name="T10" fmla="*/ 2 w 6"/>
                  <a:gd name="T11" fmla="*/ 2 h 4"/>
                  <a:gd name="T12" fmla="*/ 0 w 6"/>
                  <a:gd name="T13" fmla="*/ 0 h 4"/>
                  <a:gd name="T14" fmla="*/ 6 w 6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6" name="Freeform 5272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7" name="Freeform 5273"/>
              <p:cNvSpPr>
                <a:spLocks/>
              </p:cNvSpPr>
              <p:nvPr/>
            </p:nvSpPr>
            <p:spPr bwMode="auto">
              <a:xfrm>
                <a:off x="5749" y="3008"/>
                <a:ext cx="2" cy="6"/>
              </a:xfrm>
              <a:custGeom>
                <a:avLst/>
                <a:gdLst>
                  <a:gd name="T0" fmla="*/ 2 w 2"/>
                  <a:gd name="T1" fmla="*/ 2 h 6"/>
                  <a:gd name="T2" fmla="*/ 2 w 2"/>
                  <a:gd name="T3" fmla="*/ 6 h 6"/>
                  <a:gd name="T4" fmla="*/ 0 w 2"/>
                  <a:gd name="T5" fmla="*/ 4 h 6"/>
                  <a:gd name="T6" fmla="*/ 0 w 2"/>
                  <a:gd name="T7" fmla="*/ 2 h 6"/>
                  <a:gd name="T8" fmla="*/ 0 w 2"/>
                  <a:gd name="T9" fmla="*/ 0 h 6"/>
                  <a:gd name="T10" fmla="*/ 2 w 2"/>
                  <a:gd name="T11" fmla="*/ 0 h 6"/>
                  <a:gd name="T12" fmla="*/ 2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2" y="2"/>
                    </a:move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8" name="Freeform 5274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29" name="Freeform 5275"/>
              <p:cNvSpPr>
                <a:spLocks/>
              </p:cNvSpPr>
              <p:nvPr/>
            </p:nvSpPr>
            <p:spPr bwMode="auto">
              <a:xfrm>
                <a:off x="5701" y="2919"/>
                <a:ext cx="12" cy="7"/>
              </a:xfrm>
              <a:custGeom>
                <a:avLst/>
                <a:gdLst>
                  <a:gd name="T0" fmla="*/ 5 w 12"/>
                  <a:gd name="T1" fmla="*/ 0 h 7"/>
                  <a:gd name="T2" fmla="*/ 9 w 12"/>
                  <a:gd name="T3" fmla="*/ 0 h 7"/>
                  <a:gd name="T4" fmla="*/ 12 w 12"/>
                  <a:gd name="T5" fmla="*/ 4 h 7"/>
                  <a:gd name="T6" fmla="*/ 10 w 12"/>
                  <a:gd name="T7" fmla="*/ 7 h 7"/>
                  <a:gd name="T8" fmla="*/ 9 w 12"/>
                  <a:gd name="T9" fmla="*/ 5 h 7"/>
                  <a:gd name="T10" fmla="*/ 7 w 12"/>
                  <a:gd name="T11" fmla="*/ 5 h 7"/>
                  <a:gd name="T12" fmla="*/ 5 w 12"/>
                  <a:gd name="T13" fmla="*/ 5 h 7"/>
                  <a:gd name="T14" fmla="*/ 3 w 12"/>
                  <a:gd name="T15" fmla="*/ 5 h 7"/>
                  <a:gd name="T16" fmla="*/ 1 w 12"/>
                  <a:gd name="T17" fmla="*/ 2 h 7"/>
                  <a:gd name="T18" fmla="*/ 1 w 12"/>
                  <a:gd name="T19" fmla="*/ 2 h 7"/>
                  <a:gd name="T20" fmla="*/ 0 w 12"/>
                  <a:gd name="T21" fmla="*/ 0 h 7"/>
                  <a:gd name="T22" fmla="*/ 0 w 12"/>
                  <a:gd name="T23" fmla="*/ 0 h 7"/>
                  <a:gd name="T24" fmla="*/ 1 w 12"/>
                  <a:gd name="T25" fmla="*/ 0 h 7"/>
                  <a:gd name="T26" fmla="*/ 5 w 12"/>
                  <a:gd name="T27" fmla="*/ 0 h 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"/>
                  <a:gd name="T43" fmla="*/ 0 h 7"/>
                  <a:gd name="T44" fmla="*/ 12 w 12"/>
                  <a:gd name="T45" fmla="*/ 7 h 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" h="7">
                    <a:moveTo>
                      <a:pt x="5" y="0"/>
                    </a:moveTo>
                    <a:lnTo>
                      <a:pt x="9" y="0"/>
                    </a:lnTo>
                    <a:lnTo>
                      <a:pt x="12" y="4"/>
                    </a:lnTo>
                    <a:lnTo>
                      <a:pt x="10" y="7"/>
                    </a:lnTo>
                    <a:lnTo>
                      <a:pt x="9" y="5"/>
                    </a:lnTo>
                    <a:lnTo>
                      <a:pt x="7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0" name="Freeform 5276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1" name="Freeform 5277"/>
              <p:cNvSpPr>
                <a:spLocks/>
              </p:cNvSpPr>
              <p:nvPr/>
            </p:nvSpPr>
            <p:spPr bwMode="auto">
              <a:xfrm>
                <a:off x="5713" y="2924"/>
                <a:ext cx="11" cy="4"/>
              </a:xfrm>
              <a:custGeom>
                <a:avLst/>
                <a:gdLst>
                  <a:gd name="T0" fmla="*/ 6 w 11"/>
                  <a:gd name="T1" fmla="*/ 2 h 4"/>
                  <a:gd name="T2" fmla="*/ 9 w 11"/>
                  <a:gd name="T3" fmla="*/ 2 h 4"/>
                  <a:gd name="T4" fmla="*/ 9 w 11"/>
                  <a:gd name="T5" fmla="*/ 2 h 4"/>
                  <a:gd name="T6" fmla="*/ 11 w 11"/>
                  <a:gd name="T7" fmla="*/ 2 h 4"/>
                  <a:gd name="T8" fmla="*/ 11 w 11"/>
                  <a:gd name="T9" fmla="*/ 4 h 4"/>
                  <a:gd name="T10" fmla="*/ 4 w 11"/>
                  <a:gd name="T11" fmla="*/ 4 h 4"/>
                  <a:gd name="T12" fmla="*/ 2 w 11"/>
                  <a:gd name="T13" fmla="*/ 4 h 4"/>
                  <a:gd name="T14" fmla="*/ 0 w 11"/>
                  <a:gd name="T15" fmla="*/ 2 h 4"/>
                  <a:gd name="T16" fmla="*/ 2 w 11"/>
                  <a:gd name="T17" fmla="*/ 0 h 4"/>
                  <a:gd name="T18" fmla="*/ 6 w 11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"/>
                  <a:gd name="T31" fmla="*/ 0 h 4"/>
                  <a:gd name="T32" fmla="*/ 11 w 11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" h="4">
                    <a:moveTo>
                      <a:pt x="6" y="2"/>
                    </a:moveTo>
                    <a:lnTo>
                      <a:pt x="9" y="2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2" name="Freeform 5278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3" name="Freeform 5279"/>
              <p:cNvSpPr>
                <a:spLocks/>
              </p:cNvSpPr>
              <p:nvPr/>
            </p:nvSpPr>
            <p:spPr bwMode="auto">
              <a:xfrm>
                <a:off x="5645" y="269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4" name="Rectangle 5280"/>
              <p:cNvSpPr>
                <a:spLocks noChangeArrowheads="1"/>
              </p:cNvSpPr>
              <p:nvPr/>
            </p:nvSpPr>
            <p:spPr bwMode="auto">
              <a:xfrm>
                <a:off x="5701" y="274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5" name="Freeform 5281"/>
              <p:cNvSpPr>
                <a:spLocks/>
              </p:cNvSpPr>
              <p:nvPr/>
            </p:nvSpPr>
            <p:spPr bwMode="auto">
              <a:xfrm>
                <a:off x="5701" y="274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6" name="Freeform 5282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7" name="Freeform 5283"/>
              <p:cNvSpPr>
                <a:spLocks/>
              </p:cNvSpPr>
              <p:nvPr/>
            </p:nvSpPr>
            <p:spPr bwMode="auto">
              <a:xfrm>
                <a:off x="5740" y="276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8" name="Freeform 5284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39" name="Freeform 5285"/>
              <p:cNvSpPr>
                <a:spLocks/>
              </p:cNvSpPr>
              <p:nvPr/>
            </p:nvSpPr>
            <p:spPr bwMode="auto">
              <a:xfrm>
                <a:off x="5722" y="284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0" name="Freeform 5286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1" name="Freeform 5287"/>
              <p:cNvSpPr>
                <a:spLocks/>
              </p:cNvSpPr>
              <p:nvPr/>
            </p:nvSpPr>
            <p:spPr bwMode="auto">
              <a:xfrm>
                <a:off x="5067" y="2783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2 w 4"/>
                  <a:gd name="T11" fmla="*/ 0 h 4"/>
                  <a:gd name="T12" fmla="*/ 2 w 4"/>
                  <a:gd name="T13" fmla="*/ 0 h 4"/>
                  <a:gd name="T14" fmla="*/ 0 w 4"/>
                  <a:gd name="T15" fmla="*/ 0 h 4"/>
                  <a:gd name="T16" fmla="*/ 0 w 4"/>
                  <a:gd name="T17" fmla="*/ 2 h 4"/>
                  <a:gd name="T18" fmla="*/ 2 w 4"/>
                  <a:gd name="T19" fmla="*/ 4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4"/>
                  <a:gd name="T32" fmla="*/ 4 w 4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2" name="Freeform 5288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143" name="Freeform 5289"/>
              <p:cNvSpPr>
                <a:spLocks/>
              </p:cNvSpPr>
              <p:nvPr/>
            </p:nvSpPr>
            <p:spPr bwMode="auto">
              <a:xfrm>
                <a:off x="5080" y="2788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3 w 3"/>
                  <a:gd name="T9" fmla="*/ 0 h 6"/>
                  <a:gd name="T10" fmla="*/ 1 w 3"/>
                  <a:gd name="T11" fmla="*/ 0 h 6"/>
                  <a:gd name="T12" fmla="*/ 1 w 3"/>
                  <a:gd name="T13" fmla="*/ 0 h 6"/>
                  <a:gd name="T14" fmla="*/ 0 w 3"/>
                  <a:gd name="T15" fmla="*/ 0 h 6"/>
                  <a:gd name="T16" fmla="*/ 0 w 3"/>
                  <a:gd name="T17" fmla="*/ 2 h 6"/>
                  <a:gd name="T18" fmla="*/ 3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19" name="Group 5491"/>
            <p:cNvGrpSpPr>
              <a:grpSpLocks/>
            </p:cNvGrpSpPr>
            <p:nvPr/>
          </p:nvGrpSpPr>
          <p:grpSpPr bwMode="auto">
            <a:xfrm>
              <a:off x="7981404" y="4183986"/>
              <a:ext cx="1104900" cy="787400"/>
              <a:chOff x="4582" y="2393"/>
              <a:chExt cx="696" cy="496"/>
            </a:xfrm>
            <a:solidFill>
              <a:schemeClr val="bg2"/>
            </a:solidFill>
          </p:grpSpPr>
          <p:sp>
            <p:nvSpPr>
              <p:cNvPr id="744" name="Freeform 5291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5" name="Freeform 5292"/>
              <p:cNvSpPr>
                <a:spLocks/>
              </p:cNvSpPr>
              <p:nvPr/>
            </p:nvSpPr>
            <p:spPr bwMode="auto">
              <a:xfrm>
                <a:off x="5081" y="2736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6" name="Rectangle 5293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7" name="Rectangle 5294"/>
              <p:cNvSpPr>
                <a:spLocks noChangeArrowheads="1"/>
              </p:cNvSpPr>
              <p:nvPr/>
            </p:nvSpPr>
            <p:spPr bwMode="auto">
              <a:xfrm>
                <a:off x="5085" y="2787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8" name="Freeform 5295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9" name="Freeform 5296"/>
              <p:cNvSpPr>
                <a:spLocks/>
              </p:cNvSpPr>
              <p:nvPr/>
            </p:nvSpPr>
            <p:spPr bwMode="auto">
              <a:xfrm>
                <a:off x="5088" y="2765"/>
                <a:ext cx="67" cy="36"/>
              </a:xfrm>
              <a:custGeom>
                <a:avLst/>
                <a:gdLst>
                  <a:gd name="T0" fmla="*/ 8 w 67"/>
                  <a:gd name="T1" fmla="*/ 31 h 36"/>
                  <a:gd name="T2" fmla="*/ 11 w 67"/>
                  <a:gd name="T3" fmla="*/ 32 h 36"/>
                  <a:gd name="T4" fmla="*/ 18 w 67"/>
                  <a:gd name="T5" fmla="*/ 32 h 36"/>
                  <a:gd name="T6" fmla="*/ 20 w 67"/>
                  <a:gd name="T7" fmla="*/ 34 h 36"/>
                  <a:gd name="T8" fmla="*/ 22 w 67"/>
                  <a:gd name="T9" fmla="*/ 36 h 36"/>
                  <a:gd name="T10" fmla="*/ 33 w 67"/>
                  <a:gd name="T11" fmla="*/ 36 h 36"/>
                  <a:gd name="T12" fmla="*/ 42 w 67"/>
                  <a:gd name="T13" fmla="*/ 31 h 36"/>
                  <a:gd name="T14" fmla="*/ 45 w 67"/>
                  <a:gd name="T15" fmla="*/ 31 h 36"/>
                  <a:gd name="T16" fmla="*/ 51 w 67"/>
                  <a:gd name="T17" fmla="*/ 25 h 36"/>
                  <a:gd name="T18" fmla="*/ 51 w 67"/>
                  <a:gd name="T19" fmla="*/ 23 h 36"/>
                  <a:gd name="T20" fmla="*/ 61 w 67"/>
                  <a:gd name="T21" fmla="*/ 22 h 36"/>
                  <a:gd name="T22" fmla="*/ 61 w 67"/>
                  <a:gd name="T23" fmla="*/ 20 h 36"/>
                  <a:gd name="T24" fmla="*/ 60 w 67"/>
                  <a:gd name="T25" fmla="*/ 14 h 36"/>
                  <a:gd name="T26" fmla="*/ 61 w 67"/>
                  <a:gd name="T27" fmla="*/ 14 h 36"/>
                  <a:gd name="T28" fmla="*/ 65 w 67"/>
                  <a:gd name="T29" fmla="*/ 13 h 36"/>
                  <a:gd name="T30" fmla="*/ 67 w 67"/>
                  <a:gd name="T31" fmla="*/ 7 h 36"/>
                  <a:gd name="T32" fmla="*/ 65 w 67"/>
                  <a:gd name="T33" fmla="*/ 4 h 36"/>
                  <a:gd name="T34" fmla="*/ 63 w 67"/>
                  <a:gd name="T35" fmla="*/ 2 h 36"/>
                  <a:gd name="T36" fmla="*/ 65 w 67"/>
                  <a:gd name="T37" fmla="*/ 0 h 36"/>
                  <a:gd name="T38" fmla="*/ 60 w 67"/>
                  <a:gd name="T39" fmla="*/ 4 h 36"/>
                  <a:gd name="T40" fmla="*/ 58 w 67"/>
                  <a:gd name="T41" fmla="*/ 2 h 36"/>
                  <a:gd name="T42" fmla="*/ 54 w 67"/>
                  <a:gd name="T43" fmla="*/ 2 h 36"/>
                  <a:gd name="T44" fmla="*/ 54 w 67"/>
                  <a:gd name="T45" fmla="*/ 4 h 36"/>
                  <a:gd name="T46" fmla="*/ 54 w 67"/>
                  <a:gd name="T47" fmla="*/ 11 h 36"/>
                  <a:gd name="T48" fmla="*/ 54 w 67"/>
                  <a:gd name="T49" fmla="*/ 13 h 36"/>
                  <a:gd name="T50" fmla="*/ 47 w 67"/>
                  <a:gd name="T51" fmla="*/ 14 h 36"/>
                  <a:gd name="T52" fmla="*/ 45 w 67"/>
                  <a:gd name="T53" fmla="*/ 18 h 36"/>
                  <a:gd name="T54" fmla="*/ 43 w 67"/>
                  <a:gd name="T55" fmla="*/ 22 h 36"/>
                  <a:gd name="T56" fmla="*/ 40 w 67"/>
                  <a:gd name="T57" fmla="*/ 22 h 36"/>
                  <a:gd name="T58" fmla="*/ 35 w 67"/>
                  <a:gd name="T59" fmla="*/ 22 h 36"/>
                  <a:gd name="T60" fmla="*/ 33 w 67"/>
                  <a:gd name="T61" fmla="*/ 23 h 36"/>
                  <a:gd name="T62" fmla="*/ 29 w 67"/>
                  <a:gd name="T63" fmla="*/ 23 h 36"/>
                  <a:gd name="T64" fmla="*/ 29 w 67"/>
                  <a:gd name="T65" fmla="*/ 18 h 36"/>
                  <a:gd name="T66" fmla="*/ 31 w 67"/>
                  <a:gd name="T67" fmla="*/ 16 h 36"/>
                  <a:gd name="T68" fmla="*/ 29 w 67"/>
                  <a:gd name="T69" fmla="*/ 14 h 36"/>
                  <a:gd name="T70" fmla="*/ 27 w 67"/>
                  <a:gd name="T71" fmla="*/ 22 h 36"/>
                  <a:gd name="T72" fmla="*/ 26 w 67"/>
                  <a:gd name="T73" fmla="*/ 22 h 36"/>
                  <a:gd name="T74" fmla="*/ 17 w 67"/>
                  <a:gd name="T75" fmla="*/ 23 h 36"/>
                  <a:gd name="T76" fmla="*/ 13 w 67"/>
                  <a:gd name="T77" fmla="*/ 23 h 36"/>
                  <a:gd name="T78" fmla="*/ 8 w 67"/>
                  <a:gd name="T79" fmla="*/ 23 h 36"/>
                  <a:gd name="T80" fmla="*/ 6 w 67"/>
                  <a:gd name="T81" fmla="*/ 23 h 36"/>
                  <a:gd name="T82" fmla="*/ 2 w 67"/>
                  <a:gd name="T83" fmla="*/ 23 h 36"/>
                  <a:gd name="T84" fmla="*/ 0 w 67"/>
                  <a:gd name="T85" fmla="*/ 23 h 36"/>
                  <a:gd name="T86" fmla="*/ 0 w 67"/>
                  <a:gd name="T87" fmla="*/ 27 h 36"/>
                  <a:gd name="T88" fmla="*/ 2 w 67"/>
                  <a:gd name="T89" fmla="*/ 27 h 36"/>
                  <a:gd name="T90" fmla="*/ 6 w 67"/>
                  <a:gd name="T91" fmla="*/ 29 h 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67"/>
                  <a:gd name="T139" fmla="*/ 0 h 36"/>
                  <a:gd name="T140" fmla="*/ 67 w 67"/>
                  <a:gd name="T141" fmla="*/ 36 h 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67" h="36">
                    <a:moveTo>
                      <a:pt x="8" y="31"/>
                    </a:moveTo>
                    <a:lnTo>
                      <a:pt x="8" y="31"/>
                    </a:lnTo>
                    <a:lnTo>
                      <a:pt x="11" y="32"/>
                    </a:lnTo>
                    <a:lnTo>
                      <a:pt x="15" y="32"/>
                    </a:lnTo>
                    <a:lnTo>
                      <a:pt x="18" y="32"/>
                    </a:lnTo>
                    <a:lnTo>
                      <a:pt x="20" y="34"/>
                    </a:lnTo>
                    <a:lnTo>
                      <a:pt x="22" y="36"/>
                    </a:lnTo>
                    <a:lnTo>
                      <a:pt x="33" y="36"/>
                    </a:lnTo>
                    <a:lnTo>
                      <a:pt x="38" y="32"/>
                    </a:lnTo>
                    <a:lnTo>
                      <a:pt x="42" y="31"/>
                    </a:lnTo>
                    <a:lnTo>
                      <a:pt x="45" y="31"/>
                    </a:lnTo>
                    <a:lnTo>
                      <a:pt x="49" y="29"/>
                    </a:lnTo>
                    <a:lnTo>
                      <a:pt x="51" y="25"/>
                    </a:lnTo>
                    <a:lnTo>
                      <a:pt x="51" y="23"/>
                    </a:lnTo>
                    <a:lnTo>
                      <a:pt x="58" y="23"/>
                    </a:lnTo>
                    <a:lnTo>
                      <a:pt x="61" y="22"/>
                    </a:lnTo>
                    <a:lnTo>
                      <a:pt x="61" y="20"/>
                    </a:lnTo>
                    <a:lnTo>
                      <a:pt x="60" y="16"/>
                    </a:lnTo>
                    <a:lnTo>
                      <a:pt x="60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5" y="13"/>
                    </a:lnTo>
                    <a:lnTo>
                      <a:pt x="67" y="7"/>
                    </a:lnTo>
                    <a:lnTo>
                      <a:pt x="67" y="5"/>
                    </a:lnTo>
                    <a:lnTo>
                      <a:pt x="65" y="4"/>
                    </a:lnTo>
                    <a:lnTo>
                      <a:pt x="63" y="2"/>
                    </a:lnTo>
                    <a:lnTo>
                      <a:pt x="65" y="0"/>
                    </a:lnTo>
                    <a:lnTo>
                      <a:pt x="61" y="2"/>
                    </a:lnTo>
                    <a:lnTo>
                      <a:pt x="60" y="4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4" y="2"/>
                    </a:lnTo>
                    <a:lnTo>
                      <a:pt x="54" y="4"/>
                    </a:lnTo>
                    <a:lnTo>
                      <a:pt x="54" y="7"/>
                    </a:lnTo>
                    <a:lnTo>
                      <a:pt x="54" y="11"/>
                    </a:lnTo>
                    <a:lnTo>
                      <a:pt x="54" y="13"/>
                    </a:lnTo>
                    <a:lnTo>
                      <a:pt x="52" y="14"/>
                    </a:lnTo>
                    <a:lnTo>
                      <a:pt x="47" y="14"/>
                    </a:lnTo>
                    <a:lnTo>
                      <a:pt x="45" y="18"/>
                    </a:lnTo>
                    <a:lnTo>
                      <a:pt x="43" y="22"/>
                    </a:lnTo>
                    <a:lnTo>
                      <a:pt x="40" y="22"/>
                    </a:lnTo>
                    <a:lnTo>
                      <a:pt x="36" y="23"/>
                    </a:lnTo>
                    <a:lnTo>
                      <a:pt x="35" y="22"/>
                    </a:lnTo>
                    <a:lnTo>
                      <a:pt x="33" y="23"/>
                    </a:lnTo>
                    <a:lnTo>
                      <a:pt x="31" y="23"/>
                    </a:lnTo>
                    <a:lnTo>
                      <a:pt x="29" y="23"/>
                    </a:lnTo>
                    <a:lnTo>
                      <a:pt x="29" y="18"/>
                    </a:lnTo>
                    <a:lnTo>
                      <a:pt x="29" y="16"/>
                    </a:lnTo>
                    <a:lnTo>
                      <a:pt x="31" y="16"/>
                    </a:lnTo>
                    <a:lnTo>
                      <a:pt x="29" y="14"/>
                    </a:lnTo>
                    <a:lnTo>
                      <a:pt x="27" y="16"/>
                    </a:lnTo>
                    <a:lnTo>
                      <a:pt x="27" y="22"/>
                    </a:lnTo>
                    <a:lnTo>
                      <a:pt x="26" y="22"/>
                    </a:lnTo>
                    <a:lnTo>
                      <a:pt x="22" y="23"/>
                    </a:lnTo>
                    <a:lnTo>
                      <a:pt x="17" y="23"/>
                    </a:lnTo>
                    <a:lnTo>
                      <a:pt x="13" y="23"/>
                    </a:lnTo>
                    <a:lnTo>
                      <a:pt x="8" y="23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7"/>
                    </a:lnTo>
                    <a:lnTo>
                      <a:pt x="2" y="27"/>
                    </a:lnTo>
                    <a:lnTo>
                      <a:pt x="6" y="29"/>
                    </a:lnTo>
                    <a:lnTo>
                      <a:pt x="8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0" name="Freeform 5297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1" name="Freeform 5298"/>
              <p:cNvSpPr>
                <a:spLocks/>
              </p:cNvSpPr>
              <p:nvPr/>
            </p:nvSpPr>
            <p:spPr bwMode="auto">
              <a:xfrm>
                <a:off x="5106" y="277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2" name="Freeform 5299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3" name="Freeform 5300"/>
              <p:cNvSpPr>
                <a:spLocks/>
              </p:cNvSpPr>
              <p:nvPr/>
            </p:nvSpPr>
            <p:spPr bwMode="auto">
              <a:xfrm>
                <a:off x="5110" y="2720"/>
                <a:ext cx="4" cy="4"/>
              </a:xfrm>
              <a:custGeom>
                <a:avLst/>
                <a:gdLst>
                  <a:gd name="T0" fmla="*/ 4 w 4"/>
                  <a:gd name="T1" fmla="*/ 4 h 4"/>
                  <a:gd name="T2" fmla="*/ 4 w 4"/>
                  <a:gd name="T3" fmla="*/ 4 h 4"/>
                  <a:gd name="T4" fmla="*/ 4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  <a:gd name="T10" fmla="*/ 0 w 4"/>
                  <a:gd name="T11" fmla="*/ 2 h 4"/>
                  <a:gd name="T12" fmla="*/ 0 w 4"/>
                  <a:gd name="T13" fmla="*/ 2 h 4"/>
                  <a:gd name="T14" fmla="*/ 2 w 4"/>
                  <a:gd name="T15" fmla="*/ 4 h 4"/>
                  <a:gd name="T16" fmla="*/ 4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4" y="4"/>
                    </a:move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4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4" name="Freeform 5301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5" name="Freeform 5302"/>
              <p:cNvSpPr>
                <a:spLocks/>
              </p:cNvSpPr>
              <p:nvPr/>
            </p:nvSpPr>
            <p:spPr bwMode="auto">
              <a:xfrm>
                <a:off x="5112" y="2847"/>
                <a:ext cx="3" cy="6"/>
              </a:xfrm>
              <a:custGeom>
                <a:avLst/>
                <a:gdLst>
                  <a:gd name="T0" fmla="*/ 3 w 3"/>
                  <a:gd name="T1" fmla="*/ 6 h 6"/>
                  <a:gd name="T2" fmla="*/ 3 w 3"/>
                  <a:gd name="T3" fmla="*/ 6 h 6"/>
                  <a:gd name="T4" fmla="*/ 3 w 3"/>
                  <a:gd name="T5" fmla="*/ 2 h 6"/>
                  <a:gd name="T6" fmla="*/ 3 w 3"/>
                  <a:gd name="T7" fmla="*/ 0 h 6"/>
                  <a:gd name="T8" fmla="*/ 2 w 3"/>
                  <a:gd name="T9" fmla="*/ 0 h 6"/>
                  <a:gd name="T10" fmla="*/ 2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3 w 3"/>
                  <a:gd name="T17" fmla="*/ 6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6"/>
                  <a:gd name="T29" fmla="*/ 3 w 3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6">
                    <a:moveTo>
                      <a:pt x="3" y="6"/>
                    </a:moveTo>
                    <a:lnTo>
                      <a:pt x="3" y="6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3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6" name="Freeform 5303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7" name="Freeform 5304"/>
              <p:cNvSpPr>
                <a:spLocks/>
              </p:cNvSpPr>
              <p:nvPr/>
            </p:nvSpPr>
            <p:spPr bwMode="auto">
              <a:xfrm>
                <a:off x="5117" y="2849"/>
                <a:ext cx="7" cy="6"/>
              </a:xfrm>
              <a:custGeom>
                <a:avLst/>
                <a:gdLst>
                  <a:gd name="T0" fmla="*/ 6 w 7"/>
                  <a:gd name="T1" fmla="*/ 6 h 6"/>
                  <a:gd name="T2" fmla="*/ 6 w 7"/>
                  <a:gd name="T3" fmla="*/ 6 h 6"/>
                  <a:gd name="T4" fmla="*/ 7 w 7"/>
                  <a:gd name="T5" fmla="*/ 4 h 6"/>
                  <a:gd name="T6" fmla="*/ 6 w 7"/>
                  <a:gd name="T7" fmla="*/ 4 h 6"/>
                  <a:gd name="T8" fmla="*/ 2 w 7"/>
                  <a:gd name="T9" fmla="*/ 0 h 6"/>
                  <a:gd name="T10" fmla="*/ 2 w 7"/>
                  <a:gd name="T11" fmla="*/ 0 h 6"/>
                  <a:gd name="T12" fmla="*/ 0 w 7"/>
                  <a:gd name="T13" fmla="*/ 0 h 6"/>
                  <a:gd name="T14" fmla="*/ 0 w 7"/>
                  <a:gd name="T15" fmla="*/ 2 h 6"/>
                  <a:gd name="T16" fmla="*/ 0 w 7"/>
                  <a:gd name="T17" fmla="*/ 4 h 6"/>
                  <a:gd name="T18" fmla="*/ 0 w 7"/>
                  <a:gd name="T19" fmla="*/ 6 h 6"/>
                  <a:gd name="T20" fmla="*/ 0 w 7"/>
                  <a:gd name="T21" fmla="*/ 6 h 6"/>
                  <a:gd name="T22" fmla="*/ 4 w 7"/>
                  <a:gd name="T23" fmla="*/ 6 h 6"/>
                  <a:gd name="T24" fmla="*/ 6 w 7"/>
                  <a:gd name="T25" fmla="*/ 6 h 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6"/>
                  <a:gd name="T41" fmla="*/ 7 w 7"/>
                  <a:gd name="T42" fmla="*/ 6 h 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6">
                    <a:moveTo>
                      <a:pt x="6" y="6"/>
                    </a:moveTo>
                    <a:lnTo>
                      <a:pt x="6" y="6"/>
                    </a:lnTo>
                    <a:lnTo>
                      <a:pt x="7" y="4"/>
                    </a:lnTo>
                    <a:lnTo>
                      <a:pt x="6" y="4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6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8" name="Freeform 5305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59" name="Freeform 5306"/>
              <p:cNvSpPr>
                <a:spLocks/>
              </p:cNvSpPr>
              <p:nvPr/>
            </p:nvSpPr>
            <p:spPr bwMode="auto">
              <a:xfrm>
                <a:off x="5117" y="2738"/>
                <a:ext cx="9" cy="4"/>
              </a:xfrm>
              <a:custGeom>
                <a:avLst/>
                <a:gdLst>
                  <a:gd name="T0" fmla="*/ 0 w 9"/>
                  <a:gd name="T1" fmla="*/ 2 h 4"/>
                  <a:gd name="T2" fmla="*/ 0 w 9"/>
                  <a:gd name="T3" fmla="*/ 2 h 4"/>
                  <a:gd name="T4" fmla="*/ 2 w 9"/>
                  <a:gd name="T5" fmla="*/ 2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4 h 4"/>
                  <a:gd name="T12" fmla="*/ 9 w 9"/>
                  <a:gd name="T13" fmla="*/ 2 h 4"/>
                  <a:gd name="T14" fmla="*/ 7 w 9"/>
                  <a:gd name="T15" fmla="*/ 0 h 4"/>
                  <a:gd name="T16" fmla="*/ 7 w 9"/>
                  <a:gd name="T17" fmla="*/ 0 h 4"/>
                  <a:gd name="T18" fmla="*/ 4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9"/>
                  <a:gd name="T37" fmla="*/ 0 h 4"/>
                  <a:gd name="T38" fmla="*/ 9 w 9"/>
                  <a:gd name="T39" fmla="*/ 4 h 4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9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6" y="4"/>
                    </a:lnTo>
                    <a:lnTo>
                      <a:pt x="7" y="4"/>
                    </a:lnTo>
                    <a:lnTo>
                      <a:pt x="9" y="2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0" name="Freeform 5307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1" name="Freeform 5308"/>
              <p:cNvSpPr>
                <a:spLocks/>
              </p:cNvSpPr>
              <p:nvPr/>
            </p:nvSpPr>
            <p:spPr bwMode="auto">
              <a:xfrm>
                <a:off x="5121" y="286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2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2" name="Freeform 5309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3" name="Freeform 5310"/>
              <p:cNvSpPr>
                <a:spLocks/>
              </p:cNvSpPr>
              <p:nvPr/>
            </p:nvSpPr>
            <p:spPr bwMode="auto">
              <a:xfrm>
                <a:off x="5121" y="2856"/>
                <a:ext cx="9" cy="6"/>
              </a:xfrm>
              <a:custGeom>
                <a:avLst/>
                <a:gdLst>
                  <a:gd name="T0" fmla="*/ 2 w 9"/>
                  <a:gd name="T1" fmla="*/ 4 h 6"/>
                  <a:gd name="T2" fmla="*/ 2 w 9"/>
                  <a:gd name="T3" fmla="*/ 4 h 6"/>
                  <a:gd name="T4" fmla="*/ 3 w 9"/>
                  <a:gd name="T5" fmla="*/ 4 h 6"/>
                  <a:gd name="T6" fmla="*/ 3 w 9"/>
                  <a:gd name="T7" fmla="*/ 4 h 6"/>
                  <a:gd name="T8" fmla="*/ 3 w 9"/>
                  <a:gd name="T9" fmla="*/ 4 h 6"/>
                  <a:gd name="T10" fmla="*/ 3 w 9"/>
                  <a:gd name="T11" fmla="*/ 6 h 6"/>
                  <a:gd name="T12" fmla="*/ 5 w 9"/>
                  <a:gd name="T13" fmla="*/ 6 h 6"/>
                  <a:gd name="T14" fmla="*/ 5 w 9"/>
                  <a:gd name="T15" fmla="*/ 6 h 6"/>
                  <a:gd name="T16" fmla="*/ 7 w 9"/>
                  <a:gd name="T17" fmla="*/ 6 h 6"/>
                  <a:gd name="T18" fmla="*/ 9 w 9"/>
                  <a:gd name="T19" fmla="*/ 6 h 6"/>
                  <a:gd name="T20" fmla="*/ 7 w 9"/>
                  <a:gd name="T21" fmla="*/ 2 h 6"/>
                  <a:gd name="T22" fmla="*/ 7 w 9"/>
                  <a:gd name="T23" fmla="*/ 2 h 6"/>
                  <a:gd name="T24" fmla="*/ 7 w 9"/>
                  <a:gd name="T25" fmla="*/ 4 h 6"/>
                  <a:gd name="T26" fmla="*/ 7 w 9"/>
                  <a:gd name="T27" fmla="*/ 4 h 6"/>
                  <a:gd name="T28" fmla="*/ 3 w 9"/>
                  <a:gd name="T29" fmla="*/ 2 h 6"/>
                  <a:gd name="T30" fmla="*/ 0 w 9"/>
                  <a:gd name="T31" fmla="*/ 0 h 6"/>
                  <a:gd name="T32" fmla="*/ 0 w 9"/>
                  <a:gd name="T33" fmla="*/ 0 h 6"/>
                  <a:gd name="T34" fmla="*/ 2 w 9"/>
                  <a:gd name="T35" fmla="*/ 4 h 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"/>
                  <a:gd name="T55" fmla="*/ 0 h 6"/>
                  <a:gd name="T56" fmla="*/ 9 w 9"/>
                  <a:gd name="T57" fmla="*/ 6 h 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" h="6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7" y="6"/>
                    </a:lnTo>
                    <a:lnTo>
                      <a:pt x="9" y="6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4" name="Freeform 5311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5" name="Freeform 5312"/>
              <p:cNvSpPr>
                <a:spLocks/>
              </p:cNvSpPr>
              <p:nvPr/>
            </p:nvSpPr>
            <p:spPr bwMode="auto">
              <a:xfrm>
                <a:off x="5123" y="28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6" name="Freeform 5313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7" name="Freeform 5314"/>
              <p:cNvSpPr>
                <a:spLocks/>
              </p:cNvSpPr>
              <p:nvPr/>
            </p:nvSpPr>
            <p:spPr bwMode="auto">
              <a:xfrm>
                <a:off x="5128" y="2835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0 w 2"/>
                  <a:gd name="T5" fmla="*/ 3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0 h 5"/>
                  <a:gd name="T12" fmla="*/ 0 w 2"/>
                  <a:gd name="T13" fmla="*/ 2 h 5"/>
                  <a:gd name="T14" fmla="*/ 2 w 2"/>
                  <a:gd name="T15" fmla="*/ 2 h 5"/>
                  <a:gd name="T16" fmla="*/ 2 w 2"/>
                  <a:gd name="T17" fmla="*/ 2 h 5"/>
                  <a:gd name="T18" fmla="*/ 0 w 2"/>
                  <a:gd name="T19" fmla="*/ 3 h 5"/>
                  <a:gd name="T20" fmla="*/ 2 w 2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5"/>
                  <a:gd name="T35" fmla="*/ 2 w 2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0" y="3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8" name="Freeform 5315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69" name="Freeform 5316"/>
              <p:cNvSpPr>
                <a:spLocks/>
              </p:cNvSpPr>
              <p:nvPr/>
            </p:nvSpPr>
            <p:spPr bwMode="auto">
              <a:xfrm>
                <a:off x="5130" y="2745"/>
                <a:ext cx="3" cy="2"/>
              </a:xfrm>
              <a:custGeom>
                <a:avLst/>
                <a:gdLst>
                  <a:gd name="T0" fmla="*/ 0 w 3"/>
                  <a:gd name="T1" fmla="*/ 2 h 2"/>
                  <a:gd name="T2" fmla="*/ 0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1 w 3"/>
                  <a:gd name="T9" fmla="*/ 0 h 2"/>
                  <a:gd name="T10" fmla="*/ 0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0" y="2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0" name="Freeform 5317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1" name="Freeform 5318"/>
              <p:cNvSpPr>
                <a:spLocks/>
              </p:cNvSpPr>
              <p:nvPr/>
            </p:nvSpPr>
            <p:spPr bwMode="auto">
              <a:xfrm>
                <a:off x="5131" y="2742"/>
                <a:ext cx="36" cy="36"/>
              </a:xfrm>
              <a:custGeom>
                <a:avLst/>
                <a:gdLst>
                  <a:gd name="T0" fmla="*/ 29 w 36"/>
                  <a:gd name="T1" fmla="*/ 19 h 36"/>
                  <a:gd name="T2" fmla="*/ 29 w 36"/>
                  <a:gd name="T3" fmla="*/ 19 h 36"/>
                  <a:gd name="T4" fmla="*/ 26 w 36"/>
                  <a:gd name="T5" fmla="*/ 16 h 36"/>
                  <a:gd name="T6" fmla="*/ 24 w 36"/>
                  <a:gd name="T7" fmla="*/ 14 h 36"/>
                  <a:gd name="T8" fmla="*/ 24 w 36"/>
                  <a:gd name="T9" fmla="*/ 14 h 36"/>
                  <a:gd name="T10" fmla="*/ 20 w 36"/>
                  <a:gd name="T11" fmla="*/ 11 h 36"/>
                  <a:gd name="T12" fmla="*/ 17 w 36"/>
                  <a:gd name="T13" fmla="*/ 9 h 36"/>
                  <a:gd name="T14" fmla="*/ 17 w 36"/>
                  <a:gd name="T15" fmla="*/ 9 h 36"/>
                  <a:gd name="T16" fmla="*/ 11 w 36"/>
                  <a:gd name="T17" fmla="*/ 5 h 36"/>
                  <a:gd name="T18" fmla="*/ 8 w 36"/>
                  <a:gd name="T19" fmla="*/ 3 h 36"/>
                  <a:gd name="T20" fmla="*/ 8 w 36"/>
                  <a:gd name="T21" fmla="*/ 3 h 36"/>
                  <a:gd name="T22" fmla="*/ 6 w 36"/>
                  <a:gd name="T23" fmla="*/ 3 h 36"/>
                  <a:gd name="T24" fmla="*/ 6 w 36"/>
                  <a:gd name="T25" fmla="*/ 2 h 36"/>
                  <a:gd name="T26" fmla="*/ 6 w 36"/>
                  <a:gd name="T27" fmla="*/ 2 h 36"/>
                  <a:gd name="T28" fmla="*/ 4 w 36"/>
                  <a:gd name="T29" fmla="*/ 0 h 36"/>
                  <a:gd name="T30" fmla="*/ 0 w 36"/>
                  <a:gd name="T31" fmla="*/ 0 h 36"/>
                  <a:gd name="T32" fmla="*/ 0 w 36"/>
                  <a:gd name="T33" fmla="*/ 0 h 36"/>
                  <a:gd name="T34" fmla="*/ 0 w 36"/>
                  <a:gd name="T35" fmla="*/ 0 h 36"/>
                  <a:gd name="T36" fmla="*/ 0 w 36"/>
                  <a:gd name="T37" fmla="*/ 0 h 36"/>
                  <a:gd name="T38" fmla="*/ 0 w 36"/>
                  <a:gd name="T39" fmla="*/ 0 h 36"/>
                  <a:gd name="T40" fmla="*/ 4 w 36"/>
                  <a:gd name="T41" fmla="*/ 3 h 36"/>
                  <a:gd name="T42" fmla="*/ 4 w 36"/>
                  <a:gd name="T43" fmla="*/ 3 h 36"/>
                  <a:gd name="T44" fmla="*/ 11 w 36"/>
                  <a:gd name="T45" fmla="*/ 7 h 36"/>
                  <a:gd name="T46" fmla="*/ 11 w 36"/>
                  <a:gd name="T47" fmla="*/ 7 h 36"/>
                  <a:gd name="T48" fmla="*/ 17 w 36"/>
                  <a:gd name="T49" fmla="*/ 12 h 36"/>
                  <a:gd name="T50" fmla="*/ 17 w 36"/>
                  <a:gd name="T51" fmla="*/ 12 h 36"/>
                  <a:gd name="T52" fmla="*/ 22 w 36"/>
                  <a:gd name="T53" fmla="*/ 14 h 36"/>
                  <a:gd name="T54" fmla="*/ 22 w 36"/>
                  <a:gd name="T55" fmla="*/ 14 h 36"/>
                  <a:gd name="T56" fmla="*/ 26 w 36"/>
                  <a:gd name="T57" fmla="*/ 18 h 36"/>
                  <a:gd name="T58" fmla="*/ 29 w 36"/>
                  <a:gd name="T59" fmla="*/ 23 h 36"/>
                  <a:gd name="T60" fmla="*/ 29 w 36"/>
                  <a:gd name="T61" fmla="*/ 23 h 36"/>
                  <a:gd name="T62" fmla="*/ 29 w 36"/>
                  <a:gd name="T63" fmla="*/ 27 h 36"/>
                  <a:gd name="T64" fmla="*/ 29 w 36"/>
                  <a:gd name="T65" fmla="*/ 28 h 36"/>
                  <a:gd name="T66" fmla="*/ 29 w 36"/>
                  <a:gd name="T67" fmla="*/ 28 h 36"/>
                  <a:gd name="T68" fmla="*/ 29 w 36"/>
                  <a:gd name="T69" fmla="*/ 32 h 36"/>
                  <a:gd name="T70" fmla="*/ 31 w 36"/>
                  <a:gd name="T71" fmla="*/ 36 h 36"/>
                  <a:gd name="T72" fmla="*/ 31 w 36"/>
                  <a:gd name="T73" fmla="*/ 36 h 36"/>
                  <a:gd name="T74" fmla="*/ 34 w 36"/>
                  <a:gd name="T75" fmla="*/ 30 h 36"/>
                  <a:gd name="T76" fmla="*/ 36 w 36"/>
                  <a:gd name="T77" fmla="*/ 25 h 36"/>
                  <a:gd name="T78" fmla="*/ 36 w 36"/>
                  <a:gd name="T79" fmla="*/ 25 h 36"/>
                  <a:gd name="T80" fmla="*/ 33 w 36"/>
                  <a:gd name="T81" fmla="*/ 21 h 36"/>
                  <a:gd name="T82" fmla="*/ 33 w 36"/>
                  <a:gd name="T83" fmla="*/ 21 h 36"/>
                  <a:gd name="T84" fmla="*/ 31 w 36"/>
                  <a:gd name="T85" fmla="*/ 19 h 36"/>
                  <a:gd name="T86" fmla="*/ 29 w 36"/>
                  <a:gd name="T87" fmla="*/ 19 h 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6"/>
                  <a:gd name="T133" fmla="*/ 0 h 36"/>
                  <a:gd name="T134" fmla="*/ 36 w 36"/>
                  <a:gd name="T135" fmla="*/ 36 h 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6" h="36">
                    <a:moveTo>
                      <a:pt x="29" y="19"/>
                    </a:moveTo>
                    <a:lnTo>
                      <a:pt x="29" y="19"/>
                    </a:lnTo>
                    <a:lnTo>
                      <a:pt x="26" y="16"/>
                    </a:lnTo>
                    <a:lnTo>
                      <a:pt x="24" y="14"/>
                    </a:lnTo>
                    <a:lnTo>
                      <a:pt x="20" y="11"/>
                    </a:lnTo>
                    <a:lnTo>
                      <a:pt x="17" y="9"/>
                    </a:lnTo>
                    <a:lnTo>
                      <a:pt x="11" y="5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2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4" y="3"/>
                    </a:lnTo>
                    <a:lnTo>
                      <a:pt x="11" y="7"/>
                    </a:lnTo>
                    <a:lnTo>
                      <a:pt x="17" y="12"/>
                    </a:lnTo>
                    <a:lnTo>
                      <a:pt x="22" y="14"/>
                    </a:lnTo>
                    <a:lnTo>
                      <a:pt x="26" y="18"/>
                    </a:lnTo>
                    <a:lnTo>
                      <a:pt x="29" y="23"/>
                    </a:lnTo>
                    <a:lnTo>
                      <a:pt x="29" y="27"/>
                    </a:lnTo>
                    <a:lnTo>
                      <a:pt x="29" y="28"/>
                    </a:lnTo>
                    <a:lnTo>
                      <a:pt x="29" y="32"/>
                    </a:lnTo>
                    <a:lnTo>
                      <a:pt x="31" y="36"/>
                    </a:lnTo>
                    <a:lnTo>
                      <a:pt x="34" y="30"/>
                    </a:lnTo>
                    <a:lnTo>
                      <a:pt x="36" y="25"/>
                    </a:lnTo>
                    <a:lnTo>
                      <a:pt x="33" y="21"/>
                    </a:lnTo>
                    <a:lnTo>
                      <a:pt x="31" y="19"/>
                    </a:lnTo>
                    <a:lnTo>
                      <a:pt x="29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2" name="Freeform 5319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3" name="Freeform 5320"/>
              <p:cNvSpPr>
                <a:spLocks/>
              </p:cNvSpPr>
              <p:nvPr/>
            </p:nvSpPr>
            <p:spPr bwMode="auto">
              <a:xfrm>
                <a:off x="5149" y="2871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0 w 4"/>
                  <a:gd name="T9" fmla="*/ 0 h 1"/>
                  <a:gd name="T10" fmla="*/ 0 w 4"/>
                  <a:gd name="T11" fmla="*/ 0 h 1"/>
                  <a:gd name="T12" fmla="*/ 2 w 4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1"/>
                  <a:gd name="T23" fmla="*/ 4 w 4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4" name="Rectangle 5321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5" name="Rectangle 5322"/>
              <p:cNvSpPr>
                <a:spLocks noChangeArrowheads="1"/>
              </p:cNvSpPr>
              <p:nvPr/>
            </p:nvSpPr>
            <p:spPr bwMode="auto">
              <a:xfrm>
                <a:off x="5149" y="274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6" name="Freeform 5323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7" name="Freeform 5324"/>
              <p:cNvSpPr>
                <a:spLocks/>
              </p:cNvSpPr>
              <p:nvPr/>
            </p:nvSpPr>
            <p:spPr bwMode="auto">
              <a:xfrm>
                <a:off x="5149" y="27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8" name="Freeform 5325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79" name="Freeform 5326"/>
              <p:cNvSpPr>
                <a:spLocks/>
              </p:cNvSpPr>
              <p:nvPr/>
            </p:nvSpPr>
            <p:spPr bwMode="auto">
              <a:xfrm>
                <a:off x="5151" y="2844"/>
                <a:ext cx="7" cy="3"/>
              </a:xfrm>
              <a:custGeom>
                <a:avLst/>
                <a:gdLst>
                  <a:gd name="T0" fmla="*/ 6 w 7"/>
                  <a:gd name="T1" fmla="*/ 3 h 3"/>
                  <a:gd name="T2" fmla="*/ 6 w 7"/>
                  <a:gd name="T3" fmla="*/ 3 h 3"/>
                  <a:gd name="T4" fmla="*/ 7 w 7"/>
                  <a:gd name="T5" fmla="*/ 2 h 3"/>
                  <a:gd name="T6" fmla="*/ 6 w 7"/>
                  <a:gd name="T7" fmla="*/ 0 h 3"/>
                  <a:gd name="T8" fmla="*/ 4 w 7"/>
                  <a:gd name="T9" fmla="*/ 0 h 3"/>
                  <a:gd name="T10" fmla="*/ 0 w 7"/>
                  <a:gd name="T11" fmla="*/ 0 h 3"/>
                  <a:gd name="T12" fmla="*/ 0 w 7"/>
                  <a:gd name="T13" fmla="*/ 0 h 3"/>
                  <a:gd name="T14" fmla="*/ 6 w 7"/>
                  <a:gd name="T15" fmla="*/ 3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6" y="3"/>
                    </a:moveTo>
                    <a:lnTo>
                      <a:pt x="6" y="3"/>
                    </a:lnTo>
                    <a:lnTo>
                      <a:pt x="7" y="2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6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0" name="Freeform 5327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1" name="Freeform 5328"/>
              <p:cNvSpPr>
                <a:spLocks/>
              </p:cNvSpPr>
              <p:nvPr/>
            </p:nvSpPr>
            <p:spPr bwMode="auto">
              <a:xfrm>
                <a:off x="5157" y="288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2" name="Freeform 5329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3" name="Freeform 5330"/>
              <p:cNvSpPr>
                <a:spLocks/>
              </p:cNvSpPr>
              <p:nvPr/>
            </p:nvSpPr>
            <p:spPr bwMode="auto">
              <a:xfrm>
                <a:off x="5158" y="2881"/>
                <a:ext cx="7" cy="6"/>
              </a:xfrm>
              <a:custGeom>
                <a:avLst/>
                <a:gdLst>
                  <a:gd name="T0" fmla="*/ 4 w 7"/>
                  <a:gd name="T1" fmla="*/ 6 h 6"/>
                  <a:gd name="T2" fmla="*/ 4 w 7"/>
                  <a:gd name="T3" fmla="*/ 6 h 6"/>
                  <a:gd name="T4" fmla="*/ 7 w 7"/>
                  <a:gd name="T5" fmla="*/ 4 h 6"/>
                  <a:gd name="T6" fmla="*/ 7 w 7"/>
                  <a:gd name="T7" fmla="*/ 4 h 6"/>
                  <a:gd name="T8" fmla="*/ 4 w 7"/>
                  <a:gd name="T9" fmla="*/ 2 h 6"/>
                  <a:gd name="T10" fmla="*/ 0 w 7"/>
                  <a:gd name="T11" fmla="*/ 0 h 6"/>
                  <a:gd name="T12" fmla="*/ 0 w 7"/>
                  <a:gd name="T13" fmla="*/ 0 h 6"/>
                  <a:gd name="T14" fmla="*/ 2 w 7"/>
                  <a:gd name="T15" fmla="*/ 4 h 6"/>
                  <a:gd name="T16" fmla="*/ 2 w 7"/>
                  <a:gd name="T17" fmla="*/ 4 h 6"/>
                  <a:gd name="T18" fmla="*/ 4 w 7"/>
                  <a:gd name="T19" fmla="*/ 4 h 6"/>
                  <a:gd name="T20" fmla="*/ 4 w 7"/>
                  <a:gd name="T21" fmla="*/ 6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4" y="6"/>
                    </a:moveTo>
                    <a:lnTo>
                      <a:pt x="4" y="6"/>
                    </a:lnTo>
                    <a:lnTo>
                      <a:pt x="7" y="4"/>
                    </a:lnTo>
                    <a:lnTo>
                      <a:pt x="4" y="2"/>
                    </a:lnTo>
                    <a:lnTo>
                      <a:pt x="0" y="0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4" name="Freeform 5331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5" name="Freeform 5332"/>
              <p:cNvSpPr>
                <a:spLocks/>
              </p:cNvSpPr>
              <p:nvPr/>
            </p:nvSpPr>
            <p:spPr bwMode="auto">
              <a:xfrm>
                <a:off x="5158" y="2747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0 w 2"/>
                  <a:gd name="T11" fmla="*/ 2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6" name="Freeform 5333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7" name="Freeform 5334"/>
              <p:cNvSpPr>
                <a:spLocks/>
              </p:cNvSpPr>
              <p:nvPr/>
            </p:nvSpPr>
            <p:spPr bwMode="auto">
              <a:xfrm>
                <a:off x="5171" y="2881"/>
                <a:ext cx="3" cy="2"/>
              </a:xfrm>
              <a:custGeom>
                <a:avLst/>
                <a:gdLst>
                  <a:gd name="T0" fmla="*/ 2 w 3"/>
                  <a:gd name="T1" fmla="*/ 2 h 2"/>
                  <a:gd name="T2" fmla="*/ 2 w 3"/>
                  <a:gd name="T3" fmla="*/ 2 h 2"/>
                  <a:gd name="T4" fmla="*/ 3 w 3"/>
                  <a:gd name="T5" fmla="*/ 0 h 2"/>
                  <a:gd name="T6" fmla="*/ 3 w 3"/>
                  <a:gd name="T7" fmla="*/ 0 h 2"/>
                  <a:gd name="T8" fmla="*/ 2 w 3"/>
                  <a:gd name="T9" fmla="*/ 0 h 2"/>
                  <a:gd name="T10" fmla="*/ 0 w 3"/>
                  <a:gd name="T11" fmla="*/ 0 h 2"/>
                  <a:gd name="T12" fmla="*/ 0 w 3"/>
                  <a:gd name="T13" fmla="*/ 0 h 2"/>
                  <a:gd name="T14" fmla="*/ 2 w 3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2" y="2"/>
                    </a:moveTo>
                    <a:lnTo>
                      <a:pt x="2" y="2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8" name="Rectangle 5335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89" name="Rectangle 5336"/>
              <p:cNvSpPr>
                <a:spLocks noChangeArrowheads="1"/>
              </p:cNvSpPr>
              <p:nvPr/>
            </p:nvSpPr>
            <p:spPr bwMode="auto">
              <a:xfrm>
                <a:off x="5185" y="2770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0" name="Freeform 5337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1" name="Freeform 5338"/>
              <p:cNvSpPr>
                <a:spLocks/>
              </p:cNvSpPr>
              <p:nvPr/>
            </p:nvSpPr>
            <p:spPr bwMode="auto">
              <a:xfrm>
                <a:off x="5189" y="2779"/>
                <a:ext cx="3" cy="8"/>
              </a:xfrm>
              <a:custGeom>
                <a:avLst/>
                <a:gdLst>
                  <a:gd name="T0" fmla="*/ 2 w 3"/>
                  <a:gd name="T1" fmla="*/ 8 h 8"/>
                  <a:gd name="T2" fmla="*/ 2 w 3"/>
                  <a:gd name="T3" fmla="*/ 8 h 8"/>
                  <a:gd name="T4" fmla="*/ 3 w 3"/>
                  <a:gd name="T5" fmla="*/ 4 h 8"/>
                  <a:gd name="T6" fmla="*/ 2 w 3"/>
                  <a:gd name="T7" fmla="*/ 0 h 8"/>
                  <a:gd name="T8" fmla="*/ 2 w 3"/>
                  <a:gd name="T9" fmla="*/ 0 h 8"/>
                  <a:gd name="T10" fmla="*/ 0 w 3"/>
                  <a:gd name="T11" fmla="*/ 4 h 8"/>
                  <a:gd name="T12" fmla="*/ 2 w 3"/>
                  <a:gd name="T13" fmla="*/ 8 h 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8"/>
                  <a:gd name="T23" fmla="*/ 3 w 3"/>
                  <a:gd name="T24" fmla="*/ 8 h 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8">
                    <a:moveTo>
                      <a:pt x="2" y="8"/>
                    </a:moveTo>
                    <a:lnTo>
                      <a:pt x="2" y="8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2" name="Freeform 5339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3" name="Freeform 5340"/>
              <p:cNvSpPr>
                <a:spLocks/>
              </p:cNvSpPr>
              <p:nvPr/>
            </p:nvSpPr>
            <p:spPr bwMode="auto">
              <a:xfrm>
                <a:off x="5191" y="2787"/>
                <a:ext cx="19" cy="21"/>
              </a:xfrm>
              <a:custGeom>
                <a:avLst/>
                <a:gdLst>
                  <a:gd name="T0" fmla="*/ 5 w 19"/>
                  <a:gd name="T1" fmla="*/ 12 h 21"/>
                  <a:gd name="T2" fmla="*/ 5 w 19"/>
                  <a:gd name="T3" fmla="*/ 12 h 21"/>
                  <a:gd name="T4" fmla="*/ 7 w 19"/>
                  <a:gd name="T5" fmla="*/ 12 h 21"/>
                  <a:gd name="T6" fmla="*/ 7 w 19"/>
                  <a:gd name="T7" fmla="*/ 14 h 21"/>
                  <a:gd name="T8" fmla="*/ 7 w 19"/>
                  <a:gd name="T9" fmla="*/ 14 h 21"/>
                  <a:gd name="T10" fmla="*/ 7 w 19"/>
                  <a:gd name="T11" fmla="*/ 17 h 21"/>
                  <a:gd name="T12" fmla="*/ 8 w 19"/>
                  <a:gd name="T13" fmla="*/ 19 h 21"/>
                  <a:gd name="T14" fmla="*/ 8 w 19"/>
                  <a:gd name="T15" fmla="*/ 19 h 21"/>
                  <a:gd name="T16" fmla="*/ 12 w 19"/>
                  <a:gd name="T17" fmla="*/ 21 h 21"/>
                  <a:gd name="T18" fmla="*/ 16 w 19"/>
                  <a:gd name="T19" fmla="*/ 21 h 21"/>
                  <a:gd name="T20" fmla="*/ 17 w 19"/>
                  <a:gd name="T21" fmla="*/ 21 h 21"/>
                  <a:gd name="T22" fmla="*/ 19 w 19"/>
                  <a:gd name="T23" fmla="*/ 19 h 21"/>
                  <a:gd name="T24" fmla="*/ 19 w 19"/>
                  <a:gd name="T25" fmla="*/ 19 h 21"/>
                  <a:gd name="T26" fmla="*/ 17 w 19"/>
                  <a:gd name="T27" fmla="*/ 14 h 21"/>
                  <a:gd name="T28" fmla="*/ 17 w 19"/>
                  <a:gd name="T29" fmla="*/ 14 h 21"/>
                  <a:gd name="T30" fmla="*/ 14 w 19"/>
                  <a:gd name="T31" fmla="*/ 10 h 21"/>
                  <a:gd name="T32" fmla="*/ 14 w 19"/>
                  <a:gd name="T33" fmla="*/ 10 h 21"/>
                  <a:gd name="T34" fmla="*/ 10 w 19"/>
                  <a:gd name="T35" fmla="*/ 10 h 21"/>
                  <a:gd name="T36" fmla="*/ 10 w 19"/>
                  <a:gd name="T37" fmla="*/ 10 h 21"/>
                  <a:gd name="T38" fmla="*/ 7 w 19"/>
                  <a:gd name="T39" fmla="*/ 3 h 21"/>
                  <a:gd name="T40" fmla="*/ 3 w 19"/>
                  <a:gd name="T41" fmla="*/ 1 h 21"/>
                  <a:gd name="T42" fmla="*/ 0 w 19"/>
                  <a:gd name="T43" fmla="*/ 0 h 21"/>
                  <a:gd name="T44" fmla="*/ 0 w 19"/>
                  <a:gd name="T45" fmla="*/ 0 h 21"/>
                  <a:gd name="T46" fmla="*/ 1 w 19"/>
                  <a:gd name="T47" fmla="*/ 1 h 21"/>
                  <a:gd name="T48" fmla="*/ 0 w 19"/>
                  <a:gd name="T49" fmla="*/ 5 h 21"/>
                  <a:gd name="T50" fmla="*/ 0 w 19"/>
                  <a:gd name="T51" fmla="*/ 5 h 21"/>
                  <a:gd name="T52" fmla="*/ 1 w 19"/>
                  <a:gd name="T53" fmla="*/ 9 h 21"/>
                  <a:gd name="T54" fmla="*/ 5 w 19"/>
                  <a:gd name="T55" fmla="*/ 12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9"/>
                  <a:gd name="T85" fmla="*/ 0 h 21"/>
                  <a:gd name="T86" fmla="*/ 19 w 19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9" h="21">
                    <a:moveTo>
                      <a:pt x="5" y="12"/>
                    </a:moveTo>
                    <a:lnTo>
                      <a:pt x="5" y="12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7" y="17"/>
                    </a:lnTo>
                    <a:lnTo>
                      <a:pt x="8" y="19"/>
                    </a:lnTo>
                    <a:lnTo>
                      <a:pt x="12" y="21"/>
                    </a:lnTo>
                    <a:lnTo>
                      <a:pt x="16" y="21"/>
                    </a:lnTo>
                    <a:lnTo>
                      <a:pt x="17" y="21"/>
                    </a:lnTo>
                    <a:lnTo>
                      <a:pt x="19" y="19"/>
                    </a:lnTo>
                    <a:lnTo>
                      <a:pt x="17" y="14"/>
                    </a:lnTo>
                    <a:lnTo>
                      <a:pt x="14" y="10"/>
                    </a:lnTo>
                    <a:lnTo>
                      <a:pt x="10" y="10"/>
                    </a:lnTo>
                    <a:lnTo>
                      <a:pt x="7" y="3"/>
                    </a:lnTo>
                    <a:lnTo>
                      <a:pt x="3" y="1"/>
                    </a:lnTo>
                    <a:lnTo>
                      <a:pt x="0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1" y="9"/>
                    </a:lnTo>
                    <a:lnTo>
                      <a:pt x="5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4" name="Freeform 5341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5" name="Freeform 5342"/>
              <p:cNvSpPr>
                <a:spLocks/>
              </p:cNvSpPr>
              <p:nvPr/>
            </p:nvSpPr>
            <p:spPr bwMode="auto">
              <a:xfrm>
                <a:off x="5205" y="2812"/>
                <a:ext cx="3" cy="1"/>
              </a:xfrm>
              <a:custGeom>
                <a:avLst/>
                <a:gdLst>
                  <a:gd name="T0" fmla="*/ 2 w 3"/>
                  <a:gd name="T1" fmla="*/ 1 h 1"/>
                  <a:gd name="T2" fmla="*/ 2 w 3"/>
                  <a:gd name="T3" fmla="*/ 1 h 1"/>
                  <a:gd name="T4" fmla="*/ 3 w 3"/>
                  <a:gd name="T5" fmla="*/ 1 h 1"/>
                  <a:gd name="T6" fmla="*/ 3 w 3"/>
                  <a:gd name="T7" fmla="*/ 1 h 1"/>
                  <a:gd name="T8" fmla="*/ 2 w 3"/>
                  <a:gd name="T9" fmla="*/ 0 h 1"/>
                  <a:gd name="T10" fmla="*/ 0 w 3"/>
                  <a:gd name="T11" fmla="*/ 1 h 1"/>
                  <a:gd name="T12" fmla="*/ 0 w 3"/>
                  <a:gd name="T13" fmla="*/ 1 h 1"/>
                  <a:gd name="T14" fmla="*/ 2 w 3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1"/>
                    </a:moveTo>
                    <a:lnTo>
                      <a:pt x="2" y="1"/>
                    </a:lnTo>
                    <a:lnTo>
                      <a:pt x="3" y="1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6" name="Rectangle 5343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7" name="Rectangle 5344"/>
              <p:cNvSpPr>
                <a:spLocks noChangeArrowheads="1"/>
              </p:cNvSpPr>
              <p:nvPr/>
            </p:nvSpPr>
            <p:spPr bwMode="auto">
              <a:xfrm>
                <a:off x="5212" y="2808"/>
                <a:ext cx="1" cy="4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8" name="Freeform 5345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99" name="Freeform 5346"/>
              <p:cNvSpPr>
                <a:spLocks/>
              </p:cNvSpPr>
              <p:nvPr/>
            </p:nvSpPr>
            <p:spPr bwMode="auto">
              <a:xfrm>
                <a:off x="5062" y="2731"/>
                <a:ext cx="14" cy="4"/>
              </a:xfrm>
              <a:custGeom>
                <a:avLst/>
                <a:gdLst>
                  <a:gd name="T0" fmla="*/ 0 w 14"/>
                  <a:gd name="T1" fmla="*/ 4 h 4"/>
                  <a:gd name="T2" fmla="*/ 0 w 14"/>
                  <a:gd name="T3" fmla="*/ 4 h 4"/>
                  <a:gd name="T4" fmla="*/ 0 w 14"/>
                  <a:gd name="T5" fmla="*/ 2 h 4"/>
                  <a:gd name="T6" fmla="*/ 1 w 14"/>
                  <a:gd name="T7" fmla="*/ 2 h 4"/>
                  <a:gd name="T8" fmla="*/ 3 w 14"/>
                  <a:gd name="T9" fmla="*/ 0 h 4"/>
                  <a:gd name="T10" fmla="*/ 3 w 14"/>
                  <a:gd name="T11" fmla="*/ 0 h 4"/>
                  <a:gd name="T12" fmla="*/ 9 w 14"/>
                  <a:gd name="T13" fmla="*/ 0 h 4"/>
                  <a:gd name="T14" fmla="*/ 14 w 14"/>
                  <a:gd name="T15" fmla="*/ 2 h 4"/>
                  <a:gd name="T16" fmla="*/ 14 w 14"/>
                  <a:gd name="T17" fmla="*/ 2 h 4"/>
                  <a:gd name="T18" fmla="*/ 10 w 14"/>
                  <a:gd name="T19" fmla="*/ 2 h 4"/>
                  <a:gd name="T20" fmla="*/ 7 w 14"/>
                  <a:gd name="T21" fmla="*/ 4 h 4"/>
                  <a:gd name="T22" fmla="*/ 7 w 14"/>
                  <a:gd name="T23" fmla="*/ 4 h 4"/>
                  <a:gd name="T24" fmla="*/ 3 w 14"/>
                  <a:gd name="T25" fmla="*/ 2 h 4"/>
                  <a:gd name="T26" fmla="*/ 3 w 14"/>
                  <a:gd name="T27" fmla="*/ 2 h 4"/>
                  <a:gd name="T28" fmla="*/ 0 w 14"/>
                  <a:gd name="T29" fmla="*/ 4 h 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4"/>
                  <a:gd name="T47" fmla="*/ 14 w 14"/>
                  <a:gd name="T48" fmla="*/ 4 h 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4">
                    <a:moveTo>
                      <a:pt x="0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9" y="0"/>
                    </a:lnTo>
                    <a:lnTo>
                      <a:pt x="14" y="2"/>
                    </a:lnTo>
                    <a:lnTo>
                      <a:pt x="10" y="2"/>
                    </a:lnTo>
                    <a:lnTo>
                      <a:pt x="7" y="4"/>
                    </a:lnTo>
                    <a:lnTo>
                      <a:pt x="3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0" name="Freeform 5347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1" name="Freeform 5348"/>
              <p:cNvSpPr>
                <a:spLocks/>
              </p:cNvSpPr>
              <p:nvPr/>
            </p:nvSpPr>
            <p:spPr bwMode="auto">
              <a:xfrm>
                <a:off x="5076" y="2731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2" name="Rectangle 5349"/>
              <p:cNvSpPr>
                <a:spLocks noChangeArrowheads="1"/>
              </p:cNvSpPr>
              <p:nvPr/>
            </p:nvSpPr>
            <p:spPr bwMode="auto">
              <a:xfrm>
                <a:off x="5076" y="2731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3" name="Freeform 5350"/>
              <p:cNvSpPr>
                <a:spLocks/>
              </p:cNvSpPr>
              <p:nvPr/>
            </p:nvSpPr>
            <p:spPr bwMode="auto">
              <a:xfrm>
                <a:off x="5076" y="2731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4" name="Freeform 5351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5" name="Freeform 5352"/>
              <p:cNvSpPr>
                <a:spLocks/>
              </p:cNvSpPr>
              <p:nvPr/>
            </p:nvSpPr>
            <p:spPr bwMode="auto">
              <a:xfrm>
                <a:off x="5013" y="2481"/>
                <a:ext cx="4" cy="5"/>
              </a:xfrm>
              <a:custGeom>
                <a:avLst/>
                <a:gdLst>
                  <a:gd name="T0" fmla="*/ 2 w 4"/>
                  <a:gd name="T1" fmla="*/ 5 h 5"/>
                  <a:gd name="T2" fmla="*/ 2 w 4"/>
                  <a:gd name="T3" fmla="*/ 5 h 5"/>
                  <a:gd name="T4" fmla="*/ 4 w 4"/>
                  <a:gd name="T5" fmla="*/ 0 h 5"/>
                  <a:gd name="T6" fmla="*/ 4 w 4"/>
                  <a:gd name="T7" fmla="*/ 0 h 5"/>
                  <a:gd name="T8" fmla="*/ 2 w 4"/>
                  <a:gd name="T9" fmla="*/ 0 h 5"/>
                  <a:gd name="T10" fmla="*/ 0 w 4"/>
                  <a:gd name="T11" fmla="*/ 1 h 5"/>
                  <a:gd name="T12" fmla="*/ 0 w 4"/>
                  <a:gd name="T13" fmla="*/ 3 h 5"/>
                  <a:gd name="T14" fmla="*/ 2 w 4"/>
                  <a:gd name="T15" fmla="*/ 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5"/>
                  <a:gd name="T26" fmla="*/ 4 w 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5">
                    <a:moveTo>
                      <a:pt x="2" y="5"/>
                    </a:moveTo>
                    <a:lnTo>
                      <a:pt x="2" y="5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0" y="3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6" name="Freeform 5353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7" name="Freeform 5354"/>
              <p:cNvSpPr>
                <a:spLocks/>
              </p:cNvSpPr>
              <p:nvPr/>
            </p:nvSpPr>
            <p:spPr bwMode="auto">
              <a:xfrm>
                <a:off x="5024" y="24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8" name="Freeform 5355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09" name="Freeform 5356"/>
              <p:cNvSpPr>
                <a:spLocks/>
              </p:cNvSpPr>
              <p:nvPr/>
            </p:nvSpPr>
            <p:spPr bwMode="auto">
              <a:xfrm>
                <a:off x="5026" y="245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  <a:gd name="T10" fmla="*/ 0 w 1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0" name="Freeform 5357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1" name="Freeform 5358"/>
              <p:cNvSpPr>
                <a:spLocks/>
              </p:cNvSpPr>
              <p:nvPr/>
            </p:nvSpPr>
            <p:spPr bwMode="auto">
              <a:xfrm>
                <a:off x="5217" y="2821"/>
                <a:ext cx="4" cy="5"/>
              </a:xfrm>
              <a:custGeom>
                <a:avLst/>
                <a:gdLst>
                  <a:gd name="T0" fmla="*/ 4 w 4"/>
                  <a:gd name="T1" fmla="*/ 5 h 5"/>
                  <a:gd name="T2" fmla="*/ 4 w 4"/>
                  <a:gd name="T3" fmla="*/ 5 h 5"/>
                  <a:gd name="T4" fmla="*/ 4 w 4"/>
                  <a:gd name="T5" fmla="*/ 3 h 5"/>
                  <a:gd name="T6" fmla="*/ 4 w 4"/>
                  <a:gd name="T7" fmla="*/ 1 h 5"/>
                  <a:gd name="T8" fmla="*/ 4 w 4"/>
                  <a:gd name="T9" fmla="*/ 1 h 5"/>
                  <a:gd name="T10" fmla="*/ 2 w 4"/>
                  <a:gd name="T11" fmla="*/ 0 h 5"/>
                  <a:gd name="T12" fmla="*/ 2 w 4"/>
                  <a:gd name="T13" fmla="*/ 0 h 5"/>
                  <a:gd name="T14" fmla="*/ 0 w 4"/>
                  <a:gd name="T15" fmla="*/ 0 h 5"/>
                  <a:gd name="T16" fmla="*/ 0 w 4"/>
                  <a:gd name="T17" fmla="*/ 1 h 5"/>
                  <a:gd name="T18" fmla="*/ 4 w 4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5"/>
                  <a:gd name="T32" fmla="*/ 4 w 4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5">
                    <a:moveTo>
                      <a:pt x="4" y="5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2" name="Freeform 5359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3" name="Freeform 5360"/>
              <p:cNvSpPr>
                <a:spLocks/>
              </p:cNvSpPr>
              <p:nvPr/>
            </p:nvSpPr>
            <p:spPr bwMode="auto">
              <a:xfrm>
                <a:off x="5217" y="2826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0 w 2"/>
                  <a:gd name="T7" fmla="*/ 0 h 5"/>
                  <a:gd name="T8" fmla="*/ 0 w 2"/>
                  <a:gd name="T9" fmla="*/ 0 h 5"/>
                  <a:gd name="T10" fmla="*/ 0 w 2"/>
                  <a:gd name="T11" fmla="*/ 5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4" name="Freeform 5361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5" name="Freeform 5362"/>
              <p:cNvSpPr>
                <a:spLocks/>
              </p:cNvSpPr>
              <p:nvPr/>
            </p:nvSpPr>
            <p:spPr bwMode="auto">
              <a:xfrm>
                <a:off x="5219" y="2804"/>
                <a:ext cx="14" cy="13"/>
              </a:xfrm>
              <a:custGeom>
                <a:avLst/>
                <a:gdLst>
                  <a:gd name="T0" fmla="*/ 4 w 14"/>
                  <a:gd name="T1" fmla="*/ 9 h 13"/>
                  <a:gd name="T2" fmla="*/ 4 w 14"/>
                  <a:gd name="T3" fmla="*/ 9 h 13"/>
                  <a:gd name="T4" fmla="*/ 9 w 14"/>
                  <a:gd name="T5" fmla="*/ 13 h 13"/>
                  <a:gd name="T6" fmla="*/ 13 w 14"/>
                  <a:gd name="T7" fmla="*/ 13 h 13"/>
                  <a:gd name="T8" fmla="*/ 14 w 14"/>
                  <a:gd name="T9" fmla="*/ 13 h 13"/>
                  <a:gd name="T10" fmla="*/ 14 w 14"/>
                  <a:gd name="T11" fmla="*/ 13 h 13"/>
                  <a:gd name="T12" fmla="*/ 11 w 14"/>
                  <a:gd name="T13" fmla="*/ 11 h 13"/>
                  <a:gd name="T14" fmla="*/ 11 w 14"/>
                  <a:gd name="T15" fmla="*/ 11 h 13"/>
                  <a:gd name="T16" fmla="*/ 7 w 14"/>
                  <a:gd name="T17" fmla="*/ 6 h 13"/>
                  <a:gd name="T18" fmla="*/ 7 w 14"/>
                  <a:gd name="T19" fmla="*/ 6 h 13"/>
                  <a:gd name="T20" fmla="*/ 0 w 14"/>
                  <a:gd name="T21" fmla="*/ 0 h 13"/>
                  <a:gd name="T22" fmla="*/ 0 w 14"/>
                  <a:gd name="T23" fmla="*/ 0 h 13"/>
                  <a:gd name="T24" fmla="*/ 0 w 14"/>
                  <a:gd name="T25" fmla="*/ 2 h 13"/>
                  <a:gd name="T26" fmla="*/ 0 w 14"/>
                  <a:gd name="T27" fmla="*/ 6 h 13"/>
                  <a:gd name="T28" fmla="*/ 4 w 14"/>
                  <a:gd name="T29" fmla="*/ 9 h 1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4"/>
                  <a:gd name="T46" fmla="*/ 0 h 13"/>
                  <a:gd name="T47" fmla="*/ 14 w 14"/>
                  <a:gd name="T48" fmla="*/ 13 h 1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4" h="13">
                    <a:moveTo>
                      <a:pt x="4" y="9"/>
                    </a:moveTo>
                    <a:lnTo>
                      <a:pt x="4" y="9"/>
                    </a:lnTo>
                    <a:lnTo>
                      <a:pt x="9" y="13"/>
                    </a:lnTo>
                    <a:lnTo>
                      <a:pt x="13" y="13"/>
                    </a:lnTo>
                    <a:lnTo>
                      <a:pt x="14" y="13"/>
                    </a:lnTo>
                    <a:lnTo>
                      <a:pt x="11" y="11"/>
                    </a:lnTo>
                    <a:lnTo>
                      <a:pt x="7" y="6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6" name="Freeform 5363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7" name="Freeform 5364"/>
              <p:cNvSpPr>
                <a:spLocks/>
              </p:cNvSpPr>
              <p:nvPr/>
            </p:nvSpPr>
            <p:spPr bwMode="auto">
              <a:xfrm>
                <a:off x="5225" y="2824"/>
                <a:ext cx="3" cy="6"/>
              </a:xfrm>
              <a:custGeom>
                <a:avLst/>
                <a:gdLst>
                  <a:gd name="T0" fmla="*/ 1 w 3"/>
                  <a:gd name="T1" fmla="*/ 6 h 6"/>
                  <a:gd name="T2" fmla="*/ 1 w 3"/>
                  <a:gd name="T3" fmla="*/ 6 h 6"/>
                  <a:gd name="T4" fmla="*/ 3 w 3"/>
                  <a:gd name="T5" fmla="*/ 4 h 6"/>
                  <a:gd name="T6" fmla="*/ 3 w 3"/>
                  <a:gd name="T7" fmla="*/ 2 h 6"/>
                  <a:gd name="T8" fmla="*/ 1 w 3"/>
                  <a:gd name="T9" fmla="*/ 0 h 6"/>
                  <a:gd name="T10" fmla="*/ 1 w 3"/>
                  <a:gd name="T11" fmla="*/ 0 h 6"/>
                  <a:gd name="T12" fmla="*/ 0 w 3"/>
                  <a:gd name="T13" fmla="*/ 2 h 6"/>
                  <a:gd name="T14" fmla="*/ 0 w 3"/>
                  <a:gd name="T15" fmla="*/ 4 h 6"/>
                  <a:gd name="T16" fmla="*/ 0 w 3"/>
                  <a:gd name="T17" fmla="*/ 6 h 6"/>
                  <a:gd name="T18" fmla="*/ 1 w 3"/>
                  <a:gd name="T19" fmla="*/ 6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6"/>
                  <a:gd name="T32" fmla="*/ 3 w 3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6">
                    <a:moveTo>
                      <a:pt x="1" y="6"/>
                    </a:moveTo>
                    <a:lnTo>
                      <a:pt x="1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6"/>
                    </a:lnTo>
                    <a:lnTo>
                      <a:pt x="1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8" name="Freeform 5365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19" name="Freeform 5366"/>
              <p:cNvSpPr>
                <a:spLocks/>
              </p:cNvSpPr>
              <p:nvPr/>
            </p:nvSpPr>
            <p:spPr bwMode="auto">
              <a:xfrm>
                <a:off x="5228" y="2833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5 h 5"/>
                  <a:gd name="T6" fmla="*/ 2 w 2"/>
                  <a:gd name="T7" fmla="*/ 4 h 5"/>
                  <a:gd name="T8" fmla="*/ 2 w 2"/>
                  <a:gd name="T9" fmla="*/ 2 h 5"/>
                  <a:gd name="T10" fmla="*/ 2 w 2"/>
                  <a:gd name="T11" fmla="*/ 0 h 5"/>
                  <a:gd name="T12" fmla="*/ 2 w 2"/>
                  <a:gd name="T13" fmla="*/ 0 h 5"/>
                  <a:gd name="T14" fmla="*/ 0 w 2"/>
                  <a:gd name="T15" fmla="*/ 4 h 5"/>
                  <a:gd name="T16" fmla="*/ 2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4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0" name="Freeform 5367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1" name="Freeform 5368"/>
              <p:cNvSpPr>
                <a:spLocks/>
              </p:cNvSpPr>
              <p:nvPr/>
            </p:nvSpPr>
            <p:spPr bwMode="auto">
              <a:xfrm>
                <a:off x="5228" y="2826"/>
                <a:ext cx="11" cy="11"/>
              </a:xfrm>
              <a:custGeom>
                <a:avLst/>
                <a:gdLst>
                  <a:gd name="T0" fmla="*/ 9 w 11"/>
                  <a:gd name="T1" fmla="*/ 11 h 11"/>
                  <a:gd name="T2" fmla="*/ 9 w 11"/>
                  <a:gd name="T3" fmla="*/ 11 h 11"/>
                  <a:gd name="T4" fmla="*/ 11 w 11"/>
                  <a:gd name="T5" fmla="*/ 11 h 11"/>
                  <a:gd name="T6" fmla="*/ 11 w 11"/>
                  <a:gd name="T7" fmla="*/ 9 h 11"/>
                  <a:gd name="T8" fmla="*/ 11 w 11"/>
                  <a:gd name="T9" fmla="*/ 9 h 11"/>
                  <a:gd name="T10" fmla="*/ 9 w 11"/>
                  <a:gd name="T11" fmla="*/ 5 h 11"/>
                  <a:gd name="T12" fmla="*/ 7 w 11"/>
                  <a:gd name="T13" fmla="*/ 4 h 11"/>
                  <a:gd name="T14" fmla="*/ 7 w 11"/>
                  <a:gd name="T15" fmla="*/ 4 h 11"/>
                  <a:gd name="T16" fmla="*/ 5 w 11"/>
                  <a:gd name="T17" fmla="*/ 2 h 11"/>
                  <a:gd name="T18" fmla="*/ 5 w 11"/>
                  <a:gd name="T19" fmla="*/ 0 h 11"/>
                  <a:gd name="T20" fmla="*/ 4 w 11"/>
                  <a:gd name="T21" fmla="*/ 2 h 11"/>
                  <a:gd name="T22" fmla="*/ 4 w 11"/>
                  <a:gd name="T23" fmla="*/ 2 h 11"/>
                  <a:gd name="T24" fmla="*/ 2 w 11"/>
                  <a:gd name="T25" fmla="*/ 4 h 11"/>
                  <a:gd name="T26" fmla="*/ 0 w 11"/>
                  <a:gd name="T27" fmla="*/ 5 h 11"/>
                  <a:gd name="T28" fmla="*/ 0 w 11"/>
                  <a:gd name="T29" fmla="*/ 5 h 11"/>
                  <a:gd name="T30" fmla="*/ 4 w 11"/>
                  <a:gd name="T31" fmla="*/ 5 h 11"/>
                  <a:gd name="T32" fmla="*/ 5 w 11"/>
                  <a:gd name="T33" fmla="*/ 7 h 11"/>
                  <a:gd name="T34" fmla="*/ 5 w 11"/>
                  <a:gd name="T35" fmla="*/ 7 h 11"/>
                  <a:gd name="T36" fmla="*/ 5 w 11"/>
                  <a:gd name="T37" fmla="*/ 7 h 11"/>
                  <a:gd name="T38" fmla="*/ 5 w 11"/>
                  <a:gd name="T39" fmla="*/ 7 h 11"/>
                  <a:gd name="T40" fmla="*/ 7 w 11"/>
                  <a:gd name="T41" fmla="*/ 9 h 11"/>
                  <a:gd name="T42" fmla="*/ 9 w 11"/>
                  <a:gd name="T43" fmla="*/ 11 h 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11"/>
                  <a:gd name="T68" fmla="*/ 11 w 11"/>
                  <a:gd name="T69" fmla="*/ 11 h 1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11">
                    <a:moveTo>
                      <a:pt x="9" y="11"/>
                    </a:moveTo>
                    <a:lnTo>
                      <a:pt x="9" y="11"/>
                    </a:lnTo>
                    <a:lnTo>
                      <a:pt x="11" y="11"/>
                    </a:lnTo>
                    <a:lnTo>
                      <a:pt x="11" y="9"/>
                    </a:lnTo>
                    <a:lnTo>
                      <a:pt x="9" y="5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5"/>
                    </a:lnTo>
                    <a:lnTo>
                      <a:pt x="4" y="5"/>
                    </a:lnTo>
                    <a:lnTo>
                      <a:pt x="5" y="7"/>
                    </a:lnTo>
                    <a:lnTo>
                      <a:pt x="7" y="9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2" name="Freeform 5369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3" name="Freeform 5370"/>
              <p:cNvSpPr>
                <a:spLocks/>
              </p:cNvSpPr>
              <p:nvPr/>
            </p:nvSpPr>
            <p:spPr bwMode="auto">
              <a:xfrm>
                <a:off x="5232" y="2838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1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1" y="2"/>
                    </a:moveTo>
                    <a:lnTo>
                      <a:pt x="1" y="2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4" name="Freeform 5371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5" name="Freeform 5372"/>
              <p:cNvSpPr>
                <a:spLocks/>
              </p:cNvSpPr>
              <p:nvPr/>
            </p:nvSpPr>
            <p:spPr bwMode="auto">
              <a:xfrm>
                <a:off x="5233" y="281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6" name="Freeform 5373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7" name="Freeform 5374"/>
              <p:cNvSpPr>
                <a:spLocks/>
              </p:cNvSpPr>
              <p:nvPr/>
            </p:nvSpPr>
            <p:spPr bwMode="auto">
              <a:xfrm>
                <a:off x="5237" y="281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8" name="Freeform 5375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29" name="Freeform 5376"/>
              <p:cNvSpPr>
                <a:spLocks/>
              </p:cNvSpPr>
              <p:nvPr/>
            </p:nvSpPr>
            <p:spPr bwMode="auto">
              <a:xfrm>
                <a:off x="5239" y="2835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3 h 5"/>
                  <a:gd name="T6" fmla="*/ 2 w 2"/>
                  <a:gd name="T7" fmla="*/ 3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2 h 5"/>
                  <a:gd name="T14" fmla="*/ 0 w 2"/>
                  <a:gd name="T15" fmla="*/ 2 h 5"/>
                  <a:gd name="T16" fmla="*/ 0 w 2"/>
                  <a:gd name="T17" fmla="*/ 3 h 5"/>
                  <a:gd name="T18" fmla="*/ 0 w 2"/>
                  <a:gd name="T19" fmla="*/ 5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5"/>
                  <a:gd name="T32" fmla="*/ 2 w 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0" name="Rectangle 5377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1" name="Rectangle 5378"/>
              <p:cNvSpPr>
                <a:spLocks noChangeArrowheads="1"/>
              </p:cNvSpPr>
              <p:nvPr/>
            </p:nvSpPr>
            <p:spPr bwMode="auto">
              <a:xfrm>
                <a:off x="5242" y="2838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2" name="Freeform 5379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3" name="Freeform 5380"/>
              <p:cNvSpPr>
                <a:spLocks/>
              </p:cNvSpPr>
              <p:nvPr/>
            </p:nvSpPr>
            <p:spPr bwMode="auto">
              <a:xfrm>
                <a:off x="5246" y="281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2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2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4" name="Freeform 5381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5" name="Freeform 5382"/>
              <p:cNvSpPr>
                <a:spLocks/>
              </p:cNvSpPr>
              <p:nvPr/>
            </p:nvSpPr>
            <p:spPr bwMode="auto">
              <a:xfrm>
                <a:off x="5246" y="2821"/>
                <a:ext cx="4" cy="1"/>
              </a:xfrm>
              <a:custGeom>
                <a:avLst/>
                <a:gdLst>
                  <a:gd name="T0" fmla="*/ 4 w 4"/>
                  <a:gd name="T1" fmla="*/ 1 h 1"/>
                  <a:gd name="T2" fmla="*/ 4 w 4"/>
                  <a:gd name="T3" fmla="*/ 1 h 1"/>
                  <a:gd name="T4" fmla="*/ 2 w 4"/>
                  <a:gd name="T5" fmla="*/ 0 h 1"/>
                  <a:gd name="T6" fmla="*/ 0 w 4"/>
                  <a:gd name="T7" fmla="*/ 0 h 1"/>
                  <a:gd name="T8" fmla="*/ 0 w 4"/>
                  <a:gd name="T9" fmla="*/ 0 h 1"/>
                  <a:gd name="T10" fmla="*/ 4 w 4"/>
                  <a:gd name="T11" fmla="*/ 1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1"/>
                  <a:gd name="T20" fmla="*/ 4 w 4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1">
                    <a:moveTo>
                      <a:pt x="4" y="1"/>
                    </a:moveTo>
                    <a:lnTo>
                      <a:pt x="4" y="1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6" name="Freeform 5383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7" name="Freeform 5384"/>
              <p:cNvSpPr>
                <a:spLocks/>
              </p:cNvSpPr>
              <p:nvPr/>
            </p:nvSpPr>
            <p:spPr bwMode="auto">
              <a:xfrm>
                <a:off x="5250" y="2819"/>
                <a:ext cx="19" cy="16"/>
              </a:xfrm>
              <a:custGeom>
                <a:avLst/>
                <a:gdLst>
                  <a:gd name="T0" fmla="*/ 9 w 19"/>
                  <a:gd name="T1" fmla="*/ 11 h 16"/>
                  <a:gd name="T2" fmla="*/ 9 w 19"/>
                  <a:gd name="T3" fmla="*/ 11 h 16"/>
                  <a:gd name="T4" fmla="*/ 14 w 19"/>
                  <a:gd name="T5" fmla="*/ 14 h 16"/>
                  <a:gd name="T6" fmla="*/ 19 w 19"/>
                  <a:gd name="T7" fmla="*/ 16 h 16"/>
                  <a:gd name="T8" fmla="*/ 19 w 19"/>
                  <a:gd name="T9" fmla="*/ 16 h 16"/>
                  <a:gd name="T10" fmla="*/ 19 w 19"/>
                  <a:gd name="T11" fmla="*/ 14 h 16"/>
                  <a:gd name="T12" fmla="*/ 17 w 19"/>
                  <a:gd name="T13" fmla="*/ 11 h 16"/>
                  <a:gd name="T14" fmla="*/ 12 w 19"/>
                  <a:gd name="T15" fmla="*/ 7 h 16"/>
                  <a:gd name="T16" fmla="*/ 12 w 19"/>
                  <a:gd name="T17" fmla="*/ 7 h 16"/>
                  <a:gd name="T18" fmla="*/ 9 w 19"/>
                  <a:gd name="T19" fmla="*/ 5 h 16"/>
                  <a:gd name="T20" fmla="*/ 5 w 19"/>
                  <a:gd name="T21" fmla="*/ 3 h 16"/>
                  <a:gd name="T22" fmla="*/ 5 w 19"/>
                  <a:gd name="T23" fmla="*/ 3 h 16"/>
                  <a:gd name="T24" fmla="*/ 3 w 19"/>
                  <a:gd name="T25" fmla="*/ 2 h 16"/>
                  <a:gd name="T26" fmla="*/ 3 w 19"/>
                  <a:gd name="T27" fmla="*/ 2 h 16"/>
                  <a:gd name="T28" fmla="*/ 0 w 19"/>
                  <a:gd name="T29" fmla="*/ 0 h 16"/>
                  <a:gd name="T30" fmla="*/ 0 w 19"/>
                  <a:gd name="T31" fmla="*/ 0 h 16"/>
                  <a:gd name="T32" fmla="*/ 3 w 19"/>
                  <a:gd name="T33" fmla="*/ 7 h 16"/>
                  <a:gd name="T34" fmla="*/ 9 w 19"/>
                  <a:gd name="T35" fmla="*/ 11 h 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9"/>
                  <a:gd name="T55" fmla="*/ 0 h 16"/>
                  <a:gd name="T56" fmla="*/ 19 w 19"/>
                  <a:gd name="T57" fmla="*/ 16 h 1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9" h="16">
                    <a:moveTo>
                      <a:pt x="9" y="11"/>
                    </a:moveTo>
                    <a:lnTo>
                      <a:pt x="9" y="11"/>
                    </a:lnTo>
                    <a:lnTo>
                      <a:pt x="14" y="14"/>
                    </a:lnTo>
                    <a:lnTo>
                      <a:pt x="19" y="16"/>
                    </a:lnTo>
                    <a:lnTo>
                      <a:pt x="19" y="14"/>
                    </a:lnTo>
                    <a:lnTo>
                      <a:pt x="17" y="11"/>
                    </a:lnTo>
                    <a:lnTo>
                      <a:pt x="12" y="7"/>
                    </a:lnTo>
                    <a:lnTo>
                      <a:pt x="9" y="5"/>
                    </a:lnTo>
                    <a:lnTo>
                      <a:pt x="5" y="3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3" y="7"/>
                    </a:lnTo>
                    <a:lnTo>
                      <a:pt x="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8" name="Freeform 5385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39" name="Freeform 5386"/>
              <p:cNvSpPr>
                <a:spLocks/>
              </p:cNvSpPr>
              <p:nvPr/>
            </p:nvSpPr>
            <p:spPr bwMode="auto">
              <a:xfrm>
                <a:off x="5257" y="284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0" name="Freeform 5387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1" name="Freeform 5388"/>
              <p:cNvSpPr>
                <a:spLocks/>
              </p:cNvSpPr>
              <p:nvPr/>
            </p:nvSpPr>
            <p:spPr bwMode="auto">
              <a:xfrm>
                <a:off x="5266" y="2833"/>
                <a:ext cx="1" cy="4"/>
              </a:xfrm>
              <a:custGeom>
                <a:avLst/>
                <a:gdLst>
                  <a:gd name="T0" fmla="*/ 1 w 1"/>
                  <a:gd name="T1" fmla="*/ 4 h 4"/>
                  <a:gd name="T2" fmla="*/ 1 w 1"/>
                  <a:gd name="T3" fmla="*/ 4 h 4"/>
                  <a:gd name="T4" fmla="*/ 1 w 1"/>
                  <a:gd name="T5" fmla="*/ 0 h 4"/>
                  <a:gd name="T6" fmla="*/ 1 w 1"/>
                  <a:gd name="T7" fmla="*/ 0 h 4"/>
                  <a:gd name="T8" fmla="*/ 0 w 1"/>
                  <a:gd name="T9" fmla="*/ 0 h 4"/>
                  <a:gd name="T10" fmla="*/ 0 w 1"/>
                  <a:gd name="T11" fmla="*/ 2 h 4"/>
                  <a:gd name="T12" fmla="*/ 1 w 1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4"/>
                  <a:gd name="T23" fmla="*/ 1 w 1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4">
                    <a:moveTo>
                      <a:pt x="1" y="4"/>
                    </a:moveTo>
                    <a:lnTo>
                      <a:pt x="1" y="4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2" name="Freeform 5389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3" name="Freeform 5390"/>
              <p:cNvSpPr>
                <a:spLocks/>
              </p:cNvSpPr>
              <p:nvPr/>
            </p:nvSpPr>
            <p:spPr bwMode="auto">
              <a:xfrm>
                <a:off x="5266" y="2883"/>
                <a:ext cx="7" cy="6"/>
              </a:xfrm>
              <a:custGeom>
                <a:avLst/>
                <a:gdLst>
                  <a:gd name="T0" fmla="*/ 0 w 7"/>
                  <a:gd name="T1" fmla="*/ 2 h 6"/>
                  <a:gd name="T2" fmla="*/ 0 w 7"/>
                  <a:gd name="T3" fmla="*/ 2 h 6"/>
                  <a:gd name="T4" fmla="*/ 5 w 7"/>
                  <a:gd name="T5" fmla="*/ 2 h 6"/>
                  <a:gd name="T6" fmla="*/ 5 w 7"/>
                  <a:gd name="T7" fmla="*/ 2 h 6"/>
                  <a:gd name="T8" fmla="*/ 5 w 7"/>
                  <a:gd name="T9" fmla="*/ 4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4 h 6"/>
                  <a:gd name="T16" fmla="*/ 5 w 7"/>
                  <a:gd name="T17" fmla="*/ 2 h 6"/>
                  <a:gd name="T18" fmla="*/ 1 w 7"/>
                  <a:gd name="T19" fmla="*/ 0 h 6"/>
                  <a:gd name="T20" fmla="*/ 0 w 7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6"/>
                  <a:gd name="T35" fmla="*/ 7 w 7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6">
                    <a:moveTo>
                      <a:pt x="0" y="2"/>
                    </a:moveTo>
                    <a:lnTo>
                      <a:pt x="0" y="2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4" name="Freeform 5391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5" name="Freeform 5392"/>
              <p:cNvSpPr>
                <a:spLocks/>
              </p:cNvSpPr>
              <p:nvPr/>
            </p:nvSpPr>
            <p:spPr bwMode="auto">
              <a:xfrm>
                <a:off x="5271" y="284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6" name="Freeform 5393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7" name="Freeform 5394"/>
              <p:cNvSpPr>
                <a:spLocks/>
              </p:cNvSpPr>
              <p:nvPr/>
            </p:nvSpPr>
            <p:spPr bwMode="auto">
              <a:xfrm>
                <a:off x="5275" y="28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0 w 1"/>
                  <a:gd name="T9" fmla="*/ 0 h 2"/>
                  <a:gd name="T10" fmla="*/ 0 w 1"/>
                  <a:gd name="T11" fmla="*/ 0 h 2"/>
                  <a:gd name="T12" fmla="*/ 0 w 1"/>
                  <a:gd name="T13" fmla="*/ 2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2"/>
                  <a:gd name="T23" fmla="*/ 1 w 1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8" name="Freeform 5395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49" name="Freeform 5396"/>
              <p:cNvSpPr>
                <a:spLocks/>
              </p:cNvSpPr>
              <p:nvPr/>
            </p:nvSpPr>
            <p:spPr bwMode="auto">
              <a:xfrm>
                <a:off x="5275" y="2846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1 w 3"/>
                  <a:gd name="T9" fmla="*/ 0 h 1"/>
                  <a:gd name="T10" fmla="*/ 0 w 3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1"/>
                  <a:gd name="T20" fmla="*/ 3 w 3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0" name="Freeform 5397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1" name="Freeform 5398"/>
              <p:cNvSpPr>
                <a:spLocks/>
              </p:cNvSpPr>
              <p:nvPr/>
            </p:nvSpPr>
            <p:spPr bwMode="auto">
              <a:xfrm>
                <a:off x="5244" y="2586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4 h 4"/>
                  <a:gd name="T4" fmla="*/ 2 w 2"/>
                  <a:gd name="T5" fmla="*/ 2 h 4"/>
                  <a:gd name="T6" fmla="*/ 2 w 2"/>
                  <a:gd name="T7" fmla="*/ 2 h 4"/>
                  <a:gd name="T8" fmla="*/ 0 w 2"/>
                  <a:gd name="T9" fmla="*/ 0 h 4"/>
                  <a:gd name="T10" fmla="*/ 0 w 2"/>
                  <a:gd name="T11" fmla="*/ 0 h 4"/>
                  <a:gd name="T12" fmla="*/ 2 w 2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4"/>
                  <a:gd name="T23" fmla="*/ 2 w 2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4">
                    <a:moveTo>
                      <a:pt x="2" y="4"/>
                    </a:move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2" name="Freeform 5399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3" name="Freeform 5400"/>
              <p:cNvSpPr>
                <a:spLocks/>
              </p:cNvSpPr>
              <p:nvPr/>
            </p:nvSpPr>
            <p:spPr bwMode="auto">
              <a:xfrm>
                <a:off x="4582" y="258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4" name="Freeform 5401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5" name="Freeform 5402"/>
              <p:cNvSpPr>
                <a:spLocks/>
              </p:cNvSpPr>
              <p:nvPr/>
            </p:nvSpPr>
            <p:spPr bwMode="auto">
              <a:xfrm>
                <a:off x="4582" y="256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2 h 3"/>
                  <a:gd name="T12" fmla="*/ 0 w 1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6" name="Freeform 5403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7" name="Freeform 5404"/>
              <p:cNvSpPr>
                <a:spLocks/>
              </p:cNvSpPr>
              <p:nvPr/>
            </p:nvSpPr>
            <p:spPr bwMode="auto">
              <a:xfrm>
                <a:off x="4584" y="2513"/>
                <a:ext cx="41" cy="46"/>
              </a:xfrm>
              <a:custGeom>
                <a:avLst/>
                <a:gdLst>
                  <a:gd name="T0" fmla="*/ 2 w 41"/>
                  <a:gd name="T1" fmla="*/ 43 h 46"/>
                  <a:gd name="T2" fmla="*/ 0 w 41"/>
                  <a:gd name="T3" fmla="*/ 46 h 46"/>
                  <a:gd name="T4" fmla="*/ 12 w 41"/>
                  <a:gd name="T5" fmla="*/ 39 h 46"/>
                  <a:gd name="T6" fmla="*/ 16 w 41"/>
                  <a:gd name="T7" fmla="*/ 36 h 46"/>
                  <a:gd name="T8" fmla="*/ 25 w 41"/>
                  <a:gd name="T9" fmla="*/ 28 h 46"/>
                  <a:gd name="T10" fmla="*/ 25 w 41"/>
                  <a:gd name="T11" fmla="*/ 25 h 46"/>
                  <a:gd name="T12" fmla="*/ 27 w 41"/>
                  <a:gd name="T13" fmla="*/ 25 h 46"/>
                  <a:gd name="T14" fmla="*/ 27 w 41"/>
                  <a:gd name="T15" fmla="*/ 23 h 46"/>
                  <a:gd name="T16" fmla="*/ 30 w 41"/>
                  <a:gd name="T17" fmla="*/ 21 h 46"/>
                  <a:gd name="T18" fmla="*/ 34 w 41"/>
                  <a:gd name="T19" fmla="*/ 21 h 46"/>
                  <a:gd name="T20" fmla="*/ 34 w 41"/>
                  <a:gd name="T21" fmla="*/ 19 h 46"/>
                  <a:gd name="T22" fmla="*/ 39 w 41"/>
                  <a:gd name="T23" fmla="*/ 16 h 46"/>
                  <a:gd name="T24" fmla="*/ 41 w 41"/>
                  <a:gd name="T25" fmla="*/ 16 h 46"/>
                  <a:gd name="T26" fmla="*/ 39 w 41"/>
                  <a:gd name="T27" fmla="*/ 10 h 46"/>
                  <a:gd name="T28" fmla="*/ 39 w 41"/>
                  <a:gd name="T29" fmla="*/ 7 h 46"/>
                  <a:gd name="T30" fmla="*/ 39 w 41"/>
                  <a:gd name="T31" fmla="*/ 2 h 46"/>
                  <a:gd name="T32" fmla="*/ 37 w 41"/>
                  <a:gd name="T33" fmla="*/ 0 h 46"/>
                  <a:gd name="T34" fmla="*/ 37 w 41"/>
                  <a:gd name="T35" fmla="*/ 3 h 46"/>
                  <a:gd name="T36" fmla="*/ 36 w 41"/>
                  <a:gd name="T37" fmla="*/ 5 h 46"/>
                  <a:gd name="T38" fmla="*/ 37 w 41"/>
                  <a:gd name="T39" fmla="*/ 10 h 46"/>
                  <a:gd name="T40" fmla="*/ 36 w 41"/>
                  <a:gd name="T41" fmla="*/ 9 h 46"/>
                  <a:gd name="T42" fmla="*/ 34 w 41"/>
                  <a:gd name="T43" fmla="*/ 7 h 46"/>
                  <a:gd name="T44" fmla="*/ 36 w 41"/>
                  <a:gd name="T45" fmla="*/ 10 h 46"/>
                  <a:gd name="T46" fmla="*/ 32 w 41"/>
                  <a:gd name="T47" fmla="*/ 16 h 46"/>
                  <a:gd name="T48" fmla="*/ 32 w 41"/>
                  <a:gd name="T49" fmla="*/ 14 h 46"/>
                  <a:gd name="T50" fmla="*/ 30 w 41"/>
                  <a:gd name="T51" fmla="*/ 16 h 46"/>
                  <a:gd name="T52" fmla="*/ 28 w 41"/>
                  <a:gd name="T53" fmla="*/ 18 h 46"/>
                  <a:gd name="T54" fmla="*/ 27 w 41"/>
                  <a:gd name="T55" fmla="*/ 18 h 46"/>
                  <a:gd name="T56" fmla="*/ 27 w 41"/>
                  <a:gd name="T57" fmla="*/ 19 h 46"/>
                  <a:gd name="T58" fmla="*/ 27 w 41"/>
                  <a:gd name="T59" fmla="*/ 21 h 46"/>
                  <a:gd name="T60" fmla="*/ 25 w 41"/>
                  <a:gd name="T61" fmla="*/ 19 h 46"/>
                  <a:gd name="T62" fmla="*/ 25 w 41"/>
                  <a:gd name="T63" fmla="*/ 23 h 46"/>
                  <a:gd name="T64" fmla="*/ 21 w 41"/>
                  <a:gd name="T65" fmla="*/ 27 h 46"/>
                  <a:gd name="T66" fmla="*/ 14 w 41"/>
                  <a:gd name="T67" fmla="*/ 32 h 46"/>
                  <a:gd name="T68" fmla="*/ 12 w 41"/>
                  <a:gd name="T69" fmla="*/ 32 h 46"/>
                  <a:gd name="T70" fmla="*/ 9 w 41"/>
                  <a:gd name="T71" fmla="*/ 34 h 46"/>
                  <a:gd name="T72" fmla="*/ 2 w 41"/>
                  <a:gd name="T73" fmla="*/ 43 h 4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41"/>
                  <a:gd name="T112" fmla="*/ 0 h 46"/>
                  <a:gd name="T113" fmla="*/ 41 w 41"/>
                  <a:gd name="T114" fmla="*/ 46 h 4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41" h="46">
                    <a:moveTo>
                      <a:pt x="2" y="43"/>
                    </a:moveTo>
                    <a:lnTo>
                      <a:pt x="2" y="43"/>
                    </a:lnTo>
                    <a:lnTo>
                      <a:pt x="0" y="46"/>
                    </a:lnTo>
                    <a:lnTo>
                      <a:pt x="9" y="41"/>
                    </a:lnTo>
                    <a:lnTo>
                      <a:pt x="12" y="39"/>
                    </a:lnTo>
                    <a:lnTo>
                      <a:pt x="16" y="36"/>
                    </a:lnTo>
                    <a:lnTo>
                      <a:pt x="23" y="32"/>
                    </a:lnTo>
                    <a:lnTo>
                      <a:pt x="25" y="28"/>
                    </a:lnTo>
                    <a:lnTo>
                      <a:pt x="27" y="27"/>
                    </a:lnTo>
                    <a:lnTo>
                      <a:pt x="25" y="25"/>
                    </a:lnTo>
                    <a:lnTo>
                      <a:pt x="27" y="25"/>
                    </a:lnTo>
                    <a:lnTo>
                      <a:pt x="27" y="23"/>
                    </a:lnTo>
                    <a:lnTo>
                      <a:pt x="28" y="21"/>
                    </a:lnTo>
                    <a:lnTo>
                      <a:pt x="30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6" y="18"/>
                    </a:lnTo>
                    <a:lnTo>
                      <a:pt x="39" y="16"/>
                    </a:lnTo>
                    <a:lnTo>
                      <a:pt x="41" y="16"/>
                    </a:lnTo>
                    <a:lnTo>
                      <a:pt x="41" y="14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37" y="0"/>
                    </a:lnTo>
                    <a:lnTo>
                      <a:pt x="37" y="2"/>
                    </a:lnTo>
                    <a:lnTo>
                      <a:pt x="37" y="3"/>
                    </a:lnTo>
                    <a:lnTo>
                      <a:pt x="36" y="5"/>
                    </a:lnTo>
                    <a:lnTo>
                      <a:pt x="37" y="10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6" y="10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6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7" y="19"/>
                    </a:lnTo>
                    <a:lnTo>
                      <a:pt x="27" y="21"/>
                    </a:lnTo>
                    <a:lnTo>
                      <a:pt x="27" y="19"/>
                    </a:lnTo>
                    <a:lnTo>
                      <a:pt x="25" y="19"/>
                    </a:lnTo>
                    <a:lnTo>
                      <a:pt x="25" y="23"/>
                    </a:lnTo>
                    <a:lnTo>
                      <a:pt x="21" y="27"/>
                    </a:lnTo>
                    <a:lnTo>
                      <a:pt x="14" y="32"/>
                    </a:lnTo>
                    <a:lnTo>
                      <a:pt x="12" y="32"/>
                    </a:lnTo>
                    <a:lnTo>
                      <a:pt x="9" y="34"/>
                    </a:lnTo>
                    <a:lnTo>
                      <a:pt x="5" y="37"/>
                    </a:lnTo>
                    <a:lnTo>
                      <a:pt x="2" y="4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8" name="Rectangle 5405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59" name="Rectangle 5406"/>
              <p:cNvSpPr>
                <a:spLocks noChangeArrowheads="1"/>
              </p:cNvSpPr>
              <p:nvPr/>
            </p:nvSpPr>
            <p:spPr bwMode="auto">
              <a:xfrm>
                <a:off x="4586" y="2559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0" name="Freeform 5407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1" name="Freeform 5408"/>
              <p:cNvSpPr>
                <a:spLocks/>
              </p:cNvSpPr>
              <p:nvPr/>
            </p:nvSpPr>
            <p:spPr bwMode="auto">
              <a:xfrm>
                <a:off x="4623" y="2398"/>
                <a:ext cx="72" cy="104"/>
              </a:xfrm>
              <a:custGeom>
                <a:avLst/>
                <a:gdLst>
                  <a:gd name="T0" fmla="*/ 2 w 72"/>
                  <a:gd name="T1" fmla="*/ 41 h 104"/>
                  <a:gd name="T2" fmla="*/ 4 w 72"/>
                  <a:gd name="T3" fmla="*/ 50 h 104"/>
                  <a:gd name="T4" fmla="*/ 7 w 72"/>
                  <a:gd name="T5" fmla="*/ 61 h 104"/>
                  <a:gd name="T6" fmla="*/ 9 w 72"/>
                  <a:gd name="T7" fmla="*/ 61 h 104"/>
                  <a:gd name="T8" fmla="*/ 13 w 72"/>
                  <a:gd name="T9" fmla="*/ 66 h 104"/>
                  <a:gd name="T10" fmla="*/ 14 w 72"/>
                  <a:gd name="T11" fmla="*/ 61 h 104"/>
                  <a:gd name="T12" fmla="*/ 22 w 72"/>
                  <a:gd name="T13" fmla="*/ 66 h 104"/>
                  <a:gd name="T14" fmla="*/ 14 w 72"/>
                  <a:gd name="T15" fmla="*/ 74 h 104"/>
                  <a:gd name="T16" fmla="*/ 18 w 72"/>
                  <a:gd name="T17" fmla="*/ 75 h 104"/>
                  <a:gd name="T18" fmla="*/ 20 w 72"/>
                  <a:gd name="T19" fmla="*/ 79 h 104"/>
                  <a:gd name="T20" fmla="*/ 23 w 72"/>
                  <a:gd name="T21" fmla="*/ 81 h 104"/>
                  <a:gd name="T22" fmla="*/ 31 w 72"/>
                  <a:gd name="T23" fmla="*/ 77 h 104"/>
                  <a:gd name="T24" fmla="*/ 40 w 72"/>
                  <a:gd name="T25" fmla="*/ 81 h 104"/>
                  <a:gd name="T26" fmla="*/ 47 w 72"/>
                  <a:gd name="T27" fmla="*/ 90 h 104"/>
                  <a:gd name="T28" fmla="*/ 48 w 72"/>
                  <a:gd name="T29" fmla="*/ 88 h 104"/>
                  <a:gd name="T30" fmla="*/ 47 w 72"/>
                  <a:gd name="T31" fmla="*/ 84 h 104"/>
                  <a:gd name="T32" fmla="*/ 47 w 72"/>
                  <a:gd name="T33" fmla="*/ 79 h 104"/>
                  <a:gd name="T34" fmla="*/ 56 w 72"/>
                  <a:gd name="T35" fmla="*/ 86 h 104"/>
                  <a:gd name="T36" fmla="*/ 59 w 72"/>
                  <a:gd name="T37" fmla="*/ 93 h 104"/>
                  <a:gd name="T38" fmla="*/ 65 w 72"/>
                  <a:gd name="T39" fmla="*/ 97 h 104"/>
                  <a:gd name="T40" fmla="*/ 70 w 72"/>
                  <a:gd name="T41" fmla="*/ 97 h 104"/>
                  <a:gd name="T42" fmla="*/ 68 w 72"/>
                  <a:gd name="T43" fmla="*/ 100 h 104"/>
                  <a:gd name="T44" fmla="*/ 72 w 72"/>
                  <a:gd name="T45" fmla="*/ 102 h 104"/>
                  <a:gd name="T46" fmla="*/ 66 w 72"/>
                  <a:gd name="T47" fmla="*/ 93 h 104"/>
                  <a:gd name="T48" fmla="*/ 63 w 72"/>
                  <a:gd name="T49" fmla="*/ 86 h 104"/>
                  <a:gd name="T50" fmla="*/ 70 w 72"/>
                  <a:gd name="T51" fmla="*/ 84 h 104"/>
                  <a:gd name="T52" fmla="*/ 65 w 72"/>
                  <a:gd name="T53" fmla="*/ 81 h 104"/>
                  <a:gd name="T54" fmla="*/ 59 w 72"/>
                  <a:gd name="T55" fmla="*/ 81 h 104"/>
                  <a:gd name="T56" fmla="*/ 56 w 72"/>
                  <a:gd name="T57" fmla="*/ 83 h 104"/>
                  <a:gd name="T58" fmla="*/ 52 w 72"/>
                  <a:gd name="T59" fmla="*/ 74 h 104"/>
                  <a:gd name="T60" fmla="*/ 43 w 72"/>
                  <a:gd name="T61" fmla="*/ 75 h 104"/>
                  <a:gd name="T62" fmla="*/ 41 w 72"/>
                  <a:gd name="T63" fmla="*/ 75 h 104"/>
                  <a:gd name="T64" fmla="*/ 40 w 72"/>
                  <a:gd name="T65" fmla="*/ 77 h 104"/>
                  <a:gd name="T66" fmla="*/ 32 w 72"/>
                  <a:gd name="T67" fmla="*/ 70 h 104"/>
                  <a:gd name="T68" fmla="*/ 29 w 72"/>
                  <a:gd name="T69" fmla="*/ 59 h 104"/>
                  <a:gd name="T70" fmla="*/ 29 w 72"/>
                  <a:gd name="T71" fmla="*/ 49 h 104"/>
                  <a:gd name="T72" fmla="*/ 38 w 72"/>
                  <a:gd name="T73" fmla="*/ 40 h 104"/>
                  <a:gd name="T74" fmla="*/ 40 w 72"/>
                  <a:gd name="T75" fmla="*/ 40 h 104"/>
                  <a:gd name="T76" fmla="*/ 43 w 72"/>
                  <a:gd name="T77" fmla="*/ 25 h 104"/>
                  <a:gd name="T78" fmla="*/ 41 w 72"/>
                  <a:gd name="T79" fmla="*/ 23 h 104"/>
                  <a:gd name="T80" fmla="*/ 36 w 72"/>
                  <a:gd name="T81" fmla="*/ 16 h 104"/>
                  <a:gd name="T82" fmla="*/ 38 w 72"/>
                  <a:gd name="T83" fmla="*/ 6 h 104"/>
                  <a:gd name="T84" fmla="*/ 34 w 72"/>
                  <a:gd name="T85" fmla="*/ 6 h 104"/>
                  <a:gd name="T86" fmla="*/ 27 w 72"/>
                  <a:gd name="T87" fmla="*/ 6 h 104"/>
                  <a:gd name="T88" fmla="*/ 22 w 72"/>
                  <a:gd name="T89" fmla="*/ 0 h 104"/>
                  <a:gd name="T90" fmla="*/ 14 w 72"/>
                  <a:gd name="T91" fmla="*/ 0 h 104"/>
                  <a:gd name="T92" fmla="*/ 11 w 72"/>
                  <a:gd name="T93" fmla="*/ 2 h 104"/>
                  <a:gd name="T94" fmla="*/ 9 w 72"/>
                  <a:gd name="T95" fmla="*/ 13 h 104"/>
                  <a:gd name="T96" fmla="*/ 9 w 72"/>
                  <a:gd name="T97" fmla="*/ 27 h 104"/>
                  <a:gd name="T98" fmla="*/ 11 w 72"/>
                  <a:gd name="T99" fmla="*/ 40 h 104"/>
                  <a:gd name="T100" fmla="*/ 2 w 72"/>
                  <a:gd name="T101" fmla="*/ 34 h 10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72"/>
                  <a:gd name="T154" fmla="*/ 0 h 104"/>
                  <a:gd name="T155" fmla="*/ 72 w 72"/>
                  <a:gd name="T156" fmla="*/ 104 h 104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72" h="104">
                    <a:moveTo>
                      <a:pt x="0" y="38"/>
                    </a:moveTo>
                    <a:lnTo>
                      <a:pt x="0" y="38"/>
                    </a:lnTo>
                    <a:lnTo>
                      <a:pt x="0" y="40"/>
                    </a:lnTo>
                    <a:lnTo>
                      <a:pt x="2" y="41"/>
                    </a:lnTo>
                    <a:lnTo>
                      <a:pt x="2" y="43"/>
                    </a:lnTo>
                    <a:lnTo>
                      <a:pt x="4" y="47"/>
                    </a:lnTo>
                    <a:lnTo>
                      <a:pt x="4" y="50"/>
                    </a:lnTo>
                    <a:lnTo>
                      <a:pt x="6" y="57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1" y="65"/>
                    </a:lnTo>
                    <a:lnTo>
                      <a:pt x="13" y="66"/>
                    </a:lnTo>
                    <a:lnTo>
                      <a:pt x="14" y="66"/>
                    </a:lnTo>
                    <a:lnTo>
                      <a:pt x="14" y="65"/>
                    </a:lnTo>
                    <a:lnTo>
                      <a:pt x="14" y="61"/>
                    </a:lnTo>
                    <a:lnTo>
                      <a:pt x="20" y="63"/>
                    </a:lnTo>
                    <a:lnTo>
                      <a:pt x="22" y="65"/>
                    </a:lnTo>
                    <a:lnTo>
                      <a:pt x="22" y="66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4" y="74"/>
                    </a:lnTo>
                    <a:lnTo>
                      <a:pt x="16" y="77"/>
                    </a:lnTo>
                    <a:lnTo>
                      <a:pt x="18" y="77"/>
                    </a:lnTo>
                    <a:lnTo>
                      <a:pt x="18" y="75"/>
                    </a:lnTo>
                    <a:lnTo>
                      <a:pt x="20" y="77"/>
                    </a:lnTo>
                    <a:lnTo>
                      <a:pt x="20" y="79"/>
                    </a:lnTo>
                    <a:lnTo>
                      <a:pt x="22" y="79"/>
                    </a:lnTo>
                    <a:lnTo>
                      <a:pt x="23" y="81"/>
                    </a:lnTo>
                    <a:lnTo>
                      <a:pt x="25" y="81"/>
                    </a:lnTo>
                    <a:lnTo>
                      <a:pt x="27" y="81"/>
                    </a:lnTo>
                    <a:lnTo>
                      <a:pt x="31" y="77"/>
                    </a:lnTo>
                    <a:lnTo>
                      <a:pt x="34" y="77"/>
                    </a:lnTo>
                    <a:lnTo>
                      <a:pt x="40" y="81"/>
                    </a:lnTo>
                    <a:lnTo>
                      <a:pt x="45" y="84"/>
                    </a:lnTo>
                    <a:lnTo>
                      <a:pt x="47" y="90"/>
                    </a:lnTo>
                    <a:lnTo>
                      <a:pt x="48" y="90"/>
                    </a:lnTo>
                    <a:lnTo>
                      <a:pt x="48" y="88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7" y="81"/>
                    </a:lnTo>
                    <a:lnTo>
                      <a:pt x="45" y="77"/>
                    </a:lnTo>
                    <a:lnTo>
                      <a:pt x="47" y="79"/>
                    </a:lnTo>
                    <a:lnTo>
                      <a:pt x="48" y="81"/>
                    </a:lnTo>
                    <a:lnTo>
                      <a:pt x="52" y="84"/>
                    </a:lnTo>
                    <a:lnTo>
                      <a:pt x="56" y="86"/>
                    </a:lnTo>
                    <a:lnTo>
                      <a:pt x="59" y="90"/>
                    </a:lnTo>
                    <a:lnTo>
                      <a:pt x="59" y="91"/>
                    </a:lnTo>
                    <a:lnTo>
                      <a:pt x="59" y="93"/>
                    </a:lnTo>
                    <a:lnTo>
                      <a:pt x="65" y="95"/>
                    </a:lnTo>
                    <a:lnTo>
                      <a:pt x="65" y="97"/>
                    </a:lnTo>
                    <a:lnTo>
                      <a:pt x="66" y="97"/>
                    </a:lnTo>
                    <a:lnTo>
                      <a:pt x="70" y="97"/>
                    </a:lnTo>
                    <a:lnTo>
                      <a:pt x="68" y="99"/>
                    </a:lnTo>
                    <a:lnTo>
                      <a:pt x="68" y="100"/>
                    </a:lnTo>
                    <a:lnTo>
                      <a:pt x="70" y="102"/>
                    </a:lnTo>
                    <a:lnTo>
                      <a:pt x="72" y="104"/>
                    </a:lnTo>
                    <a:lnTo>
                      <a:pt x="72" y="102"/>
                    </a:lnTo>
                    <a:lnTo>
                      <a:pt x="72" y="100"/>
                    </a:lnTo>
                    <a:lnTo>
                      <a:pt x="72" y="97"/>
                    </a:lnTo>
                    <a:lnTo>
                      <a:pt x="70" y="93"/>
                    </a:lnTo>
                    <a:lnTo>
                      <a:pt x="66" y="93"/>
                    </a:lnTo>
                    <a:lnTo>
                      <a:pt x="66" y="90"/>
                    </a:lnTo>
                    <a:lnTo>
                      <a:pt x="63" y="86"/>
                    </a:lnTo>
                    <a:lnTo>
                      <a:pt x="63" y="84"/>
                    </a:lnTo>
                    <a:lnTo>
                      <a:pt x="65" y="84"/>
                    </a:lnTo>
                    <a:lnTo>
                      <a:pt x="70" y="84"/>
                    </a:lnTo>
                    <a:lnTo>
                      <a:pt x="66" y="81"/>
                    </a:lnTo>
                    <a:lnTo>
                      <a:pt x="65" y="81"/>
                    </a:lnTo>
                    <a:lnTo>
                      <a:pt x="61" y="79"/>
                    </a:lnTo>
                    <a:lnTo>
                      <a:pt x="57" y="77"/>
                    </a:lnTo>
                    <a:lnTo>
                      <a:pt x="59" y="81"/>
                    </a:lnTo>
                    <a:lnTo>
                      <a:pt x="57" y="83"/>
                    </a:lnTo>
                    <a:lnTo>
                      <a:pt x="56" y="83"/>
                    </a:lnTo>
                    <a:lnTo>
                      <a:pt x="56" y="81"/>
                    </a:lnTo>
                    <a:lnTo>
                      <a:pt x="54" y="75"/>
                    </a:lnTo>
                    <a:lnTo>
                      <a:pt x="52" y="74"/>
                    </a:lnTo>
                    <a:lnTo>
                      <a:pt x="48" y="72"/>
                    </a:lnTo>
                    <a:lnTo>
                      <a:pt x="45" y="72"/>
                    </a:lnTo>
                    <a:lnTo>
                      <a:pt x="43" y="75"/>
                    </a:lnTo>
                    <a:lnTo>
                      <a:pt x="41" y="74"/>
                    </a:lnTo>
                    <a:lnTo>
                      <a:pt x="41" y="75"/>
                    </a:lnTo>
                    <a:lnTo>
                      <a:pt x="43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38" y="77"/>
                    </a:lnTo>
                    <a:lnTo>
                      <a:pt x="34" y="75"/>
                    </a:lnTo>
                    <a:lnTo>
                      <a:pt x="32" y="70"/>
                    </a:lnTo>
                    <a:lnTo>
                      <a:pt x="31" y="66"/>
                    </a:lnTo>
                    <a:lnTo>
                      <a:pt x="32" y="65"/>
                    </a:lnTo>
                    <a:lnTo>
                      <a:pt x="29" y="59"/>
                    </a:lnTo>
                    <a:lnTo>
                      <a:pt x="27" y="54"/>
                    </a:lnTo>
                    <a:lnTo>
                      <a:pt x="29" y="52"/>
                    </a:lnTo>
                    <a:lnTo>
                      <a:pt x="29" y="49"/>
                    </a:lnTo>
                    <a:lnTo>
                      <a:pt x="31" y="45"/>
                    </a:lnTo>
                    <a:lnTo>
                      <a:pt x="34" y="41"/>
                    </a:lnTo>
                    <a:lnTo>
                      <a:pt x="38" y="40"/>
                    </a:lnTo>
                    <a:lnTo>
                      <a:pt x="38" y="41"/>
                    </a:lnTo>
                    <a:lnTo>
                      <a:pt x="40" y="40"/>
                    </a:lnTo>
                    <a:lnTo>
                      <a:pt x="40" y="36"/>
                    </a:lnTo>
                    <a:lnTo>
                      <a:pt x="41" y="31"/>
                    </a:lnTo>
                    <a:lnTo>
                      <a:pt x="43" y="25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0" y="20"/>
                    </a:lnTo>
                    <a:lnTo>
                      <a:pt x="36" y="16"/>
                    </a:lnTo>
                    <a:lnTo>
                      <a:pt x="36" y="13"/>
                    </a:lnTo>
                    <a:lnTo>
                      <a:pt x="38" y="7"/>
                    </a:lnTo>
                    <a:lnTo>
                      <a:pt x="38" y="6"/>
                    </a:lnTo>
                    <a:lnTo>
                      <a:pt x="36" y="4"/>
                    </a:lnTo>
                    <a:lnTo>
                      <a:pt x="34" y="6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27" y="6"/>
                    </a:lnTo>
                    <a:lnTo>
                      <a:pt x="25" y="4"/>
                    </a:lnTo>
                    <a:lnTo>
                      <a:pt x="22" y="0"/>
                    </a:lnTo>
                    <a:lnTo>
                      <a:pt x="18" y="0"/>
                    </a:lnTo>
                    <a:lnTo>
                      <a:pt x="14" y="0"/>
                    </a:lnTo>
                    <a:lnTo>
                      <a:pt x="13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9" y="13"/>
                    </a:lnTo>
                    <a:lnTo>
                      <a:pt x="9" y="16"/>
                    </a:lnTo>
                    <a:lnTo>
                      <a:pt x="9" y="20"/>
                    </a:lnTo>
                    <a:lnTo>
                      <a:pt x="9" y="23"/>
                    </a:lnTo>
                    <a:lnTo>
                      <a:pt x="9" y="27"/>
                    </a:lnTo>
                    <a:lnTo>
                      <a:pt x="9" y="3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9" y="41"/>
                    </a:lnTo>
                    <a:lnTo>
                      <a:pt x="7" y="40"/>
                    </a:lnTo>
                    <a:lnTo>
                      <a:pt x="2" y="34"/>
                    </a:lnTo>
                    <a:lnTo>
                      <a:pt x="0" y="36"/>
                    </a:lnTo>
                    <a:lnTo>
                      <a:pt x="0" y="3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2" name="Freeform 5409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3" name="Freeform 5410"/>
              <p:cNvSpPr>
                <a:spLocks/>
              </p:cNvSpPr>
              <p:nvPr/>
            </p:nvSpPr>
            <p:spPr bwMode="auto">
              <a:xfrm>
                <a:off x="4625" y="24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4" name="Freeform 5411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5" name="Freeform 5412"/>
              <p:cNvSpPr>
                <a:spLocks/>
              </p:cNvSpPr>
              <p:nvPr/>
            </p:nvSpPr>
            <p:spPr bwMode="auto">
              <a:xfrm>
                <a:off x="4625" y="251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6" name="Freeform 5413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7" name="Freeform 5414"/>
              <p:cNvSpPr>
                <a:spLocks/>
              </p:cNvSpPr>
              <p:nvPr/>
            </p:nvSpPr>
            <p:spPr bwMode="auto">
              <a:xfrm>
                <a:off x="4627" y="2498"/>
                <a:ext cx="9" cy="6"/>
              </a:xfrm>
              <a:custGeom>
                <a:avLst/>
                <a:gdLst>
                  <a:gd name="T0" fmla="*/ 3 w 9"/>
                  <a:gd name="T1" fmla="*/ 2 h 6"/>
                  <a:gd name="T2" fmla="*/ 3 w 9"/>
                  <a:gd name="T3" fmla="*/ 2 h 6"/>
                  <a:gd name="T4" fmla="*/ 2 w 9"/>
                  <a:gd name="T5" fmla="*/ 0 h 6"/>
                  <a:gd name="T6" fmla="*/ 2 w 9"/>
                  <a:gd name="T7" fmla="*/ 0 h 6"/>
                  <a:gd name="T8" fmla="*/ 0 w 9"/>
                  <a:gd name="T9" fmla="*/ 2 h 6"/>
                  <a:gd name="T10" fmla="*/ 2 w 9"/>
                  <a:gd name="T11" fmla="*/ 4 h 6"/>
                  <a:gd name="T12" fmla="*/ 9 w 9"/>
                  <a:gd name="T13" fmla="*/ 6 h 6"/>
                  <a:gd name="T14" fmla="*/ 9 w 9"/>
                  <a:gd name="T15" fmla="*/ 6 h 6"/>
                  <a:gd name="T16" fmla="*/ 7 w 9"/>
                  <a:gd name="T17" fmla="*/ 4 h 6"/>
                  <a:gd name="T18" fmla="*/ 7 w 9"/>
                  <a:gd name="T19" fmla="*/ 4 h 6"/>
                  <a:gd name="T20" fmla="*/ 3 w 9"/>
                  <a:gd name="T21" fmla="*/ 2 h 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6"/>
                  <a:gd name="T35" fmla="*/ 9 w 9"/>
                  <a:gd name="T36" fmla="*/ 6 h 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6">
                    <a:moveTo>
                      <a:pt x="3" y="2"/>
                    </a:move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9" y="6"/>
                    </a:lnTo>
                    <a:lnTo>
                      <a:pt x="7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8" name="Freeform 5415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69" name="Freeform 5416"/>
              <p:cNvSpPr>
                <a:spLocks/>
              </p:cNvSpPr>
              <p:nvPr/>
            </p:nvSpPr>
            <p:spPr bwMode="auto">
              <a:xfrm>
                <a:off x="4630" y="247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4 w 4"/>
                  <a:gd name="T5" fmla="*/ 4 h 4"/>
                  <a:gd name="T6" fmla="*/ 4 w 4"/>
                  <a:gd name="T7" fmla="*/ 4 h 4"/>
                  <a:gd name="T8" fmla="*/ 2 w 4"/>
                  <a:gd name="T9" fmla="*/ 2 h 4"/>
                  <a:gd name="T10" fmla="*/ 0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0" y="0"/>
                    </a:moveTo>
                    <a:lnTo>
                      <a:pt x="0" y="0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0" name="Freeform 5417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1" name="Freeform 5418"/>
              <p:cNvSpPr>
                <a:spLocks/>
              </p:cNvSpPr>
              <p:nvPr/>
            </p:nvSpPr>
            <p:spPr bwMode="auto">
              <a:xfrm>
                <a:off x="4629" y="2506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0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1 h 3"/>
                  <a:gd name="T10" fmla="*/ 1 w 1"/>
                  <a:gd name="T11" fmla="*/ 3 h 3"/>
                  <a:gd name="T12" fmla="*/ 1 w 1"/>
                  <a:gd name="T13" fmla="*/ 3 h 3"/>
                  <a:gd name="T14" fmla="*/ 1 w 1"/>
                  <a:gd name="T15" fmla="*/ 1 h 3"/>
                  <a:gd name="T16" fmla="*/ 1 w 1"/>
                  <a:gd name="T17" fmla="*/ 0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3"/>
                  <a:gd name="T29" fmla="*/ 1 w 1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3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1" y="1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2" name="Freeform 5419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3" name="Freeform 5420"/>
              <p:cNvSpPr>
                <a:spLocks/>
              </p:cNvSpPr>
              <p:nvPr/>
            </p:nvSpPr>
            <p:spPr bwMode="auto">
              <a:xfrm>
                <a:off x="4627" y="2527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3 w 3"/>
                  <a:gd name="T5" fmla="*/ 0 h 2"/>
                  <a:gd name="T6" fmla="*/ 2 w 3"/>
                  <a:gd name="T7" fmla="*/ 0 h 2"/>
                  <a:gd name="T8" fmla="*/ 0 w 3"/>
                  <a:gd name="T9" fmla="*/ 2 h 2"/>
                  <a:gd name="T10" fmla="*/ 0 w 3"/>
                  <a:gd name="T11" fmla="*/ 2 h 2"/>
                  <a:gd name="T12" fmla="*/ 2 w 3"/>
                  <a:gd name="T13" fmla="*/ 2 h 2"/>
                  <a:gd name="T14" fmla="*/ 3 w 3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2"/>
                  <a:gd name="T26" fmla="*/ 3 w 3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4" name="Freeform 5421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5" name="Freeform 5422"/>
              <p:cNvSpPr>
                <a:spLocks/>
              </p:cNvSpPr>
              <p:nvPr/>
            </p:nvSpPr>
            <p:spPr bwMode="auto">
              <a:xfrm>
                <a:off x="4634" y="2481"/>
                <a:ext cx="20" cy="21"/>
              </a:xfrm>
              <a:custGeom>
                <a:avLst/>
                <a:gdLst>
                  <a:gd name="T0" fmla="*/ 0 w 20"/>
                  <a:gd name="T1" fmla="*/ 0 h 21"/>
                  <a:gd name="T2" fmla="*/ 0 w 20"/>
                  <a:gd name="T3" fmla="*/ 0 h 21"/>
                  <a:gd name="T4" fmla="*/ 3 w 20"/>
                  <a:gd name="T5" fmla="*/ 3 h 21"/>
                  <a:gd name="T6" fmla="*/ 3 w 20"/>
                  <a:gd name="T7" fmla="*/ 3 h 21"/>
                  <a:gd name="T8" fmla="*/ 7 w 20"/>
                  <a:gd name="T9" fmla="*/ 8 h 21"/>
                  <a:gd name="T10" fmla="*/ 9 w 20"/>
                  <a:gd name="T11" fmla="*/ 12 h 21"/>
                  <a:gd name="T12" fmla="*/ 9 w 20"/>
                  <a:gd name="T13" fmla="*/ 12 h 21"/>
                  <a:gd name="T14" fmla="*/ 12 w 20"/>
                  <a:gd name="T15" fmla="*/ 19 h 21"/>
                  <a:gd name="T16" fmla="*/ 16 w 20"/>
                  <a:gd name="T17" fmla="*/ 21 h 21"/>
                  <a:gd name="T18" fmla="*/ 18 w 20"/>
                  <a:gd name="T19" fmla="*/ 21 h 21"/>
                  <a:gd name="T20" fmla="*/ 18 w 20"/>
                  <a:gd name="T21" fmla="*/ 19 h 21"/>
                  <a:gd name="T22" fmla="*/ 18 w 20"/>
                  <a:gd name="T23" fmla="*/ 19 h 21"/>
                  <a:gd name="T24" fmla="*/ 20 w 20"/>
                  <a:gd name="T25" fmla="*/ 16 h 21"/>
                  <a:gd name="T26" fmla="*/ 20 w 20"/>
                  <a:gd name="T27" fmla="*/ 16 h 21"/>
                  <a:gd name="T28" fmla="*/ 20 w 20"/>
                  <a:gd name="T29" fmla="*/ 12 h 21"/>
                  <a:gd name="T30" fmla="*/ 20 w 20"/>
                  <a:gd name="T31" fmla="*/ 10 h 21"/>
                  <a:gd name="T32" fmla="*/ 20 w 20"/>
                  <a:gd name="T33" fmla="*/ 10 h 21"/>
                  <a:gd name="T34" fmla="*/ 18 w 20"/>
                  <a:gd name="T35" fmla="*/ 7 h 21"/>
                  <a:gd name="T36" fmla="*/ 16 w 20"/>
                  <a:gd name="T37" fmla="*/ 3 h 21"/>
                  <a:gd name="T38" fmla="*/ 16 w 20"/>
                  <a:gd name="T39" fmla="*/ 3 h 21"/>
                  <a:gd name="T40" fmla="*/ 7 w 20"/>
                  <a:gd name="T41" fmla="*/ 0 h 21"/>
                  <a:gd name="T42" fmla="*/ 3 w 20"/>
                  <a:gd name="T43" fmla="*/ 0 h 21"/>
                  <a:gd name="T44" fmla="*/ 0 w 20"/>
                  <a:gd name="T45" fmla="*/ 0 h 2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21"/>
                  <a:gd name="T71" fmla="*/ 20 w 20"/>
                  <a:gd name="T72" fmla="*/ 21 h 2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21">
                    <a:moveTo>
                      <a:pt x="0" y="0"/>
                    </a:moveTo>
                    <a:lnTo>
                      <a:pt x="0" y="0"/>
                    </a:lnTo>
                    <a:lnTo>
                      <a:pt x="3" y="3"/>
                    </a:lnTo>
                    <a:lnTo>
                      <a:pt x="7" y="8"/>
                    </a:lnTo>
                    <a:lnTo>
                      <a:pt x="9" y="12"/>
                    </a:lnTo>
                    <a:lnTo>
                      <a:pt x="12" y="19"/>
                    </a:lnTo>
                    <a:lnTo>
                      <a:pt x="16" y="21"/>
                    </a:lnTo>
                    <a:lnTo>
                      <a:pt x="18" y="21"/>
                    </a:lnTo>
                    <a:lnTo>
                      <a:pt x="18" y="19"/>
                    </a:lnTo>
                    <a:lnTo>
                      <a:pt x="20" y="16"/>
                    </a:lnTo>
                    <a:lnTo>
                      <a:pt x="20" y="12"/>
                    </a:lnTo>
                    <a:lnTo>
                      <a:pt x="20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7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6" name="Freeform 5423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7" name="Freeform 5424"/>
              <p:cNvSpPr>
                <a:spLocks/>
              </p:cNvSpPr>
              <p:nvPr/>
            </p:nvSpPr>
            <p:spPr bwMode="auto">
              <a:xfrm>
                <a:off x="4634" y="2504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0 h 3"/>
                  <a:gd name="T6" fmla="*/ 0 w 1"/>
                  <a:gd name="T7" fmla="*/ 0 h 3"/>
                  <a:gd name="T8" fmla="*/ 0 w 1"/>
                  <a:gd name="T9" fmla="*/ 2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8" name="Rectangle 5425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79" name="Rectangle 5426"/>
              <p:cNvSpPr>
                <a:spLocks noChangeArrowheads="1"/>
              </p:cNvSpPr>
              <p:nvPr/>
            </p:nvSpPr>
            <p:spPr bwMode="auto">
              <a:xfrm>
                <a:off x="4645" y="2395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0" name="Freeform 5427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1" name="Freeform 5428"/>
              <p:cNvSpPr>
                <a:spLocks/>
              </p:cNvSpPr>
              <p:nvPr/>
            </p:nvSpPr>
            <p:spPr bwMode="auto">
              <a:xfrm>
                <a:off x="4629" y="2615"/>
                <a:ext cx="5" cy="5"/>
              </a:xfrm>
              <a:custGeom>
                <a:avLst/>
                <a:gdLst>
                  <a:gd name="T0" fmla="*/ 0 w 5"/>
                  <a:gd name="T1" fmla="*/ 5 h 5"/>
                  <a:gd name="T2" fmla="*/ 0 w 5"/>
                  <a:gd name="T3" fmla="*/ 5 h 5"/>
                  <a:gd name="T4" fmla="*/ 5 w 5"/>
                  <a:gd name="T5" fmla="*/ 2 h 5"/>
                  <a:gd name="T6" fmla="*/ 5 w 5"/>
                  <a:gd name="T7" fmla="*/ 2 h 5"/>
                  <a:gd name="T8" fmla="*/ 5 w 5"/>
                  <a:gd name="T9" fmla="*/ 0 h 5"/>
                  <a:gd name="T10" fmla="*/ 3 w 5"/>
                  <a:gd name="T11" fmla="*/ 0 h 5"/>
                  <a:gd name="T12" fmla="*/ 1 w 5"/>
                  <a:gd name="T13" fmla="*/ 2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5"/>
                  <a:gd name="T35" fmla="*/ 5 w 5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5">
                    <a:moveTo>
                      <a:pt x="0" y="5"/>
                    </a:moveTo>
                    <a:lnTo>
                      <a:pt x="0" y="5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2" name="Freeform 5429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3" name="Freeform 5430"/>
              <p:cNvSpPr>
                <a:spLocks/>
              </p:cNvSpPr>
              <p:nvPr/>
            </p:nvSpPr>
            <p:spPr bwMode="auto">
              <a:xfrm>
                <a:off x="4654" y="2393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4" name="Freeform 5431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5" name="Freeform 5432"/>
              <p:cNvSpPr>
                <a:spLocks/>
              </p:cNvSpPr>
              <p:nvPr/>
            </p:nvSpPr>
            <p:spPr bwMode="auto">
              <a:xfrm>
                <a:off x="4645" y="2604"/>
                <a:ext cx="7" cy="4"/>
              </a:xfrm>
              <a:custGeom>
                <a:avLst/>
                <a:gdLst>
                  <a:gd name="T0" fmla="*/ 5 w 7"/>
                  <a:gd name="T1" fmla="*/ 4 h 4"/>
                  <a:gd name="T2" fmla="*/ 5 w 7"/>
                  <a:gd name="T3" fmla="*/ 4 h 4"/>
                  <a:gd name="T4" fmla="*/ 7 w 7"/>
                  <a:gd name="T5" fmla="*/ 2 h 4"/>
                  <a:gd name="T6" fmla="*/ 5 w 7"/>
                  <a:gd name="T7" fmla="*/ 0 h 4"/>
                  <a:gd name="T8" fmla="*/ 1 w 7"/>
                  <a:gd name="T9" fmla="*/ 0 h 4"/>
                  <a:gd name="T10" fmla="*/ 1 w 7"/>
                  <a:gd name="T11" fmla="*/ 0 h 4"/>
                  <a:gd name="T12" fmla="*/ 0 w 7"/>
                  <a:gd name="T13" fmla="*/ 2 h 4"/>
                  <a:gd name="T14" fmla="*/ 0 w 7"/>
                  <a:gd name="T15" fmla="*/ 2 h 4"/>
                  <a:gd name="T16" fmla="*/ 0 w 7"/>
                  <a:gd name="T17" fmla="*/ 2 h 4"/>
                  <a:gd name="T18" fmla="*/ 3 w 7"/>
                  <a:gd name="T19" fmla="*/ 2 h 4"/>
                  <a:gd name="T20" fmla="*/ 5 w 7"/>
                  <a:gd name="T21" fmla="*/ 4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"/>
                  <a:gd name="T34" fmla="*/ 0 h 4"/>
                  <a:gd name="T35" fmla="*/ 7 w 7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" h="4">
                    <a:moveTo>
                      <a:pt x="5" y="4"/>
                    </a:moveTo>
                    <a:lnTo>
                      <a:pt x="5" y="4"/>
                    </a:lnTo>
                    <a:lnTo>
                      <a:pt x="7" y="2"/>
                    </a:lnTo>
                    <a:lnTo>
                      <a:pt x="5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6" name="Freeform 5433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7" name="Freeform 5434"/>
              <p:cNvSpPr>
                <a:spLocks/>
              </p:cNvSpPr>
              <p:nvPr/>
            </p:nvSpPr>
            <p:spPr bwMode="auto">
              <a:xfrm>
                <a:off x="4657" y="2457"/>
                <a:ext cx="4" cy="7"/>
              </a:xfrm>
              <a:custGeom>
                <a:avLst/>
                <a:gdLst>
                  <a:gd name="T0" fmla="*/ 0 w 4"/>
                  <a:gd name="T1" fmla="*/ 0 h 7"/>
                  <a:gd name="T2" fmla="*/ 0 w 4"/>
                  <a:gd name="T3" fmla="*/ 0 h 7"/>
                  <a:gd name="T4" fmla="*/ 0 w 4"/>
                  <a:gd name="T5" fmla="*/ 4 h 7"/>
                  <a:gd name="T6" fmla="*/ 4 w 4"/>
                  <a:gd name="T7" fmla="*/ 7 h 7"/>
                  <a:gd name="T8" fmla="*/ 4 w 4"/>
                  <a:gd name="T9" fmla="*/ 7 h 7"/>
                  <a:gd name="T10" fmla="*/ 4 w 4"/>
                  <a:gd name="T11" fmla="*/ 2 h 7"/>
                  <a:gd name="T12" fmla="*/ 2 w 4"/>
                  <a:gd name="T13" fmla="*/ 0 h 7"/>
                  <a:gd name="T14" fmla="*/ 0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4" y="7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8" name="Freeform 5435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89" name="Freeform 5436"/>
              <p:cNvSpPr>
                <a:spLocks/>
              </p:cNvSpPr>
              <p:nvPr/>
            </p:nvSpPr>
            <p:spPr bwMode="auto">
              <a:xfrm>
                <a:off x="4659" y="247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5 w 5"/>
                  <a:gd name="T3" fmla="*/ 3 h 3"/>
                  <a:gd name="T4" fmla="*/ 4 w 5"/>
                  <a:gd name="T5" fmla="*/ 0 h 3"/>
                  <a:gd name="T6" fmla="*/ 0 w 5"/>
                  <a:gd name="T7" fmla="*/ 0 h 3"/>
                  <a:gd name="T8" fmla="*/ 0 w 5"/>
                  <a:gd name="T9" fmla="*/ 0 h 3"/>
                  <a:gd name="T10" fmla="*/ 5 w 5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3"/>
                  <a:gd name="T20" fmla="*/ 5 w 5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3">
                    <a:moveTo>
                      <a:pt x="5" y="3"/>
                    </a:moveTo>
                    <a:lnTo>
                      <a:pt x="5" y="3"/>
                    </a:lnTo>
                    <a:lnTo>
                      <a:pt x="4" y="0"/>
                    </a:lnTo>
                    <a:lnTo>
                      <a:pt x="0" y="0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0" name="Freeform 5437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1" name="Freeform 5438"/>
              <p:cNvSpPr>
                <a:spLocks/>
              </p:cNvSpPr>
              <p:nvPr/>
            </p:nvSpPr>
            <p:spPr bwMode="auto">
              <a:xfrm>
                <a:off x="4659" y="2482"/>
                <a:ext cx="5" cy="4"/>
              </a:xfrm>
              <a:custGeom>
                <a:avLst/>
                <a:gdLst>
                  <a:gd name="T0" fmla="*/ 0 w 5"/>
                  <a:gd name="T1" fmla="*/ 0 h 4"/>
                  <a:gd name="T2" fmla="*/ 0 w 5"/>
                  <a:gd name="T3" fmla="*/ 0 h 4"/>
                  <a:gd name="T4" fmla="*/ 0 w 5"/>
                  <a:gd name="T5" fmla="*/ 4 h 4"/>
                  <a:gd name="T6" fmla="*/ 2 w 5"/>
                  <a:gd name="T7" fmla="*/ 4 h 4"/>
                  <a:gd name="T8" fmla="*/ 4 w 5"/>
                  <a:gd name="T9" fmla="*/ 4 h 4"/>
                  <a:gd name="T10" fmla="*/ 5 w 5"/>
                  <a:gd name="T11" fmla="*/ 2 h 4"/>
                  <a:gd name="T12" fmla="*/ 5 w 5"/>
                  <a:gd name="T13" fmla="*/ 2 h 4"/>
                  <a:gd name="T14" fmla="*/ 4 w 5"/>
                  <a:gd name="T15" fmla="*/ 0 h 4"/>
                  <a:gd name="T16" fmla="*/ 2 w 5"/>
                  <a:gd name="T17" fmla="*/ 0 h 4"/>
                  <a:gd name="T18" fmla="*/ 0 w 5"/>
                  <a:gd name="T19" fmla="*/ 0 h 4"/>
                  <a:gd name="T20" fmla="*/ 0 w 5"/>
                  <a:gd name="T21" fmla="*/ 0 h 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"/>
                  <a:gd name="T34" fmla="*/ 0 h 4"/>
                  <a:gd name="T35" fmla="*/ 5 w 5"/>
                  <a:gd name="T36" fmla="*/ 4 h 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"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2" name="Freeform 5439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3" name="Freeform 5440"/>
              <p:cNvSpPr>
                <a:spLocks/>
              </p:cNvSpPr>
              <p:nvPr/>
            </p:nvSpPr>
            <p:spPr bwMode="auto">
              <a:xfrm>
                <a:off x="4663" y="246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1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4" name="Freeform 5441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5" name="Freeform 5442"/>
              <p:cNvSpPr>
                <a:spLocks/>
              </p:cNvSpPr>
              <p:nvPr/>
            </p:nvSpPr>
            <p:spPr bwMode="auto">
              <a:xfrm>
                <a:off x="4659" y="2507"/>
                <a:ext cx="21" cy="25"/>
              </a:xfrm>
              <a:custGeom>
                <a:avLst/>
                <a:gdLst>
                  <a:gd name="T0" fmla="*/ 0 w 21"/>
                  <a:gd name="T1" fmla="*/ 4 h 25"/>
                  <a:gd name="T2" fmla="*/ 0 w 21"/>
                  <a:gd name="T3" fmla="*/ 4 h 25"/>
                  <a:gd name="T4" fmla="*/ 4 w 21"/>
                  <a:gd name="T5" fmla="*/ 4 h 25"/>
                  <a:gd name="T6" fmla="*/ 4 w 21"/>
                  <a:gd name="T7" fmla="*/ 6 h 25"/>
                  <a:gd name="T8" fmla="*/ 4 w 21"/>
                  <a:gd name="T9" fmla="*/ 11 h 25"/>
                  <a:gd name="T10" fmla="*/ 4 w 21"/>
                  <a:gd name="T11" fmla="*/ 11 h 25"/>
                  <a:gd name="T12" fmla="*/ 2 w 21"/>
                  <a:gd name="T13" fmla="*/ 18 h 25"/>
                  <a:gd name="T14" fmla="*/ 2 w 21"/>
                  <a:gd name="T15" fmla="*/ 18 h 25"/>
                  <a:gd name="T16" fmla="*/ 2 w 21"/>
                  <a:gd name="T17" fmla="*/ 22 h 25"/>
                  <a:gd name="T18" fmla="*/ 2 w 21"/>
                  <a:gd name="T19" fmla="*/ 25 h 25"/>
                  <a:gd name="T20" fmla="*/ 2 w 21"/>
                  <a:gd name="T21" fmla="*/ 25 h 25"/>
                  <a:gd name="T22" fmla="*/ 4 w 21"/>
                  <a:gd name="T23" fmla="*/ 25 h 25"/>
                  <a:gd name="T24" fmla="*/ 5 w 21"/>
                  <a:gd name="T25" fmla="*/ 24 h 25"/>
                  <a:gd name="T26" fmla="*/ 7 w 21"/>
                  <a:gd name="T27" fmla="*/ 22 h 25"/>
                  <a:gd name="T28" fmla="*/ 9 w 21"/>
                  <a:gd name="T29" fmla="*/ 22 h 25"/>
                  <a:gd name="T30" fmla="*/ 9 w 21"/>
                  <a:gd name="T31" fmla="*/ 22 h 25"/>
                  <a:gd name="T32" fmla="*/ 14 w 21"/>
                  <a:gd name="T33" fmla="*/ 20 h 25"/>
                  <a:gd name="T34" fmla="*/ 16 w 21"/>
                  <a:gd name="T35" fmla="*/ 18 h 25"/>
                  <a:gd name="T36" fmla="*/ 16 w 21"/>
                  <a:gd name="T37" fmla="*/ 18 h 25"/>
                  <a:gd name="T38" fmla="*/ 16 w 21"/>
                  <a:gd name="T39" fmla="*/ 16 h 25"/>
                  <a:gd name="T40" fmla="*/ 18 w 21"/>
                  <a:gd name="T41" fmla="*/ 16 h 25"/>
                  <a:gd name="T42" fmla="*/ 20 w 21"/>
                  <a:gd name="T43" fmla="*/ 15 h 25"/>
                  <a:gd name="T44" fmla="*/ 21 w 21"/>
                  <a:gd name="T45" fmla="*/ 15 h 25"/>
                  <a:gd name="T46" fmla="*/ 21 w 21"/>
                  <a:gd name="T47" fmla="*/ 15 h 25"/>
                  <a:gd name="T48" fmla="*/ 21 w 21"/>
                  <a:gd name="T49" fmla="*/ 9 h 25"/>
                  <a:gd name="T50" fmla="*/ 20 w 21"/>
                  <a:gd name="T51" fmla="*/ 9 h 25"/>
                  <a:gd name="T52" fmla="*/ 18 w 21"/>
                  <a:gd name="T53" fmla="*/ 11 h 25"/>
                  <a:gd name="T54" fmla="*/ 18 w 21"/>
                  <a:gd name="T55" fmla="*/ 11 h 25"/>
                  <a:gd name="T56" fmla="*/ 18 w 21"/>
                  <a:gd name="T57" fmla="*/ 8 h 25"/>
                  <a:gd name="T58" fmla="*/ 14 w 21"/>
                  <a:gd name="T59" fmla="*/ 8 h 25"/>
                  <a:gd name="T60" fmla="*/ 14 w 21"/>
                  <a:gd name="T61" fmla="*/ 8 h 25"/>
                  <a:gd name="T62" fmla="*/ 12 w 21"/>
                  <a:gd name="T63" fmla="*/ 8 h 25"/>
                  <a:gd name="T64" fmla="*/ 11 w 21"/>
                  <a:gd name="T65" fmla="*/ 8 h 25"/>
                  <a:gd name="T66" fmla="*/ 11 w 21"/>
                  <a:gd name="T67" fmla="*/ 8 h 25"/>
                  <a:gd name="T68" fmla="*/ 7 w 21"/>
                  <a:gd name="T69" fmla="*/ 4 h 25"/>
                  <a:gd name="T70" fmla="*/ 7 w 21"/>
                  <a:gd name="T71" fmla="*/ 4 h 25"/>
                  <a:gd name="T72" fmla="*/ 5 w 21"/>
                  <a:gd name="T73" fmla="*/ 2 h 25"/>
                  <a:gd name="T74" fmla="*/ 2 w 21"/>
                  <a:gd name="T75" fmla="*/ 0 h 25"/>
                  <a:gd name="T76" fmla="*/ 2 w 21"/>
                  <a:gd name="T77" fmla="*/ 0 h 25"/>
                  <a:gd name="T78" fmla="*/ 0 w 21"/>
                  <a:gd name="T79" fmla="*/ 4 h 25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1"/>
                  <a:gd name="T121" fmla="*/ 0 h 25"/>
                  <a:gd name="T122" fmla="*/ 21 w 21"/>
                  <a:gd name="T123" fmla="*/ 25 h 25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1" h="25">
                    <a:moveTo>
                      <a:pt x="0" y="4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4" y="11"/>
                    </a:lnTo>
                    <a:lnTo>
                      <a:pt x="2" y="18"/>
                    </a:lnTo>
                    <a:lnTo>
                      <a:pt x="2" y="22"/>
                    </a:lnTo>
                    <a:lnTo>
                      <a:pt x="2" y="25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7" y="22"/>
                    </a:lnTo>
                    <a:lnTo>
                      <a:pt x="9" y="22"/>
                    </a:lnTo>
                    <a:lnTo>
                      <a:pt x="14" y="20"/>
                    </a:lnTo>
                    <a:lnTo>
                      <a:pt x="16" y="18"/>
                    </a:lnTo>
                    <a:lnTo>
                      <a:pt x="16" y="16"/>
                    </a:lnTo>
                    <a:lnTo>
                      <a:pt x="18" y="16"/>
                    </a:lnTo>
                    <a:lnTo>
                      <a:pt x="20" y="15"/>
                    </a:lnTo>
                    <a:lnTo>
                      <a:pt x="21" y="15"/>
                    </a:lnTo>
                    <a:lnTo>
                      <a:pt x="21" y="9"/>
                    </a:lnTo>
                    <a:lnTo>
                      <a:pt x="20" y="9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4" y="8"/>
                    </a:lnTo>
                    <a:lnTo>
                      <a:pt x="12" y="8"/>
                    </a:lnTo>
                    <a:lnTo>
                      <a:pt x="11" y="8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2" y="0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6" name="Freeform 5443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7" name="Freeform 5444"/>
              <p:cNvSpPr>
                <a:spLocks/>
              </p:cNvSpPr>
              <p:nvPr/>
            </p:nvSpPr>
            <p:spPr bwMode="auto">
              <a:xfrm>
                <a:off x="4661" y="2497"/>
                <a:ext cx="3" cy="9"/>
              </a:xfrm>
              <a:custGeom>
                <a:avLst/>
                <a:gdLst>
                  <a:gd name="T0" fmla="*/ 2 w 3"/>
                  <a:gd name="T1" fmla="*/ 1 h 9"/>
                  <a:gd name="T2" fmla="*/ 2 w 3"/>
                  <a:gd name="T3" fmla="*/ 1 h 9"/>
                  <a:gd name="T4" fmla="*/ 0 w 3"/>
                  <a:gd name="T5" fmla="*/ 5 h 9"/>
                  <a:gd name="T6" fmla="*/ 2 w 3"/>
                  <a:gd name="T7" fmla="*/ 9 h 9"/>
                  <a:gd name="T8" fmla="*/ 2 w 3"/>
                  <a:gd name="T9" fmla="*/ 9 h 9"/>
                  <a:gd name="T10" fmla="*/ 3 w 3"/>
                  <a:gd name="T11" fmla="*/ 0 h 9"/>
                  <a:gd name="T12" fmla="*/ 3 w 3"/>
                  <a:gd name="T13" fmla="*/ 0 h 9"/>
                  <a:gd name="T14" fmla="*/ 3 w 3"/>
                  <a:gd name="T15" fmla="*/ 0 h 9"/>
                  <a:gd name="T16" fmla="*/ 2 w 3"/>
                  <a:gd name="T17" fmla="*/ 0 h 9"/>
                  <a:gd name="T18" fmla="*/ 2 w 3"/>
                  <a:gd name="T19" fmla="*/ 0 h 9"/>
                  <a:gd name="T20" fmla="*/ 2 w 3"/>
                  <a:gd name="T21" fmla="*/ 1 h 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9"/>
                  <a:gd name="T35" fmla="*/ 3 w 3"/>
                  <a:gd name="T36" fmla="*/ 9 h 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9">
                    <a:moveTo>
                      <a:pt x="2" y="1"/>
                    </a:moveTo>
                    <a:lnTo>
                      <a:pt x="2" y="1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8" name="Rectangle 5445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899" name="Rectangle 5446"/>
              <p:cNvSpPr>
                <a:spLocks noChangeArrowheads="1"/>
              </p:cNvSpPr>
              <p:nvPr/>
            </p:nvSpPr>
            <p:spPr bwMode="auto">
              <a:xfrm>
                <a:off x="4666" y="2464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0" name="Freeform 5447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1" name="Freeform 5448"/>
              <p:cNvSpPr>
                <a:spLocks/>
              </p:cNvSpPr>
              <p:nvPr/>
            </p:nvSpPr>
            <p:spPr bwMode="auto">
              <a:xfrm>
                <a:off x="4666" y="249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2" name="Freeform 5449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3" name="Freeform 5450"/>
              <p:cNvSpPr>
                <a:spLocks/>
              </p:cNvSpPr>
              <p:nvPr/>
            </p:nvSpPr>
            <p:spPr bwMode="auto">
              <a:xfrm>
                <a:off x="4657" y="2593"/>
                <a:ext cx="9" cy="4"/>
              </a:xfrm>
              <a:custGeom>
                <a:avLst/>
                <a:gdLst>
                  <a:gd name="T0" fmla="*/ 2 w 9"/>
                  <a:gd name="T1" fmla="*/ 2 h 4"/>
                  <a:gd name="T2" fmla="*/ 2 w 9"/>
                  <a:gd name="T3" fmla="*/ 2 h 4"/>
                  <a:gd name="T4" fmla="*/ 4 w 9"/>
                  <a:gd name="T5" fmla="*/ 4 h 4"/>
                  <a:gd name="T6" fmla="*/ 6 w 9"/>
                  <a:gd name="T7" fmla="*/ 4 h 4"/>
                  <a:gd name="T8" fmla="*/ 6 w 9"/>
                  <a:gd name="T9" fmla="*/ 4 h 4"/>
                  <a:gd name="T10" fmla="*/ 7 w 9"/>
                  <a:gd name="T11" fmla="*/ 2 h 4"/>
                  <a:gd name="T12" fmla="*/ 9 w 9"/>
                  <a:gd name="T13" fmla="*/ 0 h 4"/>
                  <a:gd name="T14" fmla="*/ 9 w 9"/>
                  <a:gd name="T15" fmla="*/ 0 h 4"/>
                  <a:gd name="T16" fmla="*/ 6 w 9"/>
                  <a:gd name="T17" fmla="*/ 0 h 4"/>
                  <a:gd name="T18" fmla="*/ 6 w 9"/>
                  <a:gd name="T19" fmla="*/ 0 h 4"/>
                  <a:gd name="T20" fmla="*/ 2 w 9"/>
                  <a:gd name="T21" fmla="*/ 0 h 4"/>
                  <a:gd name="T22" fmla="*/ 0 w 9"/>
                  <a:gd name="T23" fmla="*/ 2 h 4"/>
                  <a:gd name="T24" fmla="*/ 0 w 9"/>
                  <a:gd name="T25" fmla="*/ 2 h 4"/>
                  <a:gd name="T26" fmla="*/ 2 w 9"/>
                  <a:gd name="T27" fmla="*/ 2 h 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4"/>
                  <a:gd name="T44" fmla="*/ 9 w 9"/>
                  <a:gd name="T45" fmla="*/ 4 h 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4">
                    <a:moveTo>
                      <a:pt x="2" y="2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6" y="4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4" name="Freeform 5451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5" name="Freeform 5452"/>
              <p:cNvSpPr>
                <a:spLocks/>
              </p:cNvSpPr>
              <p:nvPr/>
            </p:nvSpPr>
            <p:spPr bwMode="auto">
              <a:xfrm>
                <a:off x="4661" y="2547"/>
                <a:ext cx="75" cy="70"/>
              </a:xfrm>
              <a:custGeom>
                <a:avLst/>
                <a:gdLst>
                  <a:gd name="T0" fmla="*/ 0 w 75"/>
                  <a:gd name="T1" fmla="*/ 41 h 70"/>
                  <a:gd name="T2" fmla="*/ 5 w 75"/>
                  <a:gd name="T3" fmla="*/ 39 h 70"/>
                  <a:gd name="T4" fmla="*/ 7 w 75"/>
                  <a:gd name="T5" fmla="*/ 34 h 70"/>
                  <a:gd name="T6" fmla="*/ 10 w 75"/>
                  <a:gd name="T7" fmla="*/ 28 h 70"/>
                  <a:gd name="T8" fmla="*/ 14 w 75"/>
                  <a:gd name="T9" fmla="*/ 32 h 70"/>
                  <a:gd name="T10" fmla="*/ 16 w 75"/>
                  <a:gd name="T11" fmla="*/ 34 h 70"/>
                  <a:gd name="T12" fmla="*/ 18 w 75"/>
                  <a:gd name="T13" fmla="*/ 32 h 70"/>
                  <a:gd name="T14" fmla="*/ 19 w 75"/>
                  <a:gd name="T15" fmla="*/ 32 h 70"/>
                  <a:gd name="T16" fmla="*/ 21 w 75"/>
                  <a:gd name="T17" fmla="*/ 36 h 70"/>
                  <a:gd name="T18" fmla="*/ 23 w 75"/>
                  <a:gd name="T19" fmla="*/ 34 h 70"/>
                  <a:gd name="T20" fmla="*/ 25 w 75"/>
                  <a:gd name="T21" fmla="*/ 32 h 70"/>
                  <a:gd name="T22" fmla="*/ 25 w 75"/>
                  <a:gd name="T23" fmla="*/ 30 h 70"/>
                  <a:gd name="T24" fmla="*/ 28 w 75"/>
                  <a:gd name="T25" fmla="*/ 32 h 70"/>
                  <a:gd name="T26" fmla="*/ 36 w 75"/>
                  <a:gd name="T27" fmla="*/ 39 h 70"/>
                  <a:gd name="T28" fmla="*/ 32 w 75"/>
                  <a:gd name="T29" fmla="*/ 44 h 70"/>
                  <a:gd name="T30" fmla="*/ 34 w 75"/>
                  <a:gd name="T31" fmla="*/ 52 h 70"/>
                  <a:gd name="T32" fmla="*/ 41 w 75"/>
                  <a:gd name="T33" fmla="*/ 61 h 70"/>
                  <a:gd name="T34" fmla="*/ 46 w 75"/>
                  <a:gd name="T35" fmla="*/ 64 h 70"/>
                  <a:gd name="T36" fmla="*/ 50 w 75"/>
                  <a:gd name="T37" fmla="*/ 61 h 70"/>
                  <a:gd name="T38" fmla="*/ 52 w 75"/>
                  <a:gd name="T39" fmla="*/ 66 h 70"/>
                  <a:gd name="T40" fmla="*/ 55 w 75"/>
                  <a:gd name="T41" fmla="*/ 70 h 70"/>
                  <a:gd name="T42" fmla="*/ 59 w 75"/>
                  <a:gd name="T43" fmla="*/ 61 h 70"/>
                  <a:gd name="T44" fmla="*/ 55 w 75"/>
                  <a:gd name="T45" fmla="*/ 52 h 70"/>
                  <a:gd name="T46" fmla="*/ 62 w 75"/>
                  <a:gd name="T47" fmla="*/ 41 h 70"/>
                  <a:gd name="T48" fmla="*/ 66 w 75"/>
                  <a:gd name="T49" fmla="*/ 50 h 70"/>
                  <a:gd name="T50" fmla="*/ 66 w 75"/>
                  <a:gd name="T51" fmla="*/ 53 h 70"/>
                  <a:gd name="T52" fmla="*/ 68 w 75"/>
                  <a:gd name="T53" fmla="*/ 53 h 70"/>
                  <a:gd name="T54" fmla="*/ 68 w 75"/>
                  <a:gd name="T55" fmla="*/ 48 h 70"/>
                  <a:gd name="T56" fmla="*/ 70 w 75"/>
                  <a:gd name="T57" fmla="*/ 50 h 70"/>
                  <a:gd name="T58" fmla="*/ 73 w 75"/>
                  <a:gd name="T59" fmla="*/ 46 h 70"/>
                  <a:gd name="T60" fmla="*/ 75 w 75"/>
                  <a:gd name="T61" fmla="*/ 41 h 70"/>
                  <a:gd name="T62" fmla="*/ 71 w 75"/>
                  <a:gd name="T63" fmla="*/ 34 h 70"/>
                  <a:gd name="T64" fmla="*/ 71 w 75"/>
                  <a:gd name="T65" fmla="*/ 32 h 70"/>
                  <a:gd name="T66" fmla="*/ 70 w 75"/>
                  <a:gd name="T67" fmla="*/ 28 h 70"/>
                  <a:gd name="T68" fmla="*/ 70 w 75"/>
                  <a:gd name="T69" fmla="*/ 23 h 70"/>
                  <a:gd name="T70" fmla="*/ 66 w 75"/>
                  <a:gd name="T71" fmla="*/ 21 h 70"/>
                  <a:gd name="T72" fmla="*/ 70 w 75"/>
                  <a:gd name="T73" fmla="*/ 18 h 70"/>
                  <a:gd name="T74" fmla="*/ 68 w 75"/>
                  <a:gd name="T75" fmla="*/ 14 h 70"/>
                  <a:gd name="T76" fmla="*/ 68 w 75"/>
                  <a:gd name="T77" fmla="*/ 10 h 70"/>
                  <a:gd name="T78" fmla="*/ 64 w 75"/>
                  <a:gd name="T79" fmla="*/ 9 h 70"/>
                  <a:gd name="T80" fmla="*/ 62 w 75"/>
                  <a:gd name="T81" fmla="*/ 5 h 70"/>
                  <a:gd name="T82" fmla="*/ 57 w 75"/>
                  <a:gd name="T83" fmla="*/ 0 h 70"/>
                  <a:gd name="T84" fmla="*/ 55 w 75"/>
                  <a:gd name="T85" fmla="*/ 5 h 70"/>
                  <a:gd name="T86" fmla="*/ 59 w 75"/>
                  <a:gd name="T87" fmla="*/ 12 h 70"/>
                  <a:gd name="T88" fmla="*/ 55 w 75"/>
                  <a:gd name="T89" fmla="*/ 14 h 70"/>
                  <a:gd name="T90" fmla="*/ 52 w 75"/>
                  <a:gd name="T91" fmla="*/ 14 h 70"/>
                  <a:gd name="T92" fmla="*/ 46 w 75"/>
                  <a:gd name="T93" fmla="*/ 12 h 70"/>
                  <a:gd name="T94" fmla="*/ 44 w 75"/>
                  <a:gd name="T95" fmla="*/ 19 h 70"/>
                  <a:gd name="T96" fmla="*/ 39 w 75"/>
                  <a:gd name="T97" fmla="*/ 18 h 70"/>
                  <a:gd name="T98" fmla="*/ 37 w 75"/>
                  <a:gd name="T99" fmla="*/ 23 h 70"/>
                  <a:gd name="T100" fmla="*/ 32 w 75"/>
                  <a:gd name="T101" fmla="*/ 25 h 70"/>
                  <a:gd name="T102" fmla="*/ 28 w 75"/>
                  <a:gd name="T103" fmla="*/ 27 h 70"/>
                  <a:gd name="T104" fmla="*/ 28 w 75"/>
                  <a:gd name="T105" fmla="*/ 27 h 70"/>
                  <a:gd name="T106" fmla="*/ 30 w 75"/>
                  <a:gd name="T107" fmla="*/ 23 h 70"/>
                  <a:gd name="T108" fmla="*/ 27 w 75"/>
                  <a:gd name="T109" fmla="*/ 18 h 70"/>
                  <a:gd name="T110" fmla="*/ 23 w 75"/>
                  <a:gd name="T111" fmla="*/ 14 h 70"/>
                  <a:gd name="T112" fmla="*/ 21 w 75"/>
                  <a:gd name="T113" fmla="*/ 18 h 70"/>
                  <a:gd name="T114" fmla="*/ 16 w 75"/>
                  <a:gd name="T115" fmla="*/ 21 h 70"/>
                  <a:gd name="T116" fmla="*/ 14 w 75"/>
                  <a:gd name="T117" fmla="*/ 23 h 70"/>
                  <a:gd name="T118" fmla="*/ 3 w 75"/>
                  <a:gd name="T119" fmla="*/ 27 h 70"/>
                  <a:gd name="T120" fmla="*/ 2 w 75"/>
                  <a:gd name="T121" fmla="*/ 32 h 7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75"/>
                  <a:gd name="T184" fmla="*/ 0 h 70"/>
                  <a:gd name="T185" fmla="*/ 75 w 75"/>
                  <a:gd name="T186" fmla="*/ 70 h 70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75" h="70">
                    <a:moveTo>
                      <a:pt x="0" y="37"/>
                    </a:moveTo>
                    <a:lnTo>
                      <a:pt x="0" y="37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3" y="41"/>
                    </a:lnTo>
                    <a:lnTo>
                      <a:pt x="5" y="39"/>
                    </a:lnTo>
                    <a:lnTo>
                      <a:pt x="5" y="36"/>
                    </a:lnTo>
                    <a:lnTo>
                      <a:pt x="7" y="34"/>
                    </a:lnTo>
                    <a:lnTo>
                      <a:pt x="9" y="30"/>
                    </a:lnTo>
                    <a:lnTo>
                      <a:pt x="10" y="28"/>
                    </a:lnTo>
                    <a:lnTo>
                      <a:pt x="12" y="28"/>
                    </a:lnTo>
                    <a:lnTo>
                      <a:pt x="14" y="32"/>
                    </a:lnTo>
                    <a:lnTo>
                      <a:pt x="14" y="34"/>
                    </a:lnTo>
                    <a:lnTo>
                      <a:pt x="16" y="34"/>
                    </a:lnTo>
                    <a:lnTo>
                      <a:pt x="16" y="36"/>
                    </a:lnTo>
                    <a:lnTo>
                      <a:pt x="18" y="32"/>
                    </a:lnTo>
                    <a:lnTo>
                      <a:pt x="19" y="30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3" y="34"/>
                    </a:lnTo>
                    <a:lnTo>
                      <a:pt x="25" y="32"/>
                    </a:lnTo>
                    <a:lnTo>
                      <a:pt x="25" y="30"/>
                    </a:lnTo>
                    <a:lnTo>
                      <a:pt x="27" y="30"/>
                    </a:lnTo>
                    <a:lnTo>
                      <a:pt x="28" y="32"/>
                    </a:lnTo>
                    <a:lnTo>
                      <a:pt x="34" y="34"/>
                    </a:lnTo>
                    <a:lnTo>
                      <a:pt x="36" y="36"/>
                    </a:lnTo>
                    <a:lnTo>
                      <a:pt x="36" y="39"/>
                    </a:lnTo>
                    <a:lnTo>
                      <a:pt x="34" y="41"/>
                    </a:lnTo>
                    <a:lnTo>
                      <a:pt x="32" y="44"/>
                    </a:lnTo>
                    <a:lnTo>
                      <a:pt x="32" y="48"/>
                    </a:lnTo>
                    <a:lnTo>
                      <a:pt x="34" y="52"/>
                    </a:lnTo>
                    <a:lnTo>
                      <a:pt x="36" y="57"/>
                    </a:lnTo>
                    <a:lnTo>
                      <a:pt x="41" y="61"/>
                    </a:lnTo>
                    <a:lnTo>
                      <a:pt x="44" y="62"/>
                    </a:lnTo>
                    <a:lnTo>
                      <a:pt x="46" y="64"/>
                    </a:lnTo>
                    <a:lnTo>
                      <a:pt x="48" y="64"/>
                    </a:lnTo>
                    <a:lnTo>
                      <a:pt x="50" y="61"/>
                    </a:lnTo>
                    <a:lnTo>
                      <a:pt x="52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5" y="70"/>
                    </a:lnTo>
                    <a:lnTo>
                      <a:pt x="59" y="64"/>
                    </a:lnTo>
                    <a:lnTo>
                      <a:pt x="59" y="61"/>
                    </a:lnTo>
                    <a:lnTo>
                      <a:pt x="57" y="55"/>
                    </a:lnTo>
                    <a:lnTo>
                      <a:pt x="55" y="52"/>
                    </a:lnTo>
                    <a:lnTo>
                      <a:pt x="57" y="44"/>
                    </a:lnTo>
                    <a:lnTo>
                      <a:pt x="61" y="43"/>
                    </a:lnTo>
                    <a:lnTo>
                      <a:pt x="62" y="41"/>
                    </a:lnTo>
                    <a:lnTo>
                      <a:pt x="64" y="44"/>
                    </a:lnTo>
                    <a:lnTo>
                      <a:pt x="66" y="50"/>
                    </a:lnTo>
                    <a:lnTo>
                      <a:pt x="66" y="53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8" y="52"/>
                    </a:lnTo>
                    <a:lnTo>
                      <a:pt x="68" y="48"/>
                    </a:lnTo>
                    <a:lnTo>
                      <a:pt x="70" y="48"/>
                    </a:lnTo>
                    <a:lnTo>
                      <a:pt x="70" y="50"/>
                    </a:lnTo>
                    <a:lnTo>
                      <a:pt x="70" y="48"/>
                    </a:lnTo>
                    <a:lnTo>
                      <a:pt x="73" y="46"/>
                    </a:lnTo>
                    <a:lnTo>
                      <a:pt x="75" y="43"/>
                    </a:lnTo>
                    <a:lnTo>
                      <a:pt x="75" y="41"/>
                    </a:lnTo>
                    <a:lnTo>
                      <a:pt x="73" y="37"/>
                    </a:lnTo>
                    <a:lnTo>
                      <a:pt x="71" y="34"/>
                    </a:lnTo>
                    <a:lnTo>
                      <a:pt x="71" y="32"/>
                    </a:lnTo>
                    <a:lnTo>
                      <a:pt x="73" y="28"/>
                    </a:lnTo>
                    <a:lnTo>
                      <a:pt x="71" y="28"/>
                    </a:lnTo>
                    <a:lnTo>
                      <a:pt x="70" y="28"/>
                    </a:lnTo>
                    <a:lnTo>
                      <a:pt x="71" y="25"/>
                    </a:lnTo>
                    <a:lnTo>
                      <a:pt x="70" y="23"/>
                    </a:lnTo>
                    <a:lnTo>
                      <a:pt x="68" y="21"/>
                    </a:lnTo>
                    <a:lnTo>
                      <a:pt x="66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0" y="16"/>
                    </a:lnTo>
                    <a:lnTo>
                      <a:pt x="68" y="14"/>
                    </a:lnTo>
                    <a:lnTo>
                      <a:pt x="68" y="10"/>
                    </a:lnTo>
                    <a:lnTo>
                      <a:pt x="66" y="10"/>
                    </a:lnTo>
                    <a:lnTo>
                      <a:pt x="64" y="9"/>
                    </a:lnTo>
                    <a:lnTo>
                      <a:pt x="64" y="7"/>
                    </a:lnTo>
                    <a:lnTo>
                      <a:pt x="62" y="5"/>
                    </a:lnTo>
                    <a:lnTo>
                      <a:pt x="59" y="3"/>
                    </a:lnTo>
                    <a:lnTo>
                      <a:pt x="57" y="0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7" y="10"/>
                    </a:lnTo>
                    <a:lnTo>
                      <a:pt x="59" y="12"/>
                    </a:lnTo>
                    <a:lnTo>
                      <a:pt x="57" y="14"/>
                    </a:lnTo>
                    <a:lnTo>
                      <a:pt x="55" y="14"/>
                    </a:lnTo>
                    <a:lnTo>
                      <a:pt x="52" y="12"/>
                    </a:lnTo>
                    <a:lnTo>
                      <a:pt x="52" y="14"/>
                    </a:lnTo>
                    <a:lnTo>
                      <a:pt x="48" y="12"/>
                    </a:lnTo>
                    <a:lnTo>
                      <a:pt x="46" y="12"/>
                    </a:lnTo>
                    <a:lnTo>
                      <a:pt x="46" y="16"/>
                    </a:lnTo>
                    <a:lnTo>
                      <a:pt x="44" y="18"/>
                    </a:lnTo>
                    <a:lnTo>
                      <a:pt x="44" y="19"/>
                    </a:lnTo>
                    <a:lnTo>
                      <a:pt x="41" y="19"/>
                    </a:lnTo>
                    <a:lnTo>
                      <a:pt x="39" y="18"/>
                    </a:lnTo>
                    <a:lnTo>
                      <a:pt x="37" y="21"/>
                    </a:lnTo>
                    <a:lnTo>
                      <a:pt x="37" y="23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28" y="27"/>
                    </a:lnTo>
                    <a:lnTo>
                      <a:pt x="30" y="25"/>
                    </a:lnTo>
                    <a:lnTo>
                      <a:pt x="30" y="23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7" y="18"/>
                    </a:lnTo>
                    <a:lnTo>
                      <a:pt x="25" y="16"/>
                    </a:lnTo>
                    <a:lnTo>
                      <a:pt x="23" y="14"/>
                    </a:lnTo>
                    <a:lnTo>
                      <a:pt x="23" y="18"/>
                    </a:lnTo>
                    <a:lnTo>
                      <a:pt x="21" y="18"/>
                    </a:lnTo>
                    <a:lnTo>
                      <a:pt x="18" y="19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9" y="25"/>
                    </a:lnTo>
                    <a:lnTo>
                      <a:pt x="5" y="25"/>
                    </a:lnTo>
                    <a:lnTo>
                      <a:pt x="3" y="27"/>
                    </a:lnTo>
                    <a:lnTo>
                      <a:pt x="2" y="32"/>
                    </a:lnTo>
                    <a:lnTo>
                      <a:pt x="0" y="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6" name="Freeform 5453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7" name="Freeform 5454"/>
              <p:cNvSpPr>
                <a:spLocks/>
              </p:cNvSpPr>
              <p:nvPr/>
            </p:nvSpPr>
            <p:spPr bwMode="auto">
              <a:xfrm>
                <a:off x="4668" y="2500"/>
                <a:ext cx="5" cy="4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0 w 5"/>
                  <a:gd name="T5" fmla="*/ 0 h 4"/>
                  <a:gd name="T6" fmla="*/ 0 w 5"/>
                  <a:gd name="T7" fmla="*/ 0 h 4"/>
                  <a:gd name="T8" fmla="*/ 3 w 5"/>
                  <a:gd name="T9" fmla="*/ 4 h 4"/>
                  <a:gd name="T10" fmla="*/ 3 w 5"/>
                  <a:gd name="T11" fmla="*/ 4 h 4"/>
                  <a:gd name="T12" fmla="*/ 5 w 5"/>
                  <a:gd name="T13" fmla="*/ 0 h 4"/>
                  <a:gd name="T14" fmla="*/ 2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4"/>
                    </a:lnTo>
                    <a:lnTo>
                      <a:pt x="5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8" name="Freeform 5455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09" name="Freeform 5456"/>
              <p:cNvSpPr>
                <a:spLocks/>
              </p:cNvSpPr>
              <p:nvPr/>
            </p:nvSpPr>
            <p:spPr bwMode="auto">
              <a:xfrm>
                <a:off x="4668" y="2525"/>
                <a:ext cx="18" cy="31"/>
              </a:xfrm>
              <a:custGeom>
                <a:avLst/>
                <a:gdLst>
                  <a:gd name="T0" fmla="*/ 3 w 18"/>
                  <a:gd name="T1" fmla="*/ 24 h 31"/>
                  <a:gd name="T2" fmla="*/ 3 w 18"/>
                  <a:gd name="T3" fmla="*/ 24 h 31"/>
                  <a:gd name="T4" fmla="*/ 9 w 18"/>
                  <a:gd name="T5" fmla="*/ 27 h 31"/>
                  <a:gd name="T6" fmla="*/ 9 w 18"/>
                  <a:gd name="T7" fmla="*/ 27 h 31"/>
                  <a:gd name="T8" fmla="*/ 9 w 18"/>
                  <a:gd name="T9" fmla="*/ 31 h 31"/>
                  <a:gd name="T10" fmla="*/ 9 w 18"/>
                  <a:gd name="T11" fmla="*/ 31 h 31"/>
                  <a:gd name="T12" fmla="*/ 12 w 18"/>
                  <a:gd name="T13" fmla="*/ 31 h 31"/>
                  <a:gd name="T14" fmla="*/ 14 w 18"/>
                  <a:gd name="T15" fmla="*/ 29 h 31"/>
                  <a:gd name="T16" fmla="*/ 14 w 18"/>
                  <a:gd name="T17" fmla="*/ 29 h 31"/>
                  <a:gd name="T18" fmla="*/ 14 w 18"/>
                  <a:gd name="T19" fmla="*/ 27 h 31"/>
                  <a:gd name="T20" fmla="*/ 14 w 18"/>
                  <a:gd name="T21" fmla="*/ 27 h 31"/>
                  <a:gd name="T22" fmla="*/ 12 w 18"/>
                  <a:gd name="T23" fmla="*/ 24 h 31"/>
                  <a:gd name="T24" fmla="*/ 12 w 18"/>
                  <a:gd name="T25" fmla="*/ 24 h 31"/>
                  <a:gd name="T26" fmla="*/ 14 w 18"/>
                  <a:gd name="T27" fmla="*/ 16 h 31"/>
                  <a:gd name="T28" fmla="*/ 16 w 18"/>
                  <a:gd name="T29" fmla="*/ 9 h 31"/>
                  <a:gd name="T30" fmla="*/ 16 w 18"/>
                  <a:gd name="T31" fmla="*/ 9 h 31"/>
                  <a:gd name="T32" fmla="*/ 18 w 18"/>
                  <a:gd name="T33" fmla="*/ 6 h 31"/>
                  <a:gd name="T34" fmla="*/ 18 w 18"/>
                  <a:gd name="T35" fmla="*/ 4 h 31"/>
                  <a:gd name="T36" fmla="*/ 16 w 18"/>
                  <a:gd name="T37" fmla="*/ 0 h 31"/>
                  <a:gd name="T38" fmla="*/ 16 w 18"/>
                  <a:gd name="T39" fmla="*/ 0 h 31"/>
                  <a:gd name="T40" fmla="*/ 14 w 18"/>
                  <a:gd name="T41" fmla="*/ 0 h 31"/>
                  <a:gd name="T42" fmla="*/ 12 w 18"/>
                  <a:gd name="T43" fmla="*/ 0 h 31"/>
                  <a:gd name="T44" fmla="*/ 12 w 18"/>
                  <a:gd name="T45" fmla="*/ 0 h 31"/>
                  <a:gd name="T46" fmla="*/ 9 w 18"/>
                  <a:gd name="T47" fmla="*/ 2 h 31"/>
                  <a:gd name="T48" fmla="*/ 9 w 18"/>
                  <a:gd name="T49" fmla="*/ 6 h 31"/>
                  <a:gd name="T50" fmla="*/ 9 w 18"/>
                  <a:gd name="T51" fmla="*/ 6 h 31"/>
                  <a:gd name="T52" fmla="*/ 7 w 18"/>
                  <a:gd name="T53" fmla="*/ 7 h 31"/>
                  <a:gd name="T54" fmla="*/ 7 w 18"/>
                  <a:gd name="T55" fmla="*/ 7 h 31"/>
                  <a:gd name="T56" fmla="*/ 7 w 18"/>
                  <a:gd name="T57" fmla="*/ 7 h 31"/>
                  <a:gd name="T58" fmla="*/ 7 w 18"/>
                  <a:gd name="T59" fmla="*/ 11 h 31"/>
                  <a:gd name="T60" fmla="*/ 7 w 18"/>
                  <a:gd name="T61" fmla="*/ 13 h 31"/>
                  <a:gd name="T62" fmla="*/ 7 w 18"/>
                  <a:gd name="T63" fmla="*/ 13 h 31"/>
                  <a:gd name="T64" fmla="*/ 5 w 18"/>
                  <a:gd name="T65" fmla="*/ 15 h 31"/>
                  <a:gd name="T66" fmla="*/ 3 w 18"/>
                  <a:gd name="T67" fmla="*/ 15 h 31"/>
                  <a:gd name="T68" fmla="*/ 2 w 18"/>
                  <a:gd name="T69" fmla="*/ 16 h 31"/>
                  <a:gd name="T70" fmla="*/ 0 w 18"/>
                  <a:gd name="T71" fmla="*/ 16 h 31"/>
                  <a:gd name="T72" fmla="*/ 0 w 18"/>
                  <a:gd name="T73" fmla="*/ 16 h 31"/>
                  <a:gd name="T74" fmla="*/ 2 w 18"/>
                  <a:gd name="T75" fmla="*/ 20 h 31"/>
                  <a:gd name="T76" fmla="*/ 3 w 18"/>
                  <a:gd name="T77" fmla="*/ 24 h 3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8"/>
                  <a:gd name="T118" fmla="*/ 0 h 31"/>
                  <a:gd name="T119" fmla="*/ 18 w 18"/>
                  <a:gd name="T120" fmla="*/ 31 h 3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8" h="31">
                    <a:moveTo>
                      <a:pt x="3" y="24"/>
                    </a:moveTo>
                    <a:lnTo>
                      <a:pt x="3" y="24"/>
                    </a:lnTo>
                    <a:lnTo>
                      <a:pt x="9" y="27"/>
                    </a:lnTo>
                    <a:lnTo>
                      <a:pt x="9" y="31"/>
                    </a:lnTo>
                    <a:lnTo>
                      <a:pt x="12" y="31"/>
                    </a:lnTo>
                    <a:lnTo>
                      <a:pt x="14" y="29"/>
                    </a:lnTo>
                    <a:lnTo>
                      <a:pt x="14" y="27"/>
                    </a:lnTo>
                    <a:lnTo>
                      <a:pt x="12" y="24"/>
                    </a:lnTo>
                    <a:lnTo>
                      <a:pt x="14" y="16"/>
                    </a:lnTo>
                    <a:lnTo>
                      <a:pt x="16" y="9"/>
                    </a:lnTo>
                    <a:lnTo>
                      <a:pt x="18" y="6"/>
                    </a:lnTo>
                    <a:lnTo>
                      <a:pt x="18" y="4"/>
                    </a:lnTo>
                    <a:lnTo>
                      <a:pt x="16" y="0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7" y="7"/>
                    </a:lnTo>
                    <a:lnTo>
                      <a:pt x="7" y="11"/>
                    </a:lnTo>
                    <a:lnTo>
                      <a:pt x="7" y="13"/>
                    </a:lnTo>
                    <a:lnTo>
                      <a:pt x="5" y="15"/>
                    </a:lnTo>
                    <a:lnTo>
                      <a:pt x="3" y="15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0" name="Freeform 5457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1" name="Freeform 5458"/>
              <p:cNvSpPr>
                <a:spLocks/>
              </p:cNvSpPr>
              <p:nvPr/>
            </p:nvSpPr>
            <p:spPr bwMode="auto">
              <a:xfrm>
                <a:off x="4671" y="2529"/>
                <a:ext cx="2" cy="5"/>
              </a:xfrm>
              <a:custGeom>
                <a:avLst/>
                <a:gdLst>
                  <a:gd name="T0" fmla="*/ 0 w 2"/>
                  <a:gd name="T1" fmla="*/ 5 h 5"/>
                  <a:gd name="T2" fmla="*/ 0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2 w 2"/>
                  <a:gd name="T11" fmla="*/ 0 h 5"/>
                  <a:gd name="T12" fmla="*/ 0 w 2"/>
                  <a:gd name="T13" fmla="*/ 0 h 5"/>
                  <a:gd name="T14" fmla="*/ 0 w 2"/>
                  <a:gd name="T15" fmla="*/ 2 h 5"/>
                  <a:gd name="T16" fmla="*/ 0 w 2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5"/>
                  <a:gd name="T29" fmla="*/ 2 w 2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5">
                    <a:moveTo>
                      <a:pt x="0" y="5"/>
                    </a:moveTo>
                    <a:lnTo>
                      <a:pt x="0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2" name="Freeform 5459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3" name="Freeform 5460"/>
              <p:cNvSpPr>
                <a:spLocks/>
              </p:cNvSpPr>
              <p:nvPr/>
            </p:nvSpPr>
            <p:spPr bwMode="auto">
              <a:xfrm>
                <a:off x="4677" y="2489"/>
                <a:ext cx="7" cy="8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3 w 7"/>
                  <a:gd name="T5" fmla="*/ 4 h 8"/>
                  <a:gd name="T6" fmla="*/ 0 w 7"/>
                  <a:gd name="T7" fmla="*/ 0 h 8"/>
                  <a:gd name="T8" fmla="*/ 0 w 7"/>
                  <a:gd name="T9" fmla="*/ 0 h 8"/>
                  <a:gd name="T10" fmla="*/ 0 w 7"/>
                  <a:gd name="T11" fmla="*/ 2 h 8"/>
                  <a:gd name="T12" fmla="*/ 2 w 7"/>
                  <a:gd name="T13" fmla="*/ 4 h 8"/>
                  <a:gd name="T14" fmla="*/ 7 w 7"/>
                  <a:gd name="T15" fmla="*/ 8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8"/>
                  <a:gd name="T26" fmla="*/ 7 w 7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8">
                    <a:moveTo>
                      <a:pt x="7" y="8"/>
                    </a:moveTo>
                    <a:lnTo>
                      <a:pt x="7" y="8"/>
                    </a:lnTo>
                    <a:lnTo>
                      <a:pt x="3" y="4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7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4" name="Freeform 5461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5" name="Freeform 5462"/>
              <p:cNvSpPr>
                <a:spLocks/>
              </p:cNvSpPr>
              <p:nvPr/>
            </p:nvSpPr>
            <p:spPr bwMode="auto">
              <a:xfrm>
                <a:off x="4680" y="2498"/>
                <a:ext cx="15" cy="17"/>
              </a:xfrm>
              <a:custGeom>
                <a:avLst/>
                <a:gdLst>
                  <a:gd name="T0" fmla="*/ 0 w 15"/>
                  <a:gd name="T1" fmla="*/ 11 h 17"/>
                  <a:gd name="T2" fmla="*/ 0 w 15"/>
                  <a:gd name="T3" fmla="*/ 11 h 17"/>
                  <a:gd name="T4" fmla="*/ 0 w 15"/>
                  <a:gd name="T5" fmla="*/ 11 h 17"/>
                  <a:gd name="T6" fmla="*/ 0 w 15"/>
                  <a:gd name="T7" fmla="*/ 11 h 17"/>
                  <a:gd name="T8" fmla="*/ 4 w 15"/>
                  <a:gd name="T9" fmla="*/ 9 h 17"/>
                  <a:gd name="T10" fmla="*/ 6 w 15"/>
                  <a:gd name="T11" fmla="*/ 8 h 17"/>
                  <a:gd name="T12" fmla="*/ 8 w 15"/>
                  <a:gd name="T13" fmla="*/ 9 h 17"/>
                  <a:gd name="T14" fmla="*/ 8 w 15"/>
                  <a:gd name="T15" fmla="*/ 9 h 17"/>
                  <a:gd name="T16" fmla="*/ 9 w 15"/>
                  <a:gd name="T17" fmla="*/ 13 h 17"/>
                  <a:gd name="T18" fmla="*/ 9 w 15"/>
                  <a:gd name="T19" fmla="*/ 13 h 17"/>
                  <a:gd name="T20" fmla="*/ 15 w 15"/>
                  <a:gd name="T21" fmla="*/ 17 h 17"/>
                  <a:gd name="T22" fmla="*/ 15 w 15"/>
                  <a:gd name="T23" fmla="*/ 17 h 17"/>
                  <a:gd name="T24" fmla="*/ 15 w 15"/>
                  <a:gd name="T25" fmla="*/ 13 h 17"/>
                  <a:gd name="T26" fmla="*/ 13 w 15"/>
                  <a:gd name="T27" fmla="*/ 11 h 17"/>
                  <a:gd name="T28" fmla="*/ 9 w 15"/>
                  <a:gd name="T29" fmla="*/ 6 h 17"/>
                  <a:gd name="T30" fmla="*/ 9 w 15"/>
                  <a:gd name="T31" fmla="*/ 6 h 17"/>
                  <a:gd name="T32" fmla="*/ 6 w 15"/>
                  <a:gd name="T33" fmla="*/ 4 h 17"/>
                  <a:gd name="T34" fmla="*/ 6 w 15"/>
                  <a:gd name="T35" fmla="*/ 4 h 17"/>
                  <a:gd name="T36" fmla="*/ 0 w 15"/>
                  <a:gd name="T37" fmla="*/ 0 h 17"/>
                  <a:gd name="T38" fmla="*/ 0 w 15"/>
                  <a:gd name="T39" fmla="*/ 0 h 17"/>
                  <a:gd name="T40" fmla="*/ 2 w 15"/>
                  <a:gd name="T41" fmla="*/ 6 h 17"/>
                  <a:gd name="T42" fmla="*/ 2 w 15"/>
                  <a:gd name="T43" fmla="*/ 6 h 17"/>
                  <a:gd name="T44" fmla="*/ 2 w 15"/>
                  <a:gd name="T45" fmla="*/ 9 h 17"/>
                  <a:gd name="T46" fmla="*/ 0 w 15"/>
                  <a:gd name="T47" fmla="*/ 11 h 17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5"/>
                  <a:gd name="T73" fmla="*/ 0 h 17"/>
                  <a:gd name="T74" fmla="*/ 15 w 15"/>
                  <a:gd name="T75" fmla="*/ 17 h 17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5" h="17">
                    <a:moveTo>
                      <a:pt x="0" y="11"/>
                    </a:moveTo>
                    <a:lnTo>
                      <a:pt x="0" y="11"/>
                    </a:lnTo>
                    <a:lnTo>
                      <a:pt x="4" y="9"/>
                    </a:lnTo>
                    <a:lnTo>
                      <a:pt x="6" y="8"/>
                    </a:lnTo>
                    <a:lnTo>
                      <a:pt x="8" y="9"/>
                    </a:lnTo>
                    <a:lnTo>
                      <a:pt x="9" y="13"/>
                    </a:lnTo>
                    <a:lnTo>
                      <a:pt x="15" y="17"/>
                    </a:lnTo>
                    <a:lnTo>
                      <a:pt x="15" y="13"/>
                    </a:lnTo>
                    <a:lnTo>
                      <a:pt x="13" y="11"/>
                    </a:lnTo>
                    <a:lnTo>
                      <a:pt x="9" y="6"/>
                    </a:lnTo>
                    <a:lnTo>
                      <a:pt x="6" y="4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2" y="9"/>
                    </a:lnTo>
                    <a:lnTo>
                      <a:pt x="0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6" name="Freeform 5463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7" name="Freeform 5464"/>
              <p:cNvSpPr>
                <a:spLocks/>
              </p:cNvSpPr>
              <p:nvPr/>
            </p:nvSpPr>
            <p:spPr bwMode="auto">
              <a:xfrm>
                <a:off x="4688" y="2498"/>
                <a:ext cx="1" cy="6"/>
              </a:xfrm>
              <a:custGeom>
                <a:avLst/>
                <a:gdLst>
                  <a:gd name="T0" fmla="*/ 0 w 1"/>
                  <a:gd name="T1" fmla="*/ 2 h 6"/>
                  <a:gd name="T2" fmla="*/ 0 w 1"/>
                  <a:gd name="T3" fmla="*/ 2 h 6"/>
                  <a:gd name="T4" fmla="*/ 1 w 1"/>
                  <a:gd name="T5" fmla="*/ 6 h 6"/>
                  <a:gd name="T6" fmla="*/ 1 w 1"/>
                  <a:gd name="T7" fmla="*/ 6 h 6"/>
                  <a:gd name="T8" fmla="*/ 1 w 1"/>
                  <a:gd name="T9" fmla="*/ 2 h 6"/>
                  <a:gd name="T10" fmla="*/ 0 w 1"/>
                  <a:gd name="T11" fmla="*/ 0 h 6"/>
                  <a:gd name="T12" fmla="*/ 0 w 1"/>
                  <a:gd name="T13" fmla="*/ 0 h 6"/>
                  <a:gd name="T14" fmla="*/ 0 w 1"/>
                  <a:gd name="T15" fmla="*/ 2 h 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6"/>
                  <a:gd name="T26" fmla="*/ 1 w 1"/>
                  <a:gd name="T27" fmla="*/ 6 h 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6">
                    <a:moveTo>
                      <a:pt x="0" y="2"/>
                    </a:moveTo>
                    <a:lnTo>
                      <a:pt x="0" y="2"/>
                    </a:lnTo>
                    <a:lnTo>
                      <a:pt x="1" y="6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8" name="Freeform 5465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19" name="Freeform 5466"/>
              <p:cNvSpPr>
                <a:spLocks/>
              </p:cNvSpPr>
              <p:nvPr/>
            </p:nvSpPr>
            <p:spPr bwMode="auto">
              <a:xfrm>
                <a:off x="4682" y="2522"/>
                <a:ext cx="13" cy="28"/>
              </a:xfrm>
              <a:custGeom>
                <a:avLst/>
                <a:gdLst>
                  <a:gd name="T0" fmla="*/ 2 w 13"/>
                  <a:gd name="T1" fmla="*/ 19 h 28"/>
                  <a:gd name="T2" fmla="*/ 2 w 13"/>
                  <a:gd name="T3" fmla="*/ 19 h 28"/>
                  <a:gd name="T4" fmla="*/ 0 w 13"/>
                  <a:gd name="T5" fmla="*/ 28 h 28"/>
                  <a:gd name="T6" fmla="*/ 0 w 13"/>
                  <a:gd name="T7" fmla="*/ 28 h 28"/>
                  <a:gd name="T8" fmla="*/ 4 w 13"/>
                  <a:gd name="T9" fmla="*/ 27 h 28"/>
                  <a:gd name="T10" fmla="*/ 6 w 13"/>
                  <a:gd name="T11" fmla="*/ 25 h 28"/>
                  <a:gd name="T12" fmla="*/ 7 w 13"/>
                  <a:gd name="T13" fmla="*/ 18 h 28"/>
                  <a:gd name="T14" fmla="*/ 7 w 13"/>
                  <a:gd name="T15" fmla="*/ 18 h 28"/>
                  <a:gd name="T16" fmla="*/ 11 w 13"/>
                  <a:gd name="T17" fmla="*/ 16 h 28"/>
                  <a:gd name="T18" fmla="*/ 13 w 13"/>
                  <a:gd name="T19" fmla="*/ 12 h 28"/>
                  <a:gd name="T20" fmla="*/ 13 w 13"/>
                  <a:gd name="T21" fmla="*/ 12 h 28"/>
                  <a:gd name="T22" fmla="*/ 13 w 13"/>
                  <a:gd name="T23" fmla="*/ 0 h 28"/>
                  <a:gd name="T24" fmla="*/ 13 w 13"/>
                  <a:gd name="T25" fmla="*/ 0 h 28"/>
                  <a:gd name="T26" fmla="*/ 11 w 13"/>
                  <a:gd name="T27" fmla="*/ 1 h 28"/>
                  <a:gd name="T28" fmla="*/ 11 w 13"/>
                  <a:gd name="T29" fmla="*/ 3 h 28"/>
                  <a:gd name="T30" fmla="*/ 9 w 13"/>
                  <a:gd name="T31" fmla="*/ 7 h 28"/>
                  <a:gd name="T32" fmla="*/ 9 w 13"/>
                  <a:gd name="T33" fmla="*/ 7 h 28"/>
                  <a:gd name="T34" fmla="*/ 6 w 13"/>
                  <a:gd name="T35" fmla="*/ 14 h 28"/>
                  <a:gd name="T36" fmla="*/ 2 w 13"/>
                  <a:gd name="T37" fmla="*/ 19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3"/>
                  <a:gd name="T58" fmla="*/ 0 h 28"/>
                  <a:gd name="T59" fmla="*/ 13 w 13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3" h="28">
                    <a:moveTo>
                      <a:pt x="2" y="19"/>
                    </a:moveTo>
                    <a:lnTo>
                      <a:pt x="2" y="19"/>
                    </a:lnTo>
                    <a:lnTo>
                      <a:pt x="0" y="28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18"/>
                    </a:lnTo>
                    <a:lnTo>
                      <a:pt x="11" y="16"/>
                    </a:lnTo>
                    <a:lnTo>
                      <a:pt x="13" y="12"/>
                    </a:lnTo>
                    <a:lnTo>
                      <a:pt x="13" y="0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9" y="7"/>
                    </a:lnTo>
                    <a:lnTo>
                      <a:pt x="6" y="14"/>
                    </a:lnTo>
                    <a:lnTo>
                      <a:pt x="2" y="1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0" name="Freeform 5467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1" name="Freeform 5468"/>
              <p:cNvSpPr>
                <a:spLocks/>
              </p:cNvSpPr>
              <p:nvPr/>
            </p:nvSpPr>
            <p:spPr bwMode="auto">
              <a:xfrm>
                <a:off x="4693" y="24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2" name="Freeform 5469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3" name="Freeform 5470"/>
              <p:cNvSpPr>
                <a:spLocks/>
              </p:cNvSpPr>
              <p:nvPr/>
            </p:nvSpPr>
            <p:spPr bwMode="auto">
              <a:xfrm>
                <a:off x="4686" y="2552"/>
                <a:ext cx="3" cy="4"/>
              </a:xfrm>
              <a:custGeom>
                <a:avLst/>
                <a:gdLst>
                  <a:gd name="T0" fmla="*/ 2 w 3"/>
                  <a:gd name="T1" fmla="*/ 4 h 4"/>
                  <a:gd name="T2" fmla="*/ 2 w 3"/>
                  <a:gd name="T3" fmla="*/ 4 h 4"/>
                  <a:gd name="T4" fmla="*/ 3 w 3"/>
                  <a:gd name="T5" fmla="*/ 4 h 4"/>
                  <a:gd name="T6" fmla="*/ 3 w 3"/>
                  <a:gd name="T7" fmla="*/ 4 h 4"/>
                  <a:gd name="T8" fmla="*/ 2 w 3"/>
                  <a:gd name="T9" fmla="*/ 0 h 4"/>
                  <a:gd name="T10" fmla="*/ 2 w 3"/>
                  <a:gd name="T11" fmla="*/ 0 h 4"/>
                  <a:gd name="T12" fmla="*/ 0 w 3"/>
                  <a:gd name="T13" fmla="*/ 2 h 4"/>
                  <a:gd name="T14" fmla="*/ 2 w 3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4"/>
                  <a:gd name="T26" fmla="*/ 3 w 3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4">
                    <a:moveTo>
                      <a:pt x="2" y="4"/>
                    </a:moveTo>
                    <a:lnTo>
                      <a:pt x="2" y="4"/>
                    </a:lnTo>
                    <a:lnTo>
                      <a:pt x="3" y="4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4" name="Freeform 5471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5" name="Freeform 5472"/>
              <p:cNvSpPr>
                <a:spLocks/>
              </p:cNvSpPr>
              <p:nvPr/>
            </p:nvSpPr>
            <p:spPr bwMode="auto">
              <a:xfrm>
                <a:off x="4695" y="2477"/>
                <a:ext cx="3" cy="9"/>
              </a:xfrm>
              <a:custGeom>
                <a:avLst/>
                <a:gdLst>
                  <a:gd name="T0" fmla="*/ 2 w 3"/>
                  <a:gd name="T1" fmla="*/ 9 h 9"/>
                  <a:gd name="T2" fmla="*/ 2 w 3"/>
                  <a:gd name="T3" fmla="*/ 9 h 9"/>
                  <a:gd name="T4" fmla="*/ 3 w 3"/>
                  <a:gd name="T5" fmla="*/ 7 h 9"/>
                  <a:gd name="T6" fmla="*/ 3 w 3"/>
                  <a:gd name="T7" fmla="*/ 4 h 9"/>
                  <a:gd name="T8" fmla="*/ 3 w 3"/>
                  <a:gd name="T9" fmla="*/ 2 h 9"/>
                  <a:gd name="T10" fmla="*/ 0 w 3"/>
                  <a:gd name="T11" fmla="*/ 0 h 9"/>
                  <a:gd name="T12" fmla="*/ 0 w 3"/>
                  <a:gd name="T13" fmla="*/ 0 h 9"/>
                  <a:gd name="T14" fmla="*/ 0 w 3"/>
                  <a:gd name="T15" fmla="*/ 4 h 9"/>
                  <a:gd name="T16" fmla="*/ 2 w 3"/>
                  <a:gd name="T17" fmla="*/ 9 h 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9"/>
                  <a:gd name="T29" fmla="*/ 3 w 3"/>
                  <a:gd name="T30" fmla="*/ 9 h 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9">
                    <a:moveTo>
                      <a:pt x="2" y="9"/>
                    </a:moveTo>
                    <a:lnTo>
                      <a:pt x="2" y="9"/>
                    </a:lnTo>
                    <a:lnTo>
                      <a:pt x="3" y="7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6" name="Rectangle 5473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7" name="Rectangle 5474"/>
              <p:cNvSpPr>
                <a:spLocks noChangeArrowheads="1"/>
              </p:cNvSpPr>
              <p:nvPr/>
            </p:nvSpPr>
            <p:spPr bwMode="auto">
              <a:xfrm>
                <a:off x="4695" y="2491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8" name="Freeform 5475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29" name="Freeform 5476"/>
              <p:cNvSpPr>
                <a:spLocks/>
              </p:cNvSpPr>
              <p:nvPr/>
            </p:nvSpPr>
            <p:spPr bwMode="auto">
              <a:xfrm>
                <a:off x="4691" y="254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1"/>
                  <a:gd name="T23" fmla="*/ 1 w 1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0" name="Freeform 5477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1" name="Freeform 5478"/>
              <p:cNvSpPr>
                <a:spLocks/>
              </p:cNvSpPr>
              <p:nvPr/>
            </p:nvSpPr>
            <p:spPr bwMode="auto">
              <a:xfrm>
                <a:off x="4691" y="2540"/>
                <a:ext cx="13" cy="9"/>
              </a:xfrm>
              <a:custGeom>
                <a:avLst/>
                <a:gdLst>
                  <a:gd name="T0" fmla="*/ 0 w 13"/>
                  <a:gd name="T1" fmla="*/ 7 h 9"/>
                  <a:gd name="T2" fmla="*/ 0 w 13"/>
                  <a:gd name="T3" fmla="*/ 7 h 9"/>
                  <a:gd name="T4" fmla="*/ 2 w 13"/>
                  <a:gd name="T5" fmla="*/ 9 h 9"/>
                  <a:gd name="T6" fmla="*/ 2 w 13"/>
                  <a:gd name="T7" fmla="*/ 9 h 9"/>
                  <a:gd name="T8" fmla="*/ 6 w 13"/>
                  <a:gd name="T9" fmla="*/ 9 h 9"/>
                  <a:gd name="T10" fmla="*/ 13 w 13"/>
                  <a:gd name="T11" fmla="*/ 7 h 9"/>
                  <a:gd name="T12" fmla="*/ 13 w 13"/>
                  <a:gd name="T13" fmla="*/ 7 h 9"/>
                  <a:gd name="T14" fmla="*/ 11 w 13"/>
                  <a:gd name="T15" fmla="*/ 3 h 9"/>
                  <a:gd name="T16" fmla="*/ 9 w 13"/>
                  <a:gd name="T17" fmla="*/ 1 h 9"/>
                  <a:gd name="T18" fmla="*/ 7 w 13"/>
                  <a:gd name="T19" fmla="*/ 0 h 9"/>
                  <a:gd name="T20" fmla="*/ 7 w 13"/>
                  <a:gd name="T21" fmla="*/ 0 h 9"/>
                  <a:gd name="T22" fmla="*/ 2 w 13"/>
                  <a:gd name="T23" fmla="*/ 3 h 9"/>
                  <a:gd name="T24" fmla="*/ 0 w 13"/>
                  <a:gd name="T25" fmla="*/ 5 h 9"/>
                  <a:gd name="T26" fmla="*/ 0 w 13"/>
                  <a:gd name="T27" fmla="*/ 7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"/>
                  <a:gd name="T43" fmla="*/ 0 h 9"/>
                  <a:gd name="T44" fmla="*/ 13 w 13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" h="9">
                    <a:moveTo>
                      <a:pt x="0" y="7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6" y="9"/>
                    </a:lnTo>
                    <a:lnTo>
                      <a:pt x="13" y="7"/>
                    </a:lnTo>
                    <a:lnTo>
                      <a:pt x="11" y="3"/>
                    </a:lnTo>
                    <a:lnTo>
                      <a:pt x="9" y="1"/>
                    </a:lnTo>
                    <a:lnTo>
                      <a:pt x="7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2" name="Freeform 5479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3" name="Freeform 5480"/>
              <p:cNvSpPr>
                <a:spLocks/>
              </p:cNvSpPr>
              <p:nvPr/>
            </p:nvSpPr>
            <p:spPr bwMode="auto">
              <a:xfrm>
                <a:off x="4693" y="253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0 w 2"/>
                  <a:gd name="T9" fmla="*/ 0 h 1"/>
                  <a:gd name="T10" fmla="*/ 0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4" name="Freeform 5481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5" name="Freeform 5482"/>
              <p:cNvSpPr>
                <a:spLocks/>
              </p:cNvSpPr>
              <p:nvPr/>
            </p:nvSpPr>
            <p:spPr bwMode="auto">
              <a:xfrm>
                <a:off x="4698" y="2502"/>
                <a:ext cx="24" cy="41"/>
              </a:xfrm>
              <a:custGeom>
                <a:avLst/>
                <a:gdLst>
                  <a:gd name="T0" fmla="*/ 0 w 24"/>
                  <a:gd name="T1" fmla="*/ 0 h 41"/>
                  <a:gd name="T2" fmla="*/ 4 w 24"/>
                  <a:gd name="T3" fmla="*/ 7 h 41"/>
                  <a:gd name="T4" fmla="*/ 7 w 24"/>
                  <a:gd name="T5" fmla="*/ 11 h 41"/>
                  <a:gd name="T6" fmla="*/ 13 w 24"/>
                  <a:gd name="T7" fmla="*/ 13 h 41"/>
                  <a:gd name="T8" fmla="*/ 9 w 24"/>
                  <a:gd name="T9" fmla="*/ 16 h 41"/>
                  <a:gd name="T10" fmla="*/ 11 w 24"/>
                  <a:gd name="T11" fmla="*/ 20 h 41"/>
                  <a:gd name="T12" fmla="*/ 9 w 24"/>
                  <a:gd name="T13" fmla="*/ 18 h 41"/>
                  <a:gd name="T14" fmla="*/ 7 w 24"/>
                  <a:gd name="T15" fmla="*/ 20 h 41"/>
                  <a:gd name="T16" fmla="*/ 4 w 24"/>
                  <a:gd name="T17" fmla="*/ 20 h 41"/>
                  <a:gd name="T18" fmla="*/ 2 w 24"/>
                  <a:gd name="T19" fmla="*/ 16 h 41"/>
                  <a:gd name="T20" fmla="*/ 2 w 24"/>
                  <a:gd name="T21" fmla="*/ 21 h 41"/>
                  <a:gd name="T22" fmla="*/ 4 w 24"/>
                  <a:gd name="T23" fmla="*/ 27 h 41"/>
                  <a:gd name="T24" fmla="*/ 6 w 24"/>
                  <a:gd name="T25" fmla="*/ 25 h 41"/>
                  <a:gd name="T26" fmla="*/ 9 w 24"/>
                  <a:gd name="T27" fmla="*/ 30 h 41"/>
                  <a:gd name="T28" fmla="*/ 9 w 24"/>
                  <a:gd name="T29" fmla="*/ 36 h 41"/>
                  <a:gd name="T30" fmla="*/ 13 w 24"/>
                  <a:gd name="T31" fmla="*/ 41 h 41"/>
                  <a:gd name="T32" fmla="*/ 11 w 24"/>
                  <a:gd name="T33" fmla="*/ 38 h 41"/>
                  <a:gd name="T34" fmla="*/ 15 w 24"/>
                  <a:gd name="T35" fmla="*/ 38 h 41"/>
                  <a:gd name="T36" fmla="*/ 16 w 24"/>
                  <a:gd name="T37" fmla="*/ 36 h 41"/>
                  <a:gd name="T38" fmla="*/ 15 w 24"/>
                  <a:gd name="T39" fmla="*/ 30 h 41"/>
                  <a:gd name="T40" fmla="*/ 13 w 24"/>
                  <a:gd name="T41" fmla="*/ 27 h 41"/>
                  <a:gd name="T42" fmla="*/ 13 w 24"/>
                  <a:gd name="T43" fmla="*/ 23 h 41"/>
                  <a:gd name="T44" fmla="*/ 11 w 24"/>
                  <a:gd name="T45" fmla="*/ 21 h 41"/>
                  <a:gd name="T46" fmla="*/ 16 w 24"/>
                  <a:gd name="T47" fmla="*/ 23 h 41"/>
                  <a:gd name="T48" fmla="*/ 20 w 24"/>
                  <a:gd name="T49" fmla="*/ 25 h 41"/>
                  <a:gd name="T50" fmla="*/ 24 w 24"/>
                  <a:gd name="T51" fmla="*/ 27 h 41"/>
                  <a:gd name="T52" fmla="*/ 20 w 24"/>
                  <a:gd name="T53" fmla="*/ 21 h 41"/>
                  <a:gd name="T54" fmla="*/ 22 w 24"/>
                  <a:gd name="T55" fmla="*/ 21 h 41"/>
                  <a:gd name="T56" fmla="*/ 18 w 24"/>
                  <a:gd name="T57" fmla="*/ 14 h 41"/>
                  <a:gd name="T58" fmla="*/ 20 w 24"/>
                  <a:gd name="T59" fmla="*/ 11 h 41"/>
                  <a:gd name="T60" fmla="*/ 18 w 24"/>
                  <a:gd name="T61" fmla="*/ 9 h 41"/>
                  <a:gd name="T62" fmla="*/ 18 w 24"/>
                  <a:gd name="T63" fmla="*/ 5 h 41"/>
                  <a:gd name="T64" fmla="*/ 16 w 24"/>
                  <a:gd name="T65" fmla="*/ 5 h 41"/>
                  <a:gd name="T66" fmla="*/ 16 w 24"/>
                  <a:gd name="T67" fmla="*/ 4 h 41"/>
                  <a:gd name="T68" fmla="*/ 13 w 24"/>
                  <a:gd name="T69" fmla="*/ 0 h 41"/>
                  <a:gd name="T70" fmla="*/ 7 w 24"/>
                  <a:gd name="T71" fmla="*/ 0 h 41"/>
                  <a:gd name="T72" fmla="*/ 4 w 24"/>
                  <a:gd name="T73" fmla="*/ 0 h 4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4"/>
                  <a:gd name="T112" fmla="*/ 0 h 41"/>
                  <a:gd name="T113" fmla="*/ 24 w 24"/>
                  <a:gd name="T114" fmla="*/ 41 h 41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4" h="41">
                    <a:moveTo>
                      <a:pt x="0" y="0"/>
                    </a:moveTo>
                    <a:lnTo>
                      <a:pt x="0" y="0"/>
                    </a:lnTo>
                    <a:lnTo>
                      <a:pt x="2" y="4"/>
                    </a:lnTo>
                    <a:lnTo>
                      <a:pt x="4" y="7"/>
                    </a:lnTo>
                    <a:lnTo>
                      <a:pt x="7" y="11"/>
                    </a:lnTo>
                    <a:lnTo>
                      <a:pt x="13" y="13"/>
                    </a:lnTo>
                    <a:lnTo>
                      <a:pt x="11" y="14"/>
                    </a:lnTo>
                    <a:lnTo>
                      <a:pt x="9" y="16"/>
                    </a:lnTo>
                    <a:lnTo>
                      <a:pt x="11" y="20"/>
                    </a:lnTo>
                    <a:lnTo>
                      <a:pt x="9" y="18"/>
                    </a:lnTo>
                    <a:lnTo>
                      <a:pt x="7" y="20"/>
                    </a:lnTo>
                    <a:lnTo>
                      <a:pt x="6" y="20"/>
                    </a:lnTo>
                    <a:lnTo>
                      <a:pt x="4" y="20"/>
                    </a:lnTo>
                    <a:lnTo>
                      <a:pt x="2" y="16"/>
                    </a:lnTo>
                    <a:lnTo>
                      <a:pt x="0" y="18"/>
                    </a:lnTo>
                    <a:lnTo>
                      <a:pt x="2" y="21"/>
                    </a:lnTo>
                    <a:lnTo>
                      <a:pt x="2" y="25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6" y="27"/>
                    </a:lnTo>
                    <a:lnTo>
                      <a:pt x="9" y="30"/>
                    </a:lnTo>
                    <a:lnTo>
                      <a:pt x="9" y="36"/>
                    </a:lnTo>
                    <a:lnTo>
                      <a:pt x="9" y="39"/>
                    </a:lnTo>
                    <a:lnTo>
                      <a:pt x="13" y="41"/>
                    </a:lnTo>
                    <a:lnTo>
                      <a:pt x="11" y="38"/>
                    </a:lnTo>
                    <a:lnTo>
                      <a:pt x="15" y="38"/>
                    </a:lnTo>
                    <a:lnTo>
                      <a:pt x="16" y="36"/>
                    </a:lnTo>
                    <a:lnTo>
                      <a:pt x="15" y="30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5" y="23"/>
                    </a:lnTo>
                    <a:lnTo>
                      <a:pt x="16" y="23"/>
                    </a:lnTo>
                    <a:lnTo>
                      <a:pt x="20" y="25"/>
                    </a:lnTo>
                    <a:lnTo>
                      <a:pt x="24" y="27"/>
                    </a:lnTo>
                    <a:lnTo>
                      <a:pt x="24" y="23"/>
                    </a:lnTo>
                    <a:lnTo>
                      <a:pt x="20" y="21"/>
                    </a:lnTo>
                    <a:lnTo>
                      <a:pt x="22" y="21"/>
                    </a:lnTo>
                    <a:lnTo>
                      <a:pt x="20" y="18"/>
                    </a:lnTo>
                    <a:lnTo>
                      <a:pt x="18" y="14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20" y="7"/>
                    </a:lnTo>
                    <a:lnTo>
                      <a:pt x="18" y="5"/>
                    </a:lnTo>
                    <a:lnTo>
                      <a:pt x="16" y="5"/>
                    </a:lnTo>
                    <a:lnTo>
                      <a:pt x="16" y="4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6" name="Freeform 5483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7" name="Freeform 5484"/>
              <p:cNvSpPr>
                <a:spLocks/>
              </p:cNvSpPr>
              <p:nvPr/>
            </p:nvSpPr>
            <p:spPr bwMode="auto">
              <a:xfrm>
                <a:off x="4700" y="2516"/>
                <a:ext cx="4" cy="4"/>
              </a:xfrm>
              <a:custGeom>
                <a:avLst/>
                <a:gdLst>
                  <a:gd name="T0" fmla="*/ 2 w 4"/>
                  <a:gd name="T1" fmla="*/ 4 h 4"/>
                  <a:gd name="T2" fmla="*/ 2 w 4"/>
                  <a:gd name="T3" fmla="*/ 4 h 4"/>
                  <a:gd name="T4" fmla="*/ 4 w 4"/>
                  <a:gd name="T5" fmla="*/ 2 h 4"/>
                  <a:gd name="T6" fmla="*/ 4 w 4"/>
                  <a:gd name="T7" fmla="*/ 0 h 4"/>
                  <a:gd name="T8" fmla="*/ 2 w 4"/>
                  <a:gd name="T9" fmla="*/ 0 h 4"/>
                  <a:gd name="T10" fmla="*/ 0 w 4"/>
                  <a:gd name="T11" fmla="*/ 0 h 4"/>
                  <a:gd name="T12" fmla="*/ 0 w 4"/>
                  <a:gd name="T13" fmla="*/ 0 h 4"/>
                  <a:gd name="T14" fmla="*/ 0 w 4"/>
                  <a:gd name="T15" fmla="*/ 2 h 4"/>
                  <a:gd name="T16" fmla="*/ 2 w 4"/>
                  <a:gd name="T17" fmla="*/ 4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4"/>
                  <a:gd name="T29" fmla="*/ 4 w 4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4">
                    <a:moveTo>
                      <a:pt x="2" y="4"/>
                    </a:moveTo>
                    <a:lnTo>
                      <a:pt x="2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8" name="Freeform 5485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39" name="Freeform 5486"/>
              <p:cNvSpPr>
                <a:spLocks/>
              </p:cNvSpPr>
              <p:nvPr/>
            </p:nvSpPr>
            <p:spPr bwMode="auto">
              <a:xfrm>
                <a:off x="4698" y="2532"/>
                <a:ext cx="4" cy="1"/>
              </a:xfrm>
              <a:custGeom>
                <a:avLst/>
                <a:gdLst>
                  <a:gd name="T0" fmla="*/ 2 w 4"/>
                  <a:gd name="T1" fmla="*/ 0 h 1"/>
                  <a:gd name="T2" fmla="*/ 2 w 4"/>
                  <a:gd name="T3" fmla="*/ 0 h 1"/>
                  <a:gd name="T4" fmla="*/ 4 w 4"/>
                  <a:gd name="T5" fmla="*/ 0 h 1"/>
                  <a:gd name="T6" fmla="*/ 4 w 4"/>
                  <a:gd name="T7" fmla="*/ 0 h 1"/>
                  <a:gd name="T8" fmla="*/ 2 w 4"/>
                  <a:gd name="T9" fmla="*/ 0 h 1"/>
                  <a:gd name="T10" fmla="*/ 0 w 4"/>
                  <a:gd name="T11" fmla="*/ 0 h 1"/>
                  <a:gd name="T12" fmla="*/ 0 w 4"/>
                  <a:gd name="T13" fmla="*/ 0 h 1"/>
                  <a:gd name="T14" fmla="*/ 2 w 4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0" name="Freeform 5487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1" name="Freeform 5488"/>
              <p:cNvSpPr>
                <a:spLocks/>
              </p:cNvSpPr>
              <p:nvPr/>
            </p:nvSpPr>
            <p:spPr bwMode="auto">
              <a:xfrm>
                <a:off x="4704" y="2556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3 w 3"/>
                  <a:gd name="T3" fmla="*/ 1 h 1"/>
                  <a:gd name="T4" fmla="*/ 3 w 3"/>
                  <a:gd name="T5" fmla="*/ 0 h 1"/>
                  <a:gd name="T6" fmla="*/ 1 w 3"/>
                  <a:gd name="T7" fmla="*/ 0 h 1"/>
                  <a:gd name="T8" fmla="*/ 0 w 3"/>
                  <a:gd name="T9" fmla="*/ 0 h 1"/>
                  <a:gd name="T10" fmla="*/ 0 w 3"/>
                  <a:gd name="T11" fmla="*/ 0 h 1"/>
                  <a:gd name="T12" fmla="*/ 3 w 3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1"/>
                  <a:gd name="T23" fmla="*/ 3 w 3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1">
                    <a:moveTo>
                      <a:pt x="3" y="1"/>
                    </a:move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2" name="Rectangle 5489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943" name="Rectangle 5490"/>
              <p:cNvSpPr>
                <a:spLocks noChangeArrowheads="1"/>
              </p:cNvSpPr>
              <p:nvPr/>
            </p:nvSpPr>
            <p:spPr bwMode="auto">
              <a:xfrm>
                <a:off x="4709" y="250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0" name="Group 5692"/>
            <p:cNvGrpSpPr>
              <a:grpSpLocks/>
            </p:cNvGrpSpPr>
            <p:nvPr/>
          </p:nvGrpSpPr>
          <p:grpSpPr bwMode="auto">
            <a:xfrm>
              <a:off x="7257504" y="3026698"/>
              <a:ext cx="2281238" cy="3154363"/>
              <a:chOff x="4126" y="1664"/>
              <a:chExt cx="1437" cy="1987"/>
            </a:xfrm>
            <a:solidFill>
              <a:schemeClr val="bg2"/>
            </a:solidFill>
          </p:grpSpPr>
          <p:sp>
            <p:nvSpPr>
              <p:cNvPr id="544" name="Freeform 5492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5" name="Freeform 5493"/>
              <p:cNvSpPr>
                <a:spLocks/>
              </p:cNvSpPr>
              <p:nvPr/>
            </p:nvSpPr>
            <p:spPr bwMode="auto">
              <a:xfrm>
                <a:off x="4713" y="254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6" name="Freeform 5494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7" name="Freeform 5495"/>
              <p:cNvSpPr>
                <a:spLocks/>
              </p:cNvSpPr>
              <p:nvPr/>
            </p:nvSpPr>
            <p:spPr bwMode="auto">
              <a:xfrm>
                <a:off x="4718" y="2538"/>
                <a:ext cx="4" cy="9"/>
              </a:xfrm>
              <a:custGeom>
                <a:avLst/>
                <a:gdLst>
                  <a:gd name="T0" fmla="*/ 2 w 4"/>
                  <a:gd name="T1" fmla="*/ 7 h 9"/>
                  <a:gd name="T2" fmla="*/ 2 w 4"/>
                  <a:gd name="T3" fmla="*/ 7 h 9"/>
                  <a:gd name="T4" fmla="*/ 2 w 4"/>
                  <a:gd name="T5" fmla="*/ 9 h 9"/>
                  <a:gd name="T6" fmla="*/ 2 w 4"/>
                  <a:gd name="T7" fmla="*/ 9 h 9"/>
                  <a:gd name="T8" fmla="*/ 2 w 4"/>
                  <a:gd name="T9" fmla="*/ 9 h 9"/>
                  <a:gd name="T10" fmla="*/ 4 w 4"/>
                  <a:gd name="T11" fmla="*/ 9 h 9"/>
                  <a:gd name="T12" fmla="*/ 4 w 4"/>
                  <a:gd name="T13" fmla="*/ 9 h 9"/>
                  <a:gd name="T14" fmla="*/ 4 w 4"/>
                  <a:gd name="T15" fmla="*/ 5 h 9"/>
                  <a:gd name="T16" fmla="*/ 4 w 4"/>
                  <a:gd name="T17" fmla="*/ 5 h 9"/>
                  <a:gd name="T18" fmla="*/ 2 w 4"/>
                  <a:gd name="T19" fmla="*/ 2 h 9"/>
                  <a:gd name="T20" fmla="*/ 2 w 4"/>
                  <a:gd name="T21" fmla="*/ 2 h 9"/>
                  <a:gd name="T22" fmla="*/ 4 w 4"/>
                  <a:gd name="T23" fmla="*/ 0 h 9"/>
                  <a:gd name="T24" fmla="*/ 4 w 4"/>
                  <a:gd name="T25" fmla="*/ 0 h 9"/>
                  <a:gd name="T26" fmla="*/ 2 w 4"/>
                  <a:gd name="T27" fmla="*/ 0 h 9"/>
                  <a:gd name="T28" fmla="*/ 2 w 4"/>
                  <a:gd name="T29" fmla="*/ 2 h 9"/>
                  <a:gd name="T30" fmla="*/ 0 w 4"/>
                  <a:gd name="T31" fmla="*/ 5 h 9"/>
                  <a:gd name="T32" fmla="*/ 0 w 4"/>
                  <a:gd name="T33" fmla="*/ 5 h 9"/>
                  <a:gd name="T34" fmla="*/ 2 w 4"/>
                  <a:gd name="T35" fmla="*/ 5 h 9"/>
                  <a:gd name="T36" fmla="*/ 2 w 4"/>
                  <a:gd name="T37" fmla="*/ 7 h 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"/>
                  <a:gd name="T58" fmla="*/ 0 h 9"/>
                  <a:gd name="T59" fmla="*/ 4 w 4"/>
                  <a:gd name="T60" fmla="*/ 9 h 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" h="9">
                    <a:moveTo>
                      <a:pt x="2" y="7"/>
                    </a:moveTo>
                    <a:lnTo>
                      <a:pt x="2" y="7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8" name="Freeform 5496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9" name="Freeform 5497"/>
              <p:cNvSpPr>
                <a:spLocks/>
              </p:cNvSpPr>
              <p:nvPr/>
            </p:nvSpPr>
            <p:spPr bwMode="auto">
              <a:xfrm>
                <a:off x="4725" y="2549"/>
                <a:ext cx="1" cy="3"/>
              </a:xfrm>
              <a:custGeom>
                <a:avLst/>
                <a:gdLst>
                  <a:gd name="T0" fmla="*/ 0 w 1"/>
                  <a:gd name="T1" fmla="*/ 3 h 3"/>
                  <a:gd name="T2" fmla="*/ 0 w 1"/>
                  <a:gd name="T3" fmla="*/ 3 h 3"/>
                  <a:gd name="T4" fmla="*/ 0 w 1"/>
                  <a:gd name="T5" fmla="*/ 1 h 3"/>
                  <a:gd name="T6" fmla="*/ 0 w 1"/>
                  <a:gd name="T7" fmla="*/ 0 h 3"/>
                  <a:gd name="T8" fmla="*/ 0 w 1"/>
                  <a:gd name="T9" fmla="*/ 0 h 3"/>
                  <a:gd name="T10" fmla="*/ 0 w 1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3"/>
                  <a:gd name="T20" fmla="*/ 1 w 1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0" name="Freeform 5498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1" name="Freeform 5499"/>
              <p:cNvSpPr>
                <a:spLocks/>
              </p:cNvSpPr>
              <p:nvPr/>
            </p:nvSpPr>
            <p:spPr bwMode="auto">
              <a:xfrm>
                <a:off x="4725" y="2545"/>
                <a:ext cx="4" cy="5"/>
              </a:xfrm>
              <a:custGeom>
                <a:avLst/>
                <a:gdLst>
                  <a:gd name="T0" fmla="*/ 2 w 4"/>
                  <a:gd name="T1" fmla="*/ 0 h 5"/>
                  <a:gd name="T2" fmla="*/ 2 w 4"/>
                  <a:gd name="T3" fmla="*/ 0 h 5"/>
                  <a:gd name="T4" fmla="*/ 0 w 4"/>
                  <a:gd name="T5" fmla="*/ 4 h 5"/>
                  <a:gd name="T6" fmla="*/ 2 w 4"/>
                  <a:gd name="T7" fmla="*/ 4 h 5"/>
                  <a:gd name="T8" fmla="*/ 2 w 4"/>
                  <a:gd name="T9" fmla="*/ 5 h 5"/>
                  <a:gd name="T10" fmla="*/ 2 w 4"/>
                  <a:gd name="T11" fmla="*/ 5 h 5"/>
                  <a:gd name="T12" fmla="*/ 4 w 4"/>
                  <a:gd name="T13" fmla="*/ 4 h 5"/>
                  <a:gd name="T14" fmla="*/ 4 w 4"/>
                  <a:gd name="T15" fmla="*/ 2 h 5"/>
                  <a:gd name="T16" fmla="*/ 2 w 4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5"/>
                    </a:lnTo>
                    <a:lnTo>
                      <a:pt x="4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2" name="Freeform 5500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3" name="Freeform 5501"/>
              <p:cNvSpPr>
                <a:spLocks/>
              </p:cNvSpPr>
              <p:nvPr/>
            </p:nvSpPr>
            <p:spPr bwMode="auto">
              <a:xfrm>
                <a:off x="4650" y="240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2 w 2"/>
                  <a:gd name="T5" fmla="*/ 3 h 3"/>
                  <a:gd name="T6" fmla="*/ 2 w 2"/>
                  <a:gd name="T7" fmla="*/ 3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4" name="Freeform 5502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5" name="Freeform 5503"/>
              <p:cNvSpPr>
                <a:spLocks/>
              </p:cNvSpPr>
              <p:nvPr/>
            </p:nvSpPr>
            <p:spPr bwMode="auto">
              <a:xfrm>
                <a:off x="4698" y="2532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6" name="Rectangle 5504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7" name="Rectangle 5505"/>
              <p:cNvSpPr>
                <a:spLocks noChangeArrowheads="1"/>
              </p:cNvSpPr>
              <p:nvPr/>
            </p:nvSpPr>
            <p:spPr bwMode="auto">
              <a:xfrm>
                <a:off x="4700" y="2532"/>
                <a:ext cx="2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8" name="Rectangle 5506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59" name="Rectangle 5507"/>
              <p:cNvSpPr>
                <a:spLocks noChangeArrowheads="1"/>
              </p:cNvSpPr>
              <p:nvPr/>
            </p:nvSpPr>
            <p:spPr bwMode="auto">
              <a:xfrm>
                <a:off x="4709" y="252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0" name="Freeform 5508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1" name="Freeform 5509"/>
              <p:cNvSpPr>
                <a:spLocks/>
              </p:cNvSpPr>
              <p:nvPr/>
            </p:nvSpPr>
            <p:spPr bwMode="auto">
              <a:xfrm>
                <a:off x="4688" y="2522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1 h 3"/>
                  <a:gd name="T10" fmla="*/ 0 w 3"/>
                  <a:gd name="T11" fmla="*/ 3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3"/>
                  <a:gd name="T20" fmla="*/ 3 w 3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2" name="Freeform 5510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3" name="Freeform 5511"/>
              <p:cNvSpPr>
                <a:spLocks/>
              </p:cNvSpPr>
              <p:nvPr/>
            </p:nvSpPr>
            <p:spPr bwMode="auto">
              <a:xfrm>
                <a:off x="4709" y="2835"/>
                <a:ext cx="36" cy="18"/>
              </a:xfrm>
              <a:custGeom>
                <a:avLst/>
                <a:gdLst>
                  <a:gd name="T0" fmla="*/ 0 w 36"/>
                  <a:gd name="T1" fmla="*/ 14 h 18"/>
                  <a:gd name="T2" fmla="*/ 0 w 36"/>
                  <a:gd name="T3" fmla="*/ 14 h 18"/>
                  <a:gd name="T4" fmla="*/ 0 w 36"/>
                  <a:gd name="T5" fmla="*/ 18 h 18"/>
                  <a:gd name="T6" fmla="*/ 2 w 36"/>
                  <a:gd name="T7" fmla="*/ 18 h 18"/>
                  <a:gd name="T8" fmla="*/ 5 w 36"/>
                  <a:gd name="T9" fmla="*/ 16 h 18"/>
                  <a:gd name="T10" fmla="*/ 5 w 36"/>
                  <a:gd name="T11" fmla="*/ 16 h 18"/>
                  <a:gd name="T12" fmla="*/ 18 w 36"/>
                  <a:gd name="T13" fmla="*/ 11 h 18"/>
                  <a:gd name="T14" fmla="*/ 18 w 36"/>
                  <a:gd name="T15" fmla="*/ 11 h 18"/>
                  <a:gd name="T16" fmla="*/ 27 w 36"/>
                  <a:gd name="T17" fmla="*/ 7 h 18"/>
                  <a:gd name="T18" fmla="*/ 32 w 36"/>
                  <a:gd name="T19" fmla="*/ 5 h 18"/>
                  <a:gd name="T20" fmla="*/ 36 w 36"/>
                  <a:gd name="T21" fmla="*/ 2 h 18"/>
                  <a:gd name="T22" fmla="*/ 36 w 36"/>
                  <a:gd name="T23" fmla="*/ 2 h 18"/>
                  <a:gd name="T24" fmla="*/ 36 w 36"/>
                  <a:gd name="T25" fmla="*/ 0 h 18"/>
                  <a:gd name="T26" fmla="*/ 34 w 36"/>
                  <a:gd name="T27" fmla="*/ 0 h 18"/>
                  <a:gd name="T28" fmla="*/ 30 w 36"/>
                  <a:gd name="T29" fmla="*/ 0 h 18"/>
                  <a:gd name="T30" fmla="*/ 30 w 36"/>
                  <a:gd name="T31" fmla="*/ 0 h 18"/>
                  <a:gd name="T32" fmla="*/ 20 w 36"/>
                  <a:gd name="T33" fmla="*/ 2 h 18"/>
                  <a:gd name="T34" fmla="*/ 20 w 36"/>
                  <a:gd name="T35" fmla="*/ 2 h 18"/>
                  <a:gd name="T36" fmla="*/ 7 w 36"/>
                  <a:gd name="T37" fmla="*/ 3 h 18"/>
                  <a:gd name="T38" fmla="*/ 7 w 36"/>
                  <a:gd name="T39" fmla="*/ 3 h 18"/>
                  <a:gd name="T40" fmla="*/ 2 w 36"/>
                  <a:gd name="T41" fmla="*/ 5 h 18"/>
                  <a:gd name="T42" fmla="*/ 2 w 36"/>
                  <a:gd name="T43" fmla="*/ 5 h 18"/>
                  <a:gd name="T44" fmla="*/ 0 w 36"/>
                  <a:gd name="T45" fmla="*/ 9 h 18"/>
                  <a:gd name="T46" fmla="*/ 0 w 36"/>
                  <a:gd name="T47" fmla="*/ 9 h 18"/>
                  <a:gd name="T48" fmla="*/ 2 w 36"/>
                  <a:gd name="T49" fmla="*/ 11 h 18"/>
                  <a:gd name="T50" fmla="*/ 0 w 36"/>
                  <a:gd name="T51" fmla="*/ 14 h 18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6"/>
                  <a:gd name="T79" fmla="*/ 0 h 18"/>
                  <a:gd name="T80" fmla="*/ 36 w 36"/>
                  <a:gd name="T81" fmla="*/ 18 h 18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6" h="18">
                    <a:moveTo>
                      <a:pt x="0" y="14"/>
                    </a:moveTo>
                    <a:lnTo>
                      <a:pt x="0" y="14"/>
                    </a:lnTo>
                    <a:lnTo>
                      <a:pt x="0" y="18"/>
                    </a:lnTo>
                    <a:lnTo>
                      <a:pt x="2" y="18"/>
                    </a:lnTo>
                    <a:lnTo>
                      <a:pt x="5" y="16"/>
                    </a:lnTo>
                    <a:lnTo>
                      <a:pt x="18" y="11"/>
                    </a:lnTo>
                    <a:lnTo>
                      <a:pt x="27" y="7"/>
                    </a:lnTo>
                    <a:lnTo>
                      <a:pt x="32" y="5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4" y="0"/>
                    </a:lnTo>
                    <a:lnTo>
                      <a:pt x="30" y="0"/>
                    </a:lnTo>
                    <a:lnTo>
                      <a:pt x="20" y="2"/>
                    </a:lnTo>
                    <a:lnTo>
                      <a:pt x="7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4" name="Freeform 5512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5" name="Freeform 5513"/>
              <p:cNvSpPr>
                <a:spLocks/>
              </p:cNvSpPr>
              <p:nvPr/>
            </p:nvSpPr>
            <p:spPr bwMode="auto">
              <a:xfrm>
                <a:off x="4689" y="2849"/>
                <a:ext cx="11" cy="6"/>
              </a:xfrm>
              <a:custGeom>
                <a:avLst/>
                <a:gdLst>
                  <a:gd name="T0" fmla="*/ 0 w 11"/>
                  <a:gd name="T1" fmla="*/ 4 h 6"/>
                  <a:gd name="T2" fmla="*/ 0 w 11"/>
                  <a:gd name="T3" fmla="*/ 4 h 6"/>
                  <a:gd name="T4" fmla="*/ 6 w 11"/>
                  <a:gd name="T5" fmla="*/ 2 h 6"/>
                  <a:gd name="T6" fmla="*/ 11 w 11"/>
                  <a:gd name="T7" fmla="*/ 0 h 6"/>
                  <a:gd name="T8" fmla="*/ 11 w 11"/>
                  <a:gd name="T9" fmla="*/ 0 h 6"/>
                  <a:gd name="T10" fmla="*/ 9 w 11"/>
                  <a:gd name="T11" fmla="*/ 2 h 6"/>
                  <a:gd name="T12" fmla="*/ 8 w 11"/>
                  <a:gd name="T13" fmla="*/ 6 h 6"/>
                  <a:gd name="T14" fmla="*/ 8 w 11"/>
                  <a:gd name="T15" fmla="*/ 6 h 6"/>
                  <a:gd name="T16" fmla="*/ 6 w 11"/>
                  <a:gd name="T17" fmla="*/ 4 h 6"/>
                  <a:gd name="T18" fmla="*/ 6 w 11"/>
                  <a:gd name="T19" fmla="*/ 4 h 6"/>
                  <a:gd name="T20" fmla="*/ 4 w 11"/>
                  <a:gd name="T21" fmla="*/ 4 h 6"/>
                  <a:gd name="T22" fmla="*/ 0 w 11"/>
                  <a:gd name="T23" fmla="*/ 4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0" y="4"/>
                    </a:moveTo>
                    <a:lnTo>
                      <a:pt x="0" y="4"/>
                    </a:lnTo>
                    <a:lnTo>
                      <a:pt x="6" y="2"/>
                    </a:lnTo>
                    <a:lnTo>
                      <a:pt x="11" y="0"/>
                    </a:lnTo>
                    <a:lnTo>
                      <a:pt x="9" y="2"/>
                    </a:lnTo>
                    <a:lnTo>
                      <a:pt x="8" y="6"/>
                    </a:lnTo>
                    <a:lnTo>
                      <a:pt x="6" y="4"/>
                    </a:lnTo>
                    <a:lnTo>
                      <a:pt x="4" y="4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6" name="Freeform 5514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7" name="Freeform 5515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8" name="Freeform 5516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69" name="Freeform 5517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0" name="Freeform 5518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1" name="Freeform 5519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2" name="Freeform 5520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3" name="Freeform 5521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4" name="Freeform 5522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5" name="Freeform 5523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6" name="Freeform 5524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7" name="Freeform 5525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8" name="Freeform 5526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79" name="Freeform 5527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0" name="Freeform 5528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1" name="Freeform 5529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2" name="Freeform 5530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3" name="Freeform 5531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4" name="Freeform 5532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5" name="Freeform 5533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6" name="Freeform 5534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7" name="Freeform 5535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8" name="Freeform 5536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89" name="Freeform 5537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0" name="Freeform 5538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1" name="Freeform 5539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2" name="Freeform 5540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3" name="Freeform 5541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4" name="Freeform 5542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5" name="Freeform 5543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6" name="Freeform 5544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7" name="Freeform 5545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8" name="Freeform 5546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99" name="Freeform 5547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0" name="Freeform 5548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1" name="Freeform 5549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2" name="Freeform 5550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3" name="Freeform 5551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4" name="Freeform 5552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5" name="Freeform 5553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6" name="Freeform 5554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7" name="Freeform 5555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8" name="Freeform 5556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09" name="Freeform 5557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0" name="Freeform 5558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1" name="Freeform 5559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2" name="Freeform 5560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3" name="Freeform 5561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4" name="Freeform 5562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5" name="Freeform 5563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6" name="Freeform 5564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7" name="Freeform 5565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8" name="Freeform 5566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19" name="Freeform 5567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0" name="Freeform 5568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1" name="Freeform 5569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2" name="Freeform 5570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3" name="Freeform 5571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4" name="Freeform 5572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5" name="Freeform 5573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6" name="Freeform 5574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7" name="Freeform 5575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8" name="Freeform 5576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29" name="Freeform 5577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0" name="Freeform 5578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1" name="Freeform 5579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2" name="Freeform 5580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3" name="Freeform 5581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4" name="Freeform 5582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5" name="Freeform 5583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6" name="Freeform 5584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7" name="Freeform 5585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8" name="Freeform 5586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39" name="Freeform 5587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0" name="Freeform 5588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1" name="Freeform 5589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2" name="Freeform 5590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3" name="Freeform 5591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4" name="Freeform 5592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5" name="Freeform 5593"/>
              <p:cNvSpPr>
                <a:spLocks/>
              </p:cNvSpPr>
              <p:nvPr/>
            </p:nvSpPr>
            <p:spPr bwMode="auto">
              <a:xfrm>
                <a:off x="4775" y="2121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2 h 3"/>
                  <a:gd name="T4" fmla="*/ 0 w 2"/>
                  <a:gd name="T5" fmla="*/ 3 h 3"/>
                  <a:gd name="T6" fmla="*/ 2 w 2"/>
                  <a:gd name="T7" fmla="*/ 2 h 3"/>
                  <a:gd name="T8" fmla="*/ 0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6" name="Freeform 5594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7" name="Freeform 5595"/>
              <p:cNvSpPr>
                <a:spLocks/>
              </p:cNvSpPr>
              <p:nvPr/>
            </p:nvSpPr>
            <p:spPr bwMode="auto">
              <a:xfrm>
                <a:off x="4777" y="2114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0 h 5"/>
                  <a:gd name="T4" fmla="*/ 2 w 2"/>
                  <a:gd name="T5" fmla="*/ 3 h 5"/>
                  <a:gd name="T6" fmla="*/ 2 w 2"/>
                  <a:gd name="T7" fmla="*/ 5 h 5"/>
                  <a:gd name="T8" fmla="*/ 0 w 2"/>
                  <a:gd name="T9" fmla="*/ 3 h 5"/>
                  <a:gd name="T10" fmla="*/ 0 w 2"/>
                  <a:gd name="T11" fmla="*/ 1 h 5"/>
                  <a:gd name="T12" fmla="*/ 2 w 2"/>
                  <a:gd name="T13" fmla="*/ 0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8" name="Freeform 5596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49" name="Freeform 5597"/>
              <p:cNvSpPr>
                <a:spLocks/>
              </p:cNvSpPr>
              <p:nvPr/>
            </p:nvSpPr>
            <p:spPr bwMode="auto">
              <a:xfrm>
                <a:off x="4800" y="2056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0 w 4"/>
                  <a:gd name="T5" fmla="*/ 0 h 2"/>
                  <a:gd name="T6" fmla="*/ 2 w 4"/>
                  <a:gd name="T7" fmla="*/ 2 h 2"/>
                  <a:gd name="T8" fmla="*/ 4 w 4"/>
                  <a:gd name="T9" fmla="*/ 0 h 2"/>
                  <a:gd name="T10" fmla="*/ 2 w 4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0" name="Freeform 5598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1" name="Freeform 5599"/>
              <p:cNvSpPr>
                <a:spLocks/>
              </p:cNvSpPr>
              <p:nvPr/>
            </p:nvSpPr>
            <p:spPr bwMode="auto">
              <a:xfrm>
                <a:off x="4727" y="2135"/>
                <a:ext cx="11" cy="7"/>
              </a:xfrm>
              <a:custGeom>
                <a:avLst/>
                <a:gdLst>
                  <a:gd name="T0" fmla="*/ 2 w 11"/>
                  <a:gd name="T1" fmla="*/ 4 h 7"/>
                  <a:gd name="T2" fmla="*/ 0 w 11"/>
                  <a:gd name="T3" fmla="*/ 6 h 7"/>
                  <a:gd name="T4" fmla="*/ 0 w 11"/>
                  <a:gd name="T5" fmla="*/ 7 h 7"/>
                  <a:gd name="T6" fmla="*/ 7 w 11"/>
                  <a:gd name="T7" fmla="*/ 6 h 7"/>
                  <a:gd name="T8" fmla="*/ 11 w 11"/>
                  <a:gd name="T9" fmla="*/ 4 h 7"/>
                  <a:gd name="T10" fmla="*/ 11 w 11"/>
                  <a:gd name="T11" fmla="*/ 0 h 7"/>
                  <a:gd name="T12" fmla="*/ 7 w 11"/>
                  <a:gd name="T13" fmla="*/ 0 h 7"/>
                  <a:gd name="T14" fmla="*/ 2 w 11"/>
                  <a:gd name="T15" fmla="*/ 4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1"/>
                  <a:gd name="T25" fmla="*/ 0 h 7"/>
                  <a:gd name="T26" fmla="*/ 11 w 11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1" h="7">
                    <a:moveTo>
                      <a:pt x="2" y="4"/>
                    </a:moveTo>
                    <a:lnTo>
                      <a:pt x="0" y="6"/>
                    </a:lnTo>
                    <a:lnTo>
                      <a:pt x="0" y="7"/>
                    </a:lnTo>
                    <a:lnTo>
                      <a:pt x="7" y="6"/>
                    </a:lnTo>
                    <a:lnTo>
                      <a:pt x="11" y="4"/>
                    </a:lnTo>
                    <a:lnTo>
                      <a:pt x="11" y="0"/>
                    </a:lnTo>
                    <a:lnTo>
                      <a:pt x="7" y="0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2" name="Freeform 5600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3" name="Freeform 5601"/>
              <p:cNvSpPr>
                <a:spLocks/>
              </p:cNvSpPr>
              <p:nvPr/>
            </p:nvSpPr>
            <p:spPr bwMode="auto">
              <a:xfrm>
                <a:off x="5171" y="230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1"/>
                  <a:gd name="T29" fmla="*/ 1 w 1"/>
                  <a:gd name="T30" fmla="*/ 1 h 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4" name="Freeform 5602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5" name="Freeform 5603"/>
              <p:cNvSpPr>
                <a:spLocks/>
              </p:cNvSpPr>
              <p:nvPr/>
            </p:nvSpPr>
            <p:spPr bwMode="auto">
              <a:xfrm>
                <a:off x="4890" y="2881"/>
                <a:ext cx="3" cy="6"/>
              </a:xfrm>
              <a:custGeom>
                <a:avLst/>
                <a:gdLst>
                  <a:gd name="T0" fmla="*/ 0 w 3"/>
                  <a:gd name="T1" fmla="*/ 6 h 6"/>
                  <a:gd name="T2" fmla="*/ 0 w 3"/>
                  <a:gd name="T3" fmla="*/ 6 h 6"/>
                  <a:gd name="T4" fmla="*/ 0 w 3"/>
                  <a:gd name="T5" fmla="*/ 2 h 6"/>
                  <a:gd name="T6" fmla="*/ 2 w 3"/>
                  <a:gd name="T7" fmla="*/ 0 h 6"/>
                  <a:gd name="T8" fmla="*/ 3 w 3"/>
                  <a:gd name="T9" fmla="*/ 0 h 6"/>
                  <a:gd name="T10" fmla="*/ 3 w 3"/>
                  <a:gd name="T11" fmla="*/ 2 h 6"/>
                  <a:gd name="T12" fmla="*/ 0 w 3"/>
                  <a:gd name="T13" fmla="*/ 6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6"/>
                  <a:gd name="T23" fmla="*/ 3 w 3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6">
                    <a:moveTo>
                      <a:pt x="0" y="6"/>
                    </a:moveTo>
                    <a:lnTo>
                      <a:pt x="0" y="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6" name="Freeform 5604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7" name="Freeform 5605"/>
              <p:cNvSpPr>
                <a:spLocks/>
              </p:cNvSpPr>
              <p:nvPr/>
            </p:nvSpPr>
            <p:spPr bwMode="auto">
              <a:xfrm>
                <a:off x="4890" y="2924"/>
                <a:ext cx="7" cy="9"/>
              </a:xfrm>
              <a:custGeom>
                <a:avLst/>
                <a:gdLst>
                  <a:gd name="T0" fmla="*/ 0 w 7"/>
                  <a:gd name="T1" fmla="*/ 0 h 9"/>
                  <a:gd name="T2" fmla="*/ 2 w 7"/>
                  <a:gd name="T3" fmla="*/ 0 h 9"/>
                  <a:gd name="T4" fmla="*/ 2 w 7"/>
                  <a:gd name="T5" fmla="*/ 2 h 9"/>
                  <a:gd name="T6" fmla="*/ 3 w 7"/>
                  <a:gd name="T7" fmla="*/ 0 h 9"/>
                  <a:gd name="T8" fmla="*/ 3 w 7"/>
                  <a:gd name="T9" fmla="*/ 2 h 9"/>
                  <a:gd name="T10" fmla="*/ 5 w 7"/>
                  <a:gd name="T11" fmla="*/ 0 h 9"/>
                  <a:gd name="T12" fmla="*/ 7 w 7"/>
                  <a:gd name="T13" fmla="*/ 8 h 9"/>
                  <a:gd name="T14" fmla="*/ 7 w 7"/>
                  <a:gd name="T15" fmla="*/ 8 h 9"/>
                  <a:gd name="T16" fmla="*/ 5 w 7"/>
                  <a:gd name="T17" fmla="*/ 9 h 9"/>
                  <a:gd name="T18" fmla="*/ 2 w 7"/>
                  <a:gd name="T19" fmla="*/ 9 h 9"/>
                  <a:gd name="T20" fmla="*/ 0 w 7"/>
                  <a:gd name="T21" fmla="*/ 8 h 9"/>
                  <a:gd name="T22" fmla="*/ 0 w 7"/>
                  <a:gd name="T23" fmla="*/ 0 h 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"/>
                  <a:gd name="T37" fmla="*/ 0 h 9"/>
                  <a:gd name="T38" fmla="*/ 7 w 7"/>
                  <a:gd name="T39" fmla="*/ 9 h 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" h="9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8"/>
                    </a:lnTo>
                    <a:lnTo>
                      <a:pt x="5" y="9"/>
                    </a:lnTo>
                    <a:lnTo>
                      <a:pt x="2" y="9"/>
                    </a:ln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8" name="Freeform 5606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59" name="Freeform 5607"/>
              <p:cNvSpPr>
                <a:spLocks/>
              </p:cNvSpPr>
              <p:nvPr/>
            </p:nvSpPr>
            <p:spPr bwMode="auto">
              <a:xfrm>
                <a:off x="4935" y="2967"/>
                <a:ext cx="9" cy="7"/>
              </a:xfrm>
              <a:custGeom>
                <a:avLst/>
                <a:gdLst>
                  <a:gd name="T0" fmla="*/ 7 w 9"/>
                  <a:gd name="T1" fmla="*/ 0 h 7"/>
                  <a:gd name="T2" fmla="*/ 7 w 9"/>
                  <a:gd name="T3" fmla="*/ 2 h 7"/>
                  <a:gd name="T4" fmla="*/ 9 w 9"/>
                  <a:gd name="T5" fmla="*/ 4 h 7"/>
                  <a:gd name="T6" fmla="*/ 9 w 9"/>
                  <a:gd name="T7" fmla="*/ 4 h 7"/>
                  <a:gd name="T8" fmla="*/ 5 w 9"/>
                  <a:gd name="T9" fmla="*/ 4 h 7"/>
                  <a:gd name="T10" fmla="*/ 5 w 9"/>
                  <a:gd name="T11" fmla="*/ 6 h 7"/>
                  <a:gd name="T12" fmla="*/ 5 w 9"/>
                  <a:gd name="T13" fmla="*/ 6 h 7"/>
                  <a:gd name="T14" fmla="*/ 1 w 9"/>
                  <a:gd name="T15" fmla="*/ 7 h 7"/>
                  <a:gd name="T16" fmla="*/ 0 w 9"/>
                  <a:gd name="T17" fmla="*/ 4 h 7"/>
                  <a:gd name="T18" fmla="*/ 1 w 9"/>
                  <a:gd name="T19" fmla="*/ 2 h 7"/>
                  <a:gd name="T20" fmla="*/ 3 w 9"/>
                  <a:gd name="T21" fmla="*/ 2 h 7"/>
                  <a:gd name="T22" fmla="*/ 5 w 9"/>
                  <a:gd name="T23" fmla="*/ 0 h 7"/>
                  <a:gd name="T24" fmla="*/ 7 w 9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7" y="0"/>
                    </a:moveTo>
                    <a:lnTo>
                      <a:pt x="7" y="2"/>
                    </a:lnTo>
                    <a:lnTo>
                      <a:pt x="9" y="4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0" name="Freeform 5608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1" name="Freeform 5609"/>
              <p:cNvSpPr>
                <a:spLocks/>
              </p:cNvSpPr>
              <p:nvPr/>
            </p:nvSpPr>
            <p:spPr bwMode="auto">
              <a:xfrm>
                <a:off x="5157" y="3109"/>
                <a:ext cx="3" cy="18"/>
              </a:xfrm>
              <a:custGeom>
                <a:avLst/>
                <a:gdLst>
                  <a:gd name="T0" fmla="*/ 1 w 3"/>
                  <a:gd name="T1" fmla="*/ 1 h 18"/>
                  <a:gd name="T2" fmla="*/ 1 w 3"/>
                  <a:gd name="T3" fmla="*/ 0 h 18"/>
                  <a:gd name="T4" fmla="*/ 3 w 3"/>
                  <a:gd name="T5" fmla="*/ 5 h 18"/>
                  <a:gd name="T6" fmla="*/ 3 w 3"/>
                  <a:gd name="T7" fmla="*/ 9 h 18"/>
                  <a:gd name="T8" fmla="*/ 1 w 3"/>
                  <a:gd name="T9" fmla="*/ 18 h 18"/>
                  <a:gd name="T10" fmla="*/ 0 w 3"/>
                  <a:gd name="T11" fmla="*/ 18 h 18"/>
                  <a:gd name="T12" fmla="*/ 0 w 3"/>
                  <a:gd name="T13" fmla="*/ 9 h 18"/>
                  <a:gd name="T14" fmla="*/ 1 w 3"/>
                  <a:gd name="T15" fmla="*/ 3 h 18"/>
                  <a:gd name="T16" fmla="*/ 1 w 3"/>
                  <a:gd name="T17" fmla="*/ 1 h 1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18"/>
                  <a:gd name="T29" fmla="*/ 3 w 3"/>
                  <a:gd name="T30" fmla="*/ 18 h 1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18">
                    <a:moveTo>
                      <a:pt x="1" y="1"/>
                    </a:moveTo>
                    <a:lnTo>
                      <a:pt x="1" y="0"/>
                    </a:lnTo>
                    <a:lnTo>
                      <a:pt x="3" y="5"/>
                    </a:lnTo>
                    <a:lnTo>
                      <a:pt x="3" y="9"/>
                    </a:lnTo>
                    <a:lnTo>
                      <a:pt x="1" y="18"/>
                    </a:lnTo>
                    <a:lnTo>
                      <a:pt x="0" y="18"/>
                    </a:lnTo>
                    <a:lnTo>
                      <a:pt x="0" y="9"/>
                    </a:lnTo>
                    <a:lnTo>
                      <a:pt x="1" y="3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2" name="Freeform 5610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3" name="Freeform 5611"/>
              <p:cNvSpPr>
                <a:spLocks/>
              </p:cNvSpPr>
              <p:nvPr/>
            </p:nvSpPr>
            <p:spPr bwMode="auto">
              <a:xfrm>
                <a:off x="5164" y="3155"/>
                <a:ext cx="1" cy="6"/>
              </a:xfrm>
              <a:custGeom>
                <a:avLst/>
                <a:gdLst>
                  <a:gd name="T0" fmla="*/ 0 w 1"/>
                  <a:gd name="T1" fmla="*/ 0 h 6"/>
                  <a:gd name="T2" fmla="*/ 1 w 1"/>
                  <a:gd name="T3" fmla="*/ 0 h 6"/>
                  <a:gd name="T4" fmla="*/ 1 w 1"/>
                  <a:gd name="T5" fmla="*/ 2 h 6"/>
                  <a:gd name="T6" fmla="*/ 0 w 1"/>
                  <a:gd name="T7" fmla="*/ 6 h 6"/>
                  <a:gd name="T8" fmla="*/ 0 w 1"/>
                  <a:gd name="T9" fmla="*/ 6 h 6"/>
                  <a:gd name="T10" fmla="*/ 0 w 1"/>
                  <a:gd name="T11" fmla="*/ 2 h 6"/>
                  <a:gd name="T12" fmla="*/ 0 w 1"/>
                  <a:gd name="T13" fmla="*/ 0 h 6"/>
                  <a:gd name="T14" fmla="*/ 0 w 1"/>
                  <a:gd name="T15" fmla="*/ 2 h 6"/>
                  <a:gd name="T16" fmla="*/ 0 w 1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"/>
                  <a:gd name="T28" fmla="*/ 0 h 6"/>
                  <a:gd name="T29" fmla="*/ 1 w 1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" h="6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4" name="Freeform 5612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5" name="Freeform 5613"/>
              <p:cNvSpPr>
                <a:spLocks/>
              </p:cNvSpPr>
              <p:nvPr/>
            </p:nvSpPr>
            <p:spPr bwMode="auto">
              <a:xfrm>
                <a:off x="4892" y="3311"/>
                <a:ext cx="25" cy="9"/>
              </a:xfrm>
              <a:custGeom>
                <a:avLst/>
                <a:gdLst>
                  <a:gd name="T0" fmla="*/ 1 w 25"/>
                  <a:gd name="T1" fmla="*/ 3 h 9"/>
                  <a:gd name="T2" fmla="*/ 1 w 25"/>
                  <a:gd name="T3" fmla="*/ 3 h 9"/>
                  <a:gd name="T4" fmla="*/ 12 w 25"/>
                  <a:gd name="T5" fmla="*/ 0 h 9"/>
                  <a:gd name="T6" fmla="*/ 18 w 25"/>
                  <a:gd name="T7" fmla="*/ 0 h 9"/>
                  <a:gd name="T8" fmla="*/ 18 w 25"/>
                  <a:gd name="T9" fmla="*/ 2 h 9"/>
                  <a:gd name="T10" fmla="*/ 23 w 25"/>
                  <a:gd name="T11" fmla="*/ 3 h 9"/>
                  <a:gd name="T12" fmla="*/ 25 w 25"/>
                  <a:gd name="T13" fmla="*/ 5 h 9"/>
                  <a:gd name="T14" fmla="*/ 18 w 25"/>
                  <a:gd name="T15" fmla="*/ 5 h 9"/>
                  <a:gd name="T16" fmla="*/ 18 w 25"/>
                  <a:gd name="T17" fmla="*/ 7 h 9"/>
                  <a:gd name="T18" fmla="*/ 16 w 25"/>
                  <a:gd name="T19" fmla="*/ 9 h 9"/>
                  <a:gd name="T20" fmla="*/ 12 w 25"/>
                  <a:gd name="T21" fmla="*/ 9 h 9"/>
                  <a:gd name="T22" fmla="*/ 1 w 25"/>
                  <a:gd name="T23" fmla="*/ 7 h 9"/>
                  <a:gd name="T24" fmla="*/ 0 w 25"/>
                  <a:gd name="T25" fmla="*/ 5 h 9"/>
                  <a:gd name="T26" fmla="*/ 1 w 25"/>
                  <a:gd name="T27" fmla="*/ 3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9"/>
                  <a:gd name="T44" fmla="*/ 25 w 25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9">
                    <a:moveTo>
                      <a:pt x="1" y="3"/>
                    </a:moveTo>
                    <a:lnTo>
                      <a:pt x="1" y="3"/>
                    </a:lnTo>
                    <a:lnTo>
                      <a:pt x="12" y="0"/>
                    </a:lnTo>
                    <a:lnTo>
                      <a:pt x="18" y="0"/>
                    </a:lnTo>
                    <a:lnTo>
                      <a:pt x="18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6" y="9"/>
                    </a:lnTo>
                    <a:lnTo>
                      <a:pt x="12" y="9"/>
                    </a:lnTo>
                    <a:lnTo>
                      <a:pt x="1" y="7"/>
                    </a:lnTo>
                    <a:lnTo>
                      <a:pt x="0" y="5"/>
                    </a:lnTo>
                    <a:lnTo>
                      <a:pt x="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6" name="Freeform 5614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7" name="Freeform 5615"/>
              <p:cNvSpPr>
                <a:spLocks/>
              </p:cNvSpPr>
              <p:nvPr/>
            </p:nvSpPr>
            <p:spPr bwMode="auto">
              <a:xfrm>
                <a:off x="5074" y="3395"/>
                <a:ext cx="7" cy="11"/>
              </a:xfrm>
              <a:custGeom>
                <a:avLst/>
                <a:gdLst>
                  <a:gd name="T0" fmla="*/ 0 w 7"/>
                  <a:gd name="T1" fmla="*/ 0 h 11"/>
                  <a:gd name="T2" fmla="*/ 2 w 7"/>
                  <a:gd name="T3" fmla="*/ 0 h 11"/>
                  <a:gd name="T4" fmla="*/ 7 w 7"/>
                  <a:gd name="T5" fmla="*/ 4 h 11"/>
                  <a:gd name="T6" fmla="*/ 7 w 7"/>
                  <a:gd name="T7" fmla="*/ 7 h 11"/>
                  <a:gd name="T8" fmla="*/ 7 w 7"/>
                  <a:gd name="T9" fmla="*/ 9 h 11"/>
                  <a:gd name="T10" fmla="*/ 4 w 7"/>
                  <a:gd name="T11" fmla="*/ 11 h 11"/>
                  <a:gd name="T12" fmla="*/ 4 w 7"/>
                  <a:gd name="T13" fmla="*/ 7 h 11"/>
                  <a:gd name="T14" fmla="*/ 2 w 7"/>
                  <a:gd name="T15" fmla="*/ 4 h 11"/>
                  <a:gd name="T16" fmla="*/ 0 w 7"/>
                  <a:gd name="T17" fmla="*/ 2 h 11"/>
                  <a:gd name="T18" fmla="*/ 0 w 7"/>
                  <a:gd name="T19" fmla="*/ 0 h 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1"/>
                  <a:gd name="T32" fmla="*/ 7 w 7"/>
                  <a:gd name="T33" fmla="*/ 11 h 1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1">
                    <a:moveTo>
                      <a:pt x="0" y="0"/>
                    </a:moveTo>
                    <a:lnTo>
                      <a:pt x="2" y="0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7" y="9"/>
                    </a:lnTo>
                    <a:lnTo>
                      <a:pt x="4" y="11"/>
                    </a:lnTo>
                    <a:lnTo>
                      <a:pt x="4" y="7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8" name="Freeform 5616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69" name="Freeform 5617"/>
              <p:cNvSpPr>
                <a:spLocks/>
              </p:cNvSpPr>
              <p:nvPr/>
            </p:nvSpPr>
            <p:spPr bwMode="auto">
              <a:xfrm>
                <a:off x="5078" y="3406"/>
                <a:ext cx="7" cy="3"/>
              </a:xfrm>
              <a:custGeom>
                <a:avLst/>
                <a:gdLst>
                  <a:gd name="T0" fmla="*/ 0 w 7"/>
                  <a:gd name="T1" fmla="*/ 3 h 3"/>
                  <a:gd name="T2" fmla="*/ 0 w 7"/>
                  <a:gd name="T3" fmla="*/ 2 h 3"/>
                  <a:gd name="T4" fmla="*/ 3 w 7"/>
                  <a:gd name="T5" fmla="*/ 0 h 3"/>
                  <a:gd name="T6" fmla="*/ 5 w 7"/>
                  <a:gd name="T7" fmla="*/ 2 h 3"/>
                  <a:gd name="T8" fmla="*/ 7 w 7"/>
                  <a:gd name="T9" fmla="*/ 3 h 3"/>
                  <a:gd name="T10" fmla="*/ 3 w 7"/>
                  <a:gd name="T11" fmla="*/ 3 h 3"/>
                  <a:gd name="T12" fmla="*/ 0 w 7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3"/>
                  <a:gd name="T23" fmla="*/ 7 w 7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3">
                    <a:moveTo>
                      <a:pt x="0" y="3"/>
                    </a:moveTo>
                    <a:lnTo>
                      <a:pt x="0" y="2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0" name="Freeform 5618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1" name="Freeform 5619"/>
              <p:cNvSpPr>
                <a:spLocks/>
              </p:cNvSpPr>
              <p:nvPr/>
            </p:nvSpPr>
            <p:spPr bwMode="auto">
              <a:xfrm>
                <a:off x="5024" y="3413"/>
                <a:ext cx="59" cy="64"/>
              </a:xfrm>
              <a:custGeom>
                <a:avLst/>
                <a:gdLst>
                  <a:gd name="T0" fmla="*/ 0 w 59"/>
                  <a:gd name="T1" fmla="*/ 0 h 64"/>
                  <a:gd name="T2" fmla="*/ 2 w 59"/>
                  <a:gd name="T3" fmla="*/ 2 h 64"/>
                  <a:gd name="T4" fmla="*/ 5 w 59"/>
                  <a:gd name="T5" fmla="*/ 3 h 64"/>
                  <a:gd name="T6" fmla="*/ 7 w 59"/>
                  <a:gd name="T7" fmla="*/ 3 h 64"/>
                  <a:gd name="T8" fmla="*/ 9 w 59"/>
                  <a:gd name="T9" fmla="*/ 3 h 64"/>
                  <a:gd name="T10" fmla="*/ 20 w 59"/>
                  <a:gd name="T11" fmla="*/ 11 h 64"/>
                  <a:gd name="T12" fmla="*/ 30 w 59"/>
                  <a:gd name="T13" fmla="*/ 11 h 64"/>
                  <a:gd name="T14" fmla="*/ 38 w 59"/>
                  <a:gd name="T15" fmla="*/ 7 h 64"/>
                  <a:gd name="T16" fmla="*/ 43 w 59"/>
                  <a:gd name="T17" fmla="*/ 7 h 64"/>
                  <a:gd name="T18" fmla="*/ 47 w 59"/>
                  <a:gd name="T19" fmla="*/ 3 h 64"/>
                  <a:gd name="T20" fmla="*/ 50 w 59"/>
                  <a:gd name="T21" fmla="*/ 5 h 64"/>
                  <a:gd name="T22" fmla="*/ 52 w 59"/>
                  <a:gd name="T23" fmla="*/ 3 h 64"/>
                  <a:gd name="T24" fmla="*/ 54 w 59"/>
                  <a:gd name="T25" fmla="*/ 3 h 64"/>
                  <a:gd name="T26" fmla="*/ 57 w 59"/>
                  <a:gd name="T27" fmla="*/ 7 h 64"/>
                  <a:gd name="T28" fmla="*/ 57 w 59"/>
                  <a:gd name="T29" fmla="*/ 30 h 64"/>
                  <a:gd name="T30" fmla="*/ 59 w 59"/>
                  <a:gd name="T31" fmla="*/ 32 h 64"/>
                  <a:gd name="T32" fmla="*/ 59 w 59"/>
                  <a:gd name="T33" fmla="*/ 36 h 64"/>
                  <a:gd name="T34" fmla="*/ 57 w 59"/>
                  <a:gd name="T35" fmla="*/ 30 h 64"/>
                  <a:gd name="T36" fmla="*/ 57 w 59"/>
                  <a:gd name="T37" fmla="*/ 29 h 64"/>
                  <a:gd name="T38" fmla="*/ 54 w 59"/>
                  <a:gd name="T39" fmla="*/ 36 h 64"/>
                  <a:gd name="T40" fmla="*/ 54 w 59"/>
                  <a:gd name="T41" fmla="*/ 39 h 64"/>
                  <a:gd name="T42" fmla="*/ 52 w 59"/>
                  <a:gd name="T43" fmla="*/ 39 h 64"/>
                  <a:gd name="T44" fmla="*/ 52 w 59"/>
                  <a:gd name="T45" fmla="*/ 46 h 64"/>
                  <a:gd name="T46" fmla="*/ 50 w 59"/>
                  <a:gd name="T47" fmla="*/ 46 h 64"/>
                  <a:gd name="T48" fmla="*/ 48 w 59"/>
                  <a:gd name="T49" fmla="*/ 46 h 64"/>
                  <a:gd name="T50" fmla="*/ 47 w 59"/>
                  <a:gd name="T51" fmla="*/ 46 h 64"/>
                  <a:gd name="T52" fmla="*/ 45 w 59"/>
                  <a:gd name="T53" fmla="*/ 46 h 64"/>
                  <a:gd name="T54" fmla="*/ 45 w 59"/>
                  <a:gd name="T55" fmla="*/ 50 h 64"/>
                  <a:gd name="T56" fmla="*/ 45 w 59"/>
                  <a:gd name="T57" fmla="*/ 52 h 64"/>
                  <a:gd name="T58" fmla="*/ 43 w 59"/>
                  <a:gd name="T59" fmla="*/ 54 h 64"/>
                  <a:gd name="T60" fmla="*/ 41 w 59"/>
                  <a:gd name="T61" fmla="*/ 55 h 64"/>
                  <a:gd name="T62" fmla="*/ 39 w 59"/>
                  <a:gd name="T63" fmla="*/ 54 h 64"/>
                  <a:gd name="T64" fmla="*/ 38 w 59"/>
                  <a:gd name="T65" fmla="*/ 54 h 64"/>
                  <a:gd name="T66" fmla="*/ 38 w 59"/>
                  <a:gd name="T67" fmla="*/ 55 h 64"/>
                  <a:gd name="T68" fmla="*/ 36 w 59"/>
                  <a:gd name="T69" fmla="*/ 61 h 64"/>
                  <a:gd name="T70" fmla="*/ 34 w 59"/>
                  <a:gd name="T71" fmla="*/ 64 h 64"/>
                  <a:gd name="T72" fmla="*/ 32 w 59"/>
                  <a:gd name="T73" fmla="*/ 64 h 64"/>
                  <a:gd name="T74" fmla="*/ 30 w 59"/>
                  <a:gd name="T75" fmla="*/ 63 h 64"/>
                  <a:gd name="T76" fmla="*/ 29 w 59"/>
                  <a:gd name="T77" fmla="*/ 63 h 64"/>
                  <a:gd name="T78" fmla="*/ 27 w 59"/>
                  <a:gd name="T79" fmla="*/ 63 h 64"/>
                  <a:gd name="T80" fmla="*/ 25 w 59"/>
                  <a:gd name="T81" fmla="*/ 61 h 64"/>
                  <a:gd name="T82" fmla="*/ 22 w 59"/>
                  <a:gd name="T83" fmla="*/ 61 h 64"/>
                  <a:gd name="T84" fmla="*/ 20 w 59"/>
                  <a:gd name="T85" fmla="*/ 59 h 64"/>
                  <a:gd name="T86" fmla="*/ 23 w 59"/>
                  <a:gd name="T87" fmla="*/ 59 h 64"/>
                  <a:gd name="T88" fmla="*/ 23 w 59"/>
                  <a:gd name="T89" fmla="*/ 57 h 64"/>
                  <a:gd name="T90" fmla="*/ 22 w 59"/>
                  <a:gd name="T91" fmla="*/ 57 h 64"/>
                  <a:gd name="T92" fmla="*/ 18 w 59"/>
                  <a:gd name="T93" fmla="*/ 55 h 64"/>
                  <a:gd name="T94" fmla="*/ 11 w 59"/>
                  <a:gd name="T95" fmla="*/ 45 h 64"/>
                  <a:gd name="T96" fmla="*/ 7 w 59"/>
                  <a:gd name="T97" fmla="*/ 32 h 64"/>
                  <a:gd name="T98" fmla="*/ 11 w 59"/>
                  <a:gd name="T99" fmla="*/ 38 h 64"/>
                  <a:gd name="T100" fmla="*/ 13 w 59"/>
                  <a:gd name="T101" fmla="*/ 36 h 64"/>
                  <a:gd name="T102" fmla="*/ 11 w 59"/>
                  <a:gd name="T103" fmla="*/ 34 h 64"/>
                  <a:gd name="T104" fmla="*/ 0 w 59"/>
                  <a:gd name="T105" fmla="*/ 12 h 64"/>
                  <a:gd name="T106" fmla="*/ 0 w 59"/>
                  <a:gd name="T107" fmla="*/ 0 h 6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9"/>
                  <a:gd name="T163" fmla="*/ 0 h 64"/>
                  <a:gd name="T164" fmla="*/ 59 w 59"/>
                  <a:gd name="T165" fmla="*/ 64 h 64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9" h="64">
                    <a:moveTo>
                      <a:pt x="0" y="0"/>
                    </a:moveTo>
                    <a:lnTo>
                      <a:pt x="2" y="2"/>
                    </a:lnTo>
                    <a:lnTo>
                      <a:pt x="5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20" y="11"/>
                    </a:lnTo>
                    <a:lnTo>
                      <a:pt x="30" y="11"/>
                    </a:lnTo>
                    <a:lnTo>
                      <a:pt x="38" y="7"/>
                    </a:lnTo>
                    <a:lnTo>
                      <a:pt x="43" y="7"/>
                    </a:lnTo>
                    <a:lnTo>
                      <a:pt x="47" y="3"/>
                    </a:lnTo>
                    <a:lnTo>
                      <a:pt x="50" y="5"/>
                    </a:lnTo>
                    <a:lnTo>
                      <a:pt x="52" y="3"/>
                    </a:lnTo>
                    <a:lnTo>
                      <a:pt x="54" y="3"/>
                    </a:lnTo>
                    <a:lnTo>
                      <a:pt x="57" y="7"/>
                    </a:lnTo>
                    <a:lnTo>
                      <a:pt x="57" y="30"/>
                    </a:lnTo>
                    <a:lnTo>
                      <a:pt x="59" y="32"/>
                    </a:lnTo>
                    <a:lnTo>
                      <a:pt x="59" y="36"/>
                    </a:lnTo>
                    <a:lnTo>
                      <a:pt x="57" y="30"/>
                    </a:lnTo>
                    <a:lnTo>
                      <a:pt x="57" y="29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2" y="39"/>
                    </a:lnTo>
                    <a:lnTo>
                      <a:pt x="52" y="46"/>
                    </a:lnTo>
                    <a:lnTo>
                      <a:pt x="50" y="46"/>
                    </a:lnTo>
                    <a:lnTo>
                      <a:pt x="48" y="46"/>
                    </a:lnTo>
                    <a:lnTo>
                      <a:pt x="47" y="46"/>
                    </a:lnTo>
                    <a:lnTo>
                      <a:pt x="45" y="46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3" y="54"/>
                    </a:lnTo>
                    <a:lnTo>
                      <a:pt x="41" y="55"/>
                    </a:lnTo>
                    <a:lnTo>
                      <a:pt x="39" y="54"/>
                    </a:lnTo>
                    <a:lnTo>
                      <a:pt x="38" y="54"/>
                    </a:lnTo>
                    <a:lnTo>
                      <a:pt x="38" y="55"/>
                    </a:lnTo>
                    <a:lnTo>
                      <a:pt x="36" y="61"/>
                    </a:lnTo>
                    <a:lnTo>
                      <a:pt x="34" y="64"/>
                    </a:lnTo>
                    <a:lnTo>
                      <a:pt x="32" y="64"/>
                    </a:lnTo>
                    <a:lnTo>
                      <a:pt x="30" y="63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5" y="61"/>
                    </a:lnTo>
                    <a:lnTo>
                      <a:pt x="22" y="61"/>
                    </a:lnTo>
                    <a:lnTo>
                      <a:pt x="20" y="59"/>
                    </a:lnTo>
                    <a:lnTo>
                      <a:pt x="23" y="59"/>
                    </a:lnTo>
                    <a:lnTo>
                      <a:pt x="23" y="57"/>
                    </a:lnTo>
                    <a:lnTo>
                      <a:pt x="22" y="57"/>
                    </a:lnTo>
                    <a:lnTo>
                      <a:pt x="18" y="55"/>
                    </a:lnTo>
                    <a:lnTo>
                      <a:pt x="11" y="45"/>
                    </a:lnTo>
                    <a:lnTo>
                      <a:pt x="7" y="32"/>
                    </a:lnTo>
                    <a:lnTo>
                      <a:pt x="11" y="38"/>
                    </a:lnTo>
                    <a:lnTo>
                      <a:pt x="13" y="36"/>
                    </a:lnTo>
                    <a:lnTo>
                      <a:pt x="11" y="34"/>
                    </a:lnTo>
                    <a:lnTo>
                      <a:pt x="0" y="1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2" name="Freeform 5620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3" name="Freeform 5621"/>
              <p:cNvSpPr>
                <a:spLocks/>
              </p:cNvSpPr>
              <p:nvPr/>
            </p:nvSpPr>
            <p:spPr bwMode="auto">
              <a:xfrm>
                <a:off x="4518" y="2874"/>
                <a:ext cx="647" cy="508"/>
              </a:xfrm>
              <a:custGeom>
                <a:avLst/>
                <a:gdLst>
                  <a:gd name="T0" fmla="*/ 26 w 647"/>
                  <a:gd name="T1" fmla="*/ 183 h 508"/>
                  <a:gd name="T2" fmla="*/ 73 w 647"/>
                  <a:gd name="T3" fmla="*/ 165 h 508"/>
                  <a:gd name="T4" fmla="*/ 136 w 647"/>
                  <a:gd name="T5" fmla="*/ 129 h 508"/>
                  <a:gd name="T6" fmla="*/ 152 w 647"/>
                  <a:gd name="T7" fmla="*/ 99 h 508"/>
                  <a:gd name="T8" fmla="*/ 168 w 647"/>
                  <a:gd name="T9" fmla="*/ 102 h 508"/>
                  <a:gd name="T10" fmla="*/ 177 w 647"/>
                  <a:gd name="T11" fmla="*/ 93 h 508"/>
                  <a:gd name="T12" fmla="*/ 187 w 647"/>
                  <a:gd name="T13" fmla="*/ 72 h 508"/>
                  <a:gd name="T14" fmla="*/ 204 w 647"/>
                  <a:gd name="T15" fmla="*/ 56 h 508"/>
                  <a:gd name="T16" fmla="*/ 216 w 647"/>
                  <a:gd name="T17" fmla="*/ 52 h 508"/>
                  <a:gd name="T18" fmla="*/ 239 w 647"/>
                  <a:gd name="T19" fmla="*/ 74 h 508"/>
                  <a:gd name="T20" fmla="*/ 261 w 647"/>
                  <a:gd name="T21" fmla="*/ 74 h 508"/>
                  <a:gd name="T22" fmla="*/ 266 w 647"/>
                  <a:gd name="T23" fmla="*/ 47 h 508"/>
                  <a:gd name="T24" fmla="*/ 282 w 647"/>
                  <a:gd name="T25" fmla="*/ 32 h 508"/>
                  <a:gd name="T26" fmla="*/ 307 w 647"/>
                  <a:gd name="T27" fmla="*/ 15 h 508"/>
                  <a:gd name="T28" fmla="*/ 302 w 647"/>
                  <a:gd name="T29" fmla="*/ 13 h 508"/>
                  <a:gd name="T30" fmla="*/ 316 w 647"/>
                  <a:gd name="T31" fmla="*/ 15 h 508"/>
                  <a:gd name="T32" fmla="*/ 338 w 647"/>
                  <a:gd name="T33" fmla="*/ 22 h 508"/>
                  <a:gd name="T34" fmla="*/ 363 w 647"/>
                  <a:gd name="T35" fmla="*/ 22 h 508"/>
                  <a:gd name="T36" fmla="*/ 368 w 647"/>
                  <a:gd name="T37" fmla="*/ 24 h 508"/>
                  <a:gd name="T38" fmla="*/ 372 w 647"/>
                  <a:gd name="T39" fmla="*/ 36 h 508"/>
                  <a:gd name="T40" fmla="*/ 363 w 647"/>
                  <a:gd name="T41" fmla="*/ 50 h 508"/>
                  <a:gd name="T42" fmla="*/ 372 w 647"/>
                  <a:gd name="T43" fmla="*/ 83 h 508"/>
                  <a:gd name="T44" fmla="*/ 431 w 647"/>
                  <a:gd name="T45" fmla="*/ 117 h 508"/>
                  <a:gd name="T46" fmla="*/ 460 w 647"/>
                  <a:gd name="T47" fmla="*/ 22 h 508"/>
                  <a:gd name="T48" fmla="*/ 474 w 647"/>
                  <a:gd name="T49" fmla="*/ 6 h 508"/>
                  <a:gd name="T50" fmla="*/ 486 w 647"/>
                  <a:gd name="T51" fmla="*/ 45 h 508"/>
                  <a:gd name="T52" fmla="*/ 511 w 647"/>
                  <a:gd name="T53" fmla="*/ 68 h 508"/>
                  <a:gd name="T54" fmla="*/ 528 w 647"/>
                  <a:gd name="T55" fmla="*/ 120 h 508"/>
                  <a:gd name="T56" fmla="*/ 533 w 647"/>
                  <a:gd name="T57" fmla="*/ 138 h 508"/>
                  <a:gd name="T58" fmla="*/ 563 w 647"/>
                  <a:gd name="T59" fmla="*/ 156 h 508"/>
                  <a:gd name="T60" fmla="*/ 583 w 647"/>
                  <a:gd name="T61" fmla="*/ 190 h 508"/>
                  <a:gd name="T62" fmla="*/ 599 w 647"/>
                  <a:gd name="T63" fmla="*/ 194 h 508"/>
                  <a:gd name="T64" fmla="*/ 628 w 647"/>
                  <a:gd name="T65" fmla="*/ 235 h 508"/>
                  <a:gd name="T66" fmla="*/ 640 w 647"/>
                  <a:gd name="T67" fmla="*/ 276 h 508"/>
                  <a:gd name="T68" fmla="*/ 639 w 647"/>
                  <a:gd name="T69" fmla="*/ 355 h 508"/>
                  <a:gd name="T70" fmla="*/ 612 w 647"/>
                  <a:gd name="T71" fmla="*/ 398 h 508"/>
                  <a:gd name="T72" fmla="*/ 599 w 647"/>
                  <a:gd name="T73" fmla="*/ 433 h 508"/>
                  <a:gd name="T74" fmla="*/ 587 w 647"/>
                  <a:gd name="T75" fmla="*/ 474 h 508"/>
                  <a:gd name="T76" fmla="*/ 531 w 647"/>
                  <a:gd name="T77" fmla="*/ 500 h 508"/>
                  <a:gd name="T78" fmla="*/ 524 w 647"/>
                  <a:gd name="T79" fmla="*/ 498 h 508"/>
                  <a:gd name="T80" fmla="*/ 511 w 647"/>
                  <a:gd name="T81" fmla="*/ 487 h 508"/>
                  <a:gd name="T82" fmla="*/ 483 w 647"/>
                  <a:gd name="T83" fmla="*/ 500 h 508"/>
                  <a:gd name="T84" fmla="*/ 426 w 647"/>
                  <a:gd name="T85" fmla="*/ 464 h 508"/>
                  <a:gd name="T86" fmla="*/ 400 w 647"/>
                  <a:gd name="T87" fmla="*/ 437 h 508"/>
                  <a:gd name="T88" fmla="*/ 384 w 647"/>
                  <a:gd name="T89" fmla="*/ 430 h 508"/>
                  <a:gd name="T90" fmla="*/ 395 w 647"/>
                  <a:gd name="T91" fmla="*/ 396 h 508"/>
                  <a:gd name="T92" fmla="*/ 386 w 647"/>
                  <a:gd name="T93" fmla="*/ 396 h 508"/>
                  <a:gd name="T94" fmla="*/ 363 w 647"/>
                  <a:gd name="T95" fmla="*/ 421 h 508"/>
                  <a:gd name="T96" fmla="*/ 356 w 647"/>
                  <a:gd name="T97" fmla="*/ 415 h 508"/>
                  <a:gd name="T98" fmla="*/ 334 w 647"/>
                  <a:gd name="T99" fmla="*/ 381 h 508"/>
                  <a:gd name="T100" fmla="*/ 307 w 647"/>
                  <a:gd name="T101" fmla="*/ 369 h 508"/>
                  <a:gd name="T102" fmla="*/ 191 w 647"/>
                  <a:gd name="T103" fmla="*/ 380 h 508"/>
                  <a:gd name="T104" fmla="*/ 141 w 647"/>
                  <a:gd name="T105" fmla="*/ 401 h 508"/>
                  <a:gd name="T106" fmla="*/ 91 w 647"/>
                  <a:gd name="T107" fmla="*/ 414 h 508"/>
                  <a:gd name="T108" fmla="*/ 53 w 647"/>
                  <a:gd name="T109" fmla="*/ 423 h 508"/>
                  <a:gd name="T110" fmla="*/ 41 w 647"/>
                  <a:gd name="T111" fmla="*/ 385 h 508"/>
                  <a:gd name="T112" fmla="*/ 14 w 647"/>
                  <a:gd name="T113" fmla="*/ 288 h 508"/>
                  <a:gd name="T114" fmla="*/ 3 w 647"/>
                  <a:gd name="T115" fmla="*/ 265 h 508"/>
                  <a:gd name="T116" fmla="*/ 7 w 647"/>
                  <a:gd name="T117" fmla="*/ 262 h 508"/>
                  <a:gd name="T118" fmla="*/ 1 w 647"/>
                  <a:gd name="T119" fmla="*/ 231 h 50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647"/>
                  <a:gd name="T181" fmla="*/ 0 h 508"/>
                  <a:gd name="T182" fmla="*/ 647 w 647"/>
                  <a:gd name="T183" fmla="*/ 508 h 508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647" h="508">
                    <a:moveTo>
                      <a:pt x="12" y="186"/>
                    </a:moveTo>
                    <a:lnTo>
                      <a:pt x="14" y="185"/>
                    </a:lnTo>
                    <a:lnTo>
                      <a:pt x="14" y="190"/>
                    </a:lnTo>
                    <a:lnTo>
                      <a:pt x="12" y="190"/>
                    </a:lnTo>
                    <a:lnTo>
                      <a:pt x="12" y="192"/>
                    </a:lnTo>
                    <a:lnTo>
                      <a:pt x="14" y="194"/>
                    </a:lnTo>
                    <a:lnTo>
                      <a:pt x="12" y="197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21" y="186"/>
                    </a:lnTo>
                    <a:lnTo>
                      <a:pt x="26" y="183"/>
                    </a:lnTo>
                    <a:lnTo>
                      <a:pt x="28" y="181"/>
                    </a:lnTo>
                    <a:lnTo>
                      <a:pt x="34" y="181"/>
                    </a:lnTo>
                    <a:lnTo>
                      <a:pt x="37" y="176"/>
                    </a:lnTo>
                    <a:lnTo>
                      <a:pt x="41" y="174"/>
                    </a:lnTo>
                    <a:lnTo>
                      <a:pt x="42" y="172"/>
                    </a:lnTo>
                    <a:lnTo>
                      <a:pt x="57" y="163"/>
                    </a:lnTo>
                    <a:lnTo>
                      <a:pt x="62" y="165"/>
                    </a:lnTo>
                    <a:lnTo>
                      <a:pt x="64" y="165"/>
                    </a:lnTo>
                    <a:lnTo>
                      <a:pt x="68" y="165"/>
                    </a:lnTo>
                    <a:lnTo>
                      <a:pt x="73" y="165"/>
                    </a:lnTo>
                    <a:lnTo>
                      <a:pt x="78" y="160"/>
                    </a:lnTo>
                    <a:lnTo>
                      <a:pt x="87" y="160"/>
                    </a:lnTo>
                    <a:lnTo>
                      <a:pt x="93" y="152"/>
                    </a:lnTo>
                    <a:lnTo>
                      <a:pt x="98" y="152"/>
                    </a:lnTo>
                    <a:lnTo>
                      <a:pt x="100" y="154"/>
                    </a:lnTo>
                    <a:lnTo>
                      <a:pt x="123" y="147"/>
                    </a:lnTo>
                    <a:lnTo>
                      <a:pt x="132" y="140"/>
                    </a:lnTo>
                    <a:lnTo>
                      <a:pt x="134" y="138"/>
                    </a:lnTo>
                    <a:lnTo>
                      <a:pt x="134" y="134"/>
                    </a:lnTo>
                    <a:lnTo>
                      <a:pt x="136" y="131"/>
                    </a:lnTo>
                    <a:lnTo>
                      <a:pt x="136" y="129"/>
                    </a:lnTo>
                    <a:lnTo>
                      <a:pt x="139" y="129"/>
                    </a:lnTo>
                    <a:lnTo>
                      <a:pt x="145" y="122"/>
                    </a:lnTo>
                    <a:lnTo>
                      <a:pt x="145" y="120"/>
                    </a:lnTo>
                    <a:lnTo>
                      <a:pt x="143" y="111"/>
                    </a:lnTo>
                    <a:lnTo>
                      <a:pt x="143" y="108"/>
                    </a:lnTo>
                    <a:lnTo>
                      <a:pt x="145" y="104"/>
                    </a:lnTo>
                    <a:lnTo>
                      <a:pt x="146" y="104"/>
                    </a:lnTo>
                    <a:lnTo>
                      <a:pt x="148" y="104"/>
                    </a:lnTo>
                    <a:lnTo>
                      <a:pt x="148" y="100"/>
                    </a:lnTo>
                    <a:lnTo>
                      <a:pt x="152" y="99"/>
                    </a:lnTo>
                    <a:lnTo>
                      <a:pt x="152" y="97"/>
                    </a:lnTo>
                    <a:lnTo>
                      <a:pt x="153" y="95"/>
                    </a:lnTo>
                    <a:lnTo>
                      <a:pt x="153" y="93"/>
                    </a:lnTo>
                    <a:lnTo>
                      <a:pt x="162" y="111"/>
                    </a:lnTo>
                    <a:lnTo>
                      <a:pt x="164" y="113"/>
                    </a:lnTo>
                    <a:lnTo>
                      <a:pt x="166" y="109"/>
                    </a:lnTo>
                    <a:lnTo>
                      <a:pt x="166" y="106"/>
                    </a:lnTo>
                    <a:lnTo>
                      <a:pt x="168" y="106"/>
                    </a:lnTo>
                    <a:lnTo>
                      <a:pt x="168" y="102"/>
                    </a:lnTo>
                    <a:lnTo>
                      <a:pt x="166" y="99"/>
                    </a:lnTo>
                    <a:lnTo>
                      <a:pt x="164" y="97"/>
                    </a:lnTo>
                    <a:lnTo>
                      <a:pt x="164" y="95"/>
                    </a:lnTo>
                    <a:lnTo>
                      <a:pt x="164" y="92"/>
                    </a:lnTo>
                    <a:lnTo>
                      <a:pt x="166" y="90"/>
                    </a:lnTo>
                    <a:lnTo>
                      <a:pt x="170" y="92"/>
                    </a:lnTo>
                    <a:lnTo>
                      <a:pt x="171" y="90"/>
                    </a:lnTo>
                    <a:lnTo>
                      <a:pt x="175" y="95"/>
                    </a:lnTo>
                    <a:lnTo>
                      <a:pt x="180" y="95"/>
                    </a:lnTo>
                    <a:lnTo>
                      <a:pt x="180" y="93"/>
                    </a:lnTo>
                    <a:lnTo>
                      <a:pt x="177" y="93"/>
                    </a:lnTo>
                    <a:lnTo>
                      <a:pt x="179" y="90"/>
                    </a:lnTo>
                    <a:lnTo>
                      <a:pt x="180" y="86"/>
                    </a:lnTo>
                    <a:lnTo>
                      <a:pt x="182" y="84"/>
                    </a:lnTo>
                    <a:lnTo>
                      <a:pt x="180" y="79"/>
                    </a:lnTo>
                    <a:lnTo>
                      <a:pt x="182" y="77"/>
                    </a:lnTo>
                    <a:lnTo>
                      <a:pt x="184" y="77"/>
                    </a:lnTo>
                    <a:lnTo>
                      <a:pt x="187" y="79"/>
                    </a:lnTo>
                    <a:lnTo>
                      <a:pt x="187" y="77"/>
                    </a:lnTo>
                    <a:lnTo>
                      <a:pt x="187" y="74"/>
                    </a:lnTo>
                    <a:lnTo>
                      <a:pt x="187" y="72"/>
                    </a:lnTo>
                    <a:lnTo>
                      <a:pt x="193" y="74"/>
                    </a:lnTo>
                    <a:lnTo>
                      <a:pt x="193" y="72"/>
                    </a:lnTo>
                    <a:lnTo>
                      <a:pt x="191" y="68"/>
                    </a:lnTo>
                    <a:lnTo>
                      <a:pt x="191" y="65"/>
                    </a:lnTo>
                    <a:lnTo>
                      <a:pt x="196" y="63"/>
                    </a:lnTo>
                    <a:lnTo>
                      <a:pt x="200" y="63"/>
                    </a:lnTo>
                    <a:lnTo>
                      <a:pt x="200" y="65"/>
                    </a:lnTo>
                    <a:lnTo>
                      <a:pt x="204" y="63"/>
                    </a:lnTo>
                    <a:lnTo>
                      <a:pt x="205" y="59"/>
                    </a:lnTo>
                    <a:lnTo>
                      <a:pt x="205" y="58"/>
                    </a:lnTo>
                    <a:lnTo>
                      <a:pt x="204" y="56"/>
                    </a:lnTo>
                    <a:lnTo>
                      <a:pt x="204" y="54"/>
                    </a:lnTo>
                    <a:lnTo>
                      <a:pt x="205" y="56"/>
                    </a:lnTo>
                    <a:lnTo>
                      <a:pt x="207" y="58"/>
                    </a:lnTo>
                    <a:lnTo>
                      <a:pt x="209" y="58"/>
                    </a:lnTo>
                    <a:lnTo>
                      <a:pt x="209" y="56"/>
                    </a:lnTo>
                    <a:lnTo>
                      <a:pt x="211" y="56"/>
                    </a:lnTo>
                    <a:lnTo>
                      <a:pt x="211" y="58"/>
                    </a:lnTo>
                    <a:lnTo>
                      <a:pt x="213" y="56"/>
                    </a:lnTo>
                    <a:lnTo>
                      <a:pt x="216" y="54"/>
                    </a:lnTo>
                    <a:lnTo>
                      <a:pt x="216" y="52"/>
                    </a:lnTo>
                    <a:lnTo>
                      <a:pt x="218" y="50"/>
                    </a:lnTo>
                    <a:lnTo>
                      <a:pt x="220" y="52"/>
                    </a:lnTo>
                    <a:lnTo>
                      <a:pt x="221" y="52"/>
                    </a:lnTo>
                    <a:lnTo>
                      <a:pt x="225" y="52"/>
                    </a:lnTo>
                    <a:lnTo>
                      <a:pt x="230" y="56"/>
                    </a:lnTo>
                    <a:lnTo>
                      <a:pt x="234" y="63"/>
                    </a:lnTo>
                    <a:lnTo>
                      <a:pt x="238" y="66"/>
                    </a:lnTo>
                    <a:lnTo>
                      <a:pt x="238" y="74"/>
                    </a:lnTo>
                    <a:lnTo>
                      <a:pt x="238" y="75"/>
                    </a:lnTo>
                    <a:lnTo>
                      <a:pt x="239" y="74"/>
                    </a:lnTo>
                    <a:lnTo>
                      <a:pt x="239" y="72"/>
                    </a:lnTo>
                    <a:lnTo>
                      <a:pt x="241" y="70"/>
                    </a:lnTo>
                    <a:lnTo>
                      <a:pt x="243" y="70"/>
                    </a:lnTo>
                    <a:lnTo>
                      <a:pt x="243" y="68"/>
                    </a:lnTo>
                    <a:lnTo>
                      <a:pt x="245" y="68"/>
                    </a:lnTo>
                    <a:lnTo>
                      <a:pt x="248" y="68"/>
                    </a:lnTo>
                    <a:lnTo>
                      <a:pt x="254" y="68"/>
                    </a:lnTo>
                    <a:lnTo>
                      <a:pt x="261" y="74"/>
                    </a:lnTo>
                    <a:lnTo>
                      <a:pt x="263" y="74"/>
                    </a:lnTo>
                    <a:lnTo>
                      <a:pt x="263" y="70"/>
                    </a:lnTo>
                    <a:lnTo>
                      <a:pt x="264" y="68"/>
                    </a:lnTo>
                    <a:lnTo>
                      <a:pt x="257" y="59"/>
                    </a:lnTo>
                    <a:lnTo>
                      <a:pt x="259" y="56"/>
                    </a:lnTo>
                    <a:lnTo>
                      <a:pt x="261" y="56"/>
                    </a:lnTo>
                    <a:lnTo>
                      <a:pt x="263" y="56"/>
                    </a:lnTo>
                    <a:lnTo>
                      <a:pt x="264" y="50"/>
                    </a:lnTo>
                    <a:lnTo>
                      <a:pt x="264" y="49"/>
                    </a:lnTo>
                    <a:lnTo>
                      <a:pt x="266" y="47"/>
                    </a:lnTo>
                    <a:lnTo>
                      <a:pt x="272" y="47"/>
                    </a:lnTo>
                    <a:lnTo>
                      <a:pt x="273" y="45"/>
                    </a:lnTo>
                    <a:lnTo>
                      <a:pt x="273" y="41"/>
                    </a:lnTo>
                    <a:lnTo>
                      <a:pt x="270" y="41"/>
                    </a:lnTo>
                    <a:lnTo>
                      <a:pt x="272" y="40"/>
                    </a:lnTo>
                    <a:lnTo>
                      <a:pt x="272" y="38"/>
                    </a:lnTo>
                    <a:lnTo>
                      <a:pt x="273" y="34"/>
                    </a:lnTo>
                    <a:lnTo>
                      <a:pt x="277" y="32"/>
                    </a:lnTo>
                    <a:lnTo>
                      <a:pt x="279" y="31"/>
                    </a:lnTo>
                    <a:lnTo>
                      <a:pt x="281" y="31"/>
                    </a:lnTo>
                    <a:lnTo>
                      <a:pt x="282" y="32"/>
                    </a:lnTo>
                    <a:lnTo>
                      <a:pt x="284" y="34"/>
                    </a:lnTo>
                    <a:lnTo>
                      <a:pt x="284" y="32"/>
                    </a:lnTo>
                    <a:lnTo>
                      <a:pt x="282" y="29"/>
                    </a:lnTo>
                    <a:lnTo>
                      <a:pt x="284" y="29"/>
                    </a:lnTo>
                    <a:lnTo>
                      <a:pt x="284" y="25"/>
                    </a:lnTo>
                    <a:lnTo>
                      <a:pt x="289" y="27"/>
                    </a:lnTo>
                    <a:lnTo>
                      <a:pt x="289" y="25"/>
                    </a:lnTo>
                    <a:lnTo>
                      <a:pt x="302" y="27"/>
                    </a:lnTo>
                    <a:lnTo>
                      <a:pt x="309" y="24"/>
                    </a:lnTo>
                    <a:lnTo>
                      <a:pt x="309" y="16"/>
                    </a:lnTo>
                    <a:lnTo>
                      <a:pt x="307" y="15"/>
                    </a:lnTo>
                    <a:lnTo>
                      <a:pt x="306" y="15"/>
                    </a:lnTo>
                    <a:lnTo>
                      <a:pt x="302" y="15"/>
                    </a:lnTo>
                    <a:lnTo>
                      <a:pt x="298" y="11"/>
                    </a:lnTo>
                    <a:lnTo>
                      <a:pt x="297" y="11"/>
                    </a:lnTo>
                    <a:lnTo>
                      <a:pt x="297" y="9"/>
                    </a:lnTo>
                    <a:lnTo>
                      <a:pt x="298" y="11"/>
                    </a:lnTo>
                    <a:lnTo>
                      <a:pt x="298" y="9"/>
                    </a:lnTo>
                    <a:lnTo>
                      <a:pt x="300" y="7"/>
                    </a:lnTo>
                    <a:lnTo>
                      <a:pt x="300" y="9"/>
                    </a:lnTo>
                    <a:lnTo>
                      <a:pt x="302" y="13"/>
                    </a:lnTo>
                    <a:lnTo>
                      <a:pt x="304" y="11"/>
                    </a:lnTo>
                    <a:lnTo>
                      <a:pt x="304" y="9"/>
                    </a:lnTo>
                    <a:lnTo>
                      <a:pt x="306" y="9"/>
                    </a:lnTo>
                    <a:lnTo>
                      <a:pt x="307" y="9"/>
                    </a:lnTo>
                    <a:lnTo>
                      <a:pt x="309" y="13"/>
                    </a:lnTo>
                    <a:lnTo>
                      <a:pt x="311" y="15"/>
                    </a:lnTo>
                    <a:lnTo>
                      <a:pt x="313" y="13"/>
                    </a:lnTo>
                    <a:lnTo>
                      <a:pt x="315" y="13"/>
                    </a:lnTo>
                    <a:lnTo>
                      <a:pt x="316" y="15"/>
                    </a:lnTo>
                    <a:lnTo>
                      <a:pt x="318" y="16"/>
                    </a:lnTo>
                    <a:lnTo>
                      <a:pt x="322" y="18"/>
                    </a:lnTo>
                    <a:lnTo>
                      <a:pt x="323" y="18"/>
                    </a:lnTo>
                    <a:lnTo>
                      <a:pt x="325" y="18"/>
                    </a:lnTo>
                    <a:lnTo>
                      <a:pt x="325" y="20"/>
                    </a:lnTo>
                    <a:lnTo>
                      <a:pt x="329" y="18"/>
                    </a:lnTo>
                    <a:lnTo>
                      <a:pt x="329" y="20"/>
                    </a:lnTo>
                    <a:lnTo>
                      <a:pt x="331" y="20"/>
                    </a:lnTo>
                    <a:lnTo>
                      <a:pt x="332" y="20"/>
                    </a:lnTo>
                    <a:lnTo>
                      <a:pt x="336" y="22"/>
                    </a:lnTo>
                    <a:lnTo>
                      <a:pt x="338" y="22"/>
                    </a:lnTo>
                    <a:lnTo>
                      <a:pt x="340" y="24"/>
                    </a:lnTo>
                    <a:lnTo>
                      <a:pt x="343" y="22"/>
                    </a:lnTo>
                    <a:lnTo>
                      <a:pt x="345" y="24"/>
                    </a:lnTo>
                    <a:lnTo>
                      <a:pt x="349" y="24"/>
                    </a:lnTo>
                    <a:lnTo>
                      <a:pt x="350" y="25"/>
                    </a:lnTo>
                    <a:lnTo>
                      <a:pt x="352" y="27"/>
                    </a:lnTo>
                    <a:lnTo>
                      <a:pt x="354" y="24"/>
                    </a:lnTo>
                    <a:lnTo>
                      <a:pt x="358" y="22"/>
                    </a:lnTo>
                    <a:lnTo>
                      <a:pt x="359" y="22"/>
                    </a:lnTo>
                    <a:lnTo>
                      <a:pt x="363" y="22"/>
                    </a:lnTo>
                    <a:lnTo>
                      <a:pt x="361" y="24"/>
                    </a:lnTo>
                    <a:lnTo>
                      <a:pt x="361" y="25"/>
                    </a:lnTo>
                    <a:lnTo>
                      <a:pt x="363" y="25"/>
                    </a:lnTo>
                    <a:lnTo>
                      <a:pt x="365" y="24"/>
                    </a:lnTo>
                    <a:lnTo>
                      <a:pt x="365" y="25"/>
                    </a:lnTo>
                    <a:lnTo>
                      <a:pt x="365" y="31"/>
                    </a:lnTo>
                    <a:lnTo>
                      <a:pt x="366" y="31"/>
                    </a:lnTo>
                    <a:lnTo>
                      <a:pt x="368" y="27"/>
                    </a:lnTo>
                    <a:lnTo>
                      <a:pt x="368" y="25"/>
                    </a:lnTo>
                    <a:lnTo>
                      <a:pt x="368" y="24"/>
                    </a:lnTo>
                    <a:lnTo>
                      <a:pt x="372" y="20"/>
                    </a:lnTo>
                    <a:lnTo>
                      <a:pt x="372" y="22"/>
                    </a:lnTo>
                    <a:lnTo>
                      <a:pt x="374" y="24"/>
                    </a:lnTo>
                    <a:lnTo>
                      <a:pt x="374" y="27"/>
                    </a:lnTo>
                    <a:lnTo>
                      <a:pt x="375" y="25"/>
                    </a:lnTo>
                    <a:lnTo>
                      <a:pt x="377" y="25"/>
                    </a:lnTo>
                    <a:lnTo>
                      <a:pt x="379" y="27"/>
                    </a:lnTo>
                    <a:lnTo>
                      <a:pt x="375" y="34"/>
                    </a:lnTo>
                    <a:lnTo>
                      <a:pt x="374" y="34"/>
                    </a:lnTo>
                    <a:lnTo>
                      <a:pt x="372" y="36"/>
                    </a:lnTo>
                    <a:lnTo>
                      <a:pt x="374" y="38"/>
                    </a:lnTo>
                    <a:lnTo>
                      <a:pt x="372" y="41"/>
                    </a:lnTo>
                    <a:lnTo>
                      <a:pt x="368" y="41"/>
                    </a:lnTo>
                    <a:lnTo>
                      <a:pt x="368" y="40"/>
                    </a:lnTo>
                    <a:lnTo>
                      <a:pt x="366" y="41"/>
                    </a:lnTo>
                    <a:lnTo>
                      <a:pt x="368" y="45"/>
                    </a:lnTo>
                    <a:lnTo>
                      <a:pt x="366" y="45"/>
                    </a:lnTo>
                    <a:lnTo>
                      <a:pt x="365" y="43"/>
                    </a:lnTo>
                    <a:lnTo>
                      <a:pt x="365" y="41"/>
                    </a:lnTo>
                    <a:lnTo>
                      <a:pt x="363" y="50"/>
                    </a:lnTo>
                    <a:lnTo>
                      <a:pt x="365" y="49"/>
                    </a:lnTo>
                    <a:lnTo>
                      <a:pt x="365" y="54"/>
                    </a:lnTo>
                    <a:lnTo>
                      <a:pt x="365" y="56"/>
                    </a:lnTo>
                    <a:lnTo>
                      <a:pt x="358" y="68"/>
                    </a:lnTo>
                    <a:lnTo>
                      <a:pt x="358" y="70"/>
                    </a:lnTo>
                    <a:lnTo>
                      <a:pt x="359" y="72"/>
                    </a:lnTo>
                    <a:lnTo>
                      <a:pt x="361" y="74"/>
                    </a:lnTo>
                    <a:lnTo>
                      <a:pt x="363" y="74"/>
                    </a:lnTo>
                    <a:lnTo>
                      <a:pt x="366" y="75"/>
                    </a:lnTo>
                    <a:lnTo>
                      <a:pt x="370" y="77"/>
                    </a:lnTo>
                    <a:lnTo>
                      <a:pt x="372" y="83"/>
                    </a:lnTo>
                    <a:lnTo>
                      <a:pt x="372" y="86"/>
                    </a:lnTo>
                    <a:lnTo>
                      <a:pt x="375" y="84"/>
                    </a:lnTo>
                    <a:lnTo>
                      <a:pt x="381" y="86"/>
                    </a:lnTo>
                    <a:lnTo>
                      <a:pt x="384" y="86"/>
                    </a:lnTo>
                    <a:lnTo>
                      <a:pt x="386" y="88"/>
                    </a:lnTo>
                    <a:lnTo>
                      <a:pt x="395" y="93"/>
                    </a:lnTo>
                    <a:lnTo>
                      <a:pt x="399" y="99"/>
                    </a:lnTo>
                    <a:lnTo>
                      <a:pt x="411" y="102"/>
                    </a:lnTo>
                    <a:lnTo>
                      <a:pt x="415" y="104"/>
                    </a:lnTo>
                    <a:lnTo>
                      <a:pt x="417" y="109"/>
                    </a:lnTo>
                    <a:lnTo>
                      <a:pt x="431" y="117"/>
                    </a:lnTo>
                    <a:lnTo>
                      <a:pt x="442" y="113"/>
                    </a:lnTo>
                    <a:lnTo>
                      <a:pt x="443" y="111"/>
                    </a:lnTo>
                    <a:lnTo>
                      <a:pt x="456" y="72"/>
                    </a:lnTo>
                    <a:lnTo>
                      <a:pt x="452" y="49"/>
                    </a:lnTo>
                    <a:lnTo>
                      <a:pt x="456" y="43"/>
                    </a:lnTo>
                    <a:lnTo>
                      <a:pt x="456" y="38"/>
                    </a:lnTo>
                    <a:lnTo>
                      <a:pt x="456" y="34"/>
                    </a:lnTo>
                    <a:lnTo>
                      <a:pt x="458" y="32"/>
                    </a:lnTo>
                    <a:lnTo>
                      <a:pt x="454" y="31"/>
                    </a:lnTo>
                    <a:lnTo>
                      <a:pt x="456" y="22"/>
                    </a:lnTo>
                    <a:lnTo>
                      <a:pt x="460" y="22"/>
                    </a:lnTo>
                    <a:lnTo>
                      <a:pt x="461" y="13"/>
                    </a:lnTo>
                    <a:lnTo>
                      <a:pt x="465" y="9"/>
                    </a:lnTo>
                    <a:lnTo>
                      <a:pt x="465" y="4"/>
                    </a:lnTo>
                    <a:lnTo>
                      <a:pt x="467" y="4"/>
                    </a:lnTo>
                    <a:lnTo>
                      <a:pt x="468" y="4"/>
                    </a:lnTo>
                    <a:lnTo>
                      <a:pt x="470" y="2"/>
                    </a:lnTo>
                    <a:lnTo>
                      <a:pt x="472" y="0"/>
                    </a:lnTo>
                    <a:lnTo>
                      <a:pt x="474" y="0"/>
                    </a:lnTo>
                    <a:lnTo>
                      <a:pt x="474" y="2"/>
                    </a:lnTo>
                    <a:lnTo>
                      <a:pt x="474" y="4"/>
                    </a:lnTo>
                    <a:lnTo>
                      <a:pt x="474" y="6"/>
                    </a:lnTo>
                    <a:lnTo>
                      <a:pt x="476" y="20"/>
                    </a:lnTo>
                    <a:lnTo>
                      <a:pt x="479" y="20"/>
                    </a:lnTo>
                    <a:lnTo>
                      <a:pt x="479" y="22"/>
                    </a:lnTo>
                    <a:lnTo>
                      <a:pt x="479" y="25"/>
                    </a:lnTo>
                    <a:lnTo>
                      <a:pt x="481" y="27"/>
                    </a:lnTo>
                    <a:lnTo>
                      <a:pt x="481" y="31"/>
                    </a:lnTo>
                    <a:lnTo>
                      <a:pt x="483" y="31"/>
                    </a:lnTo>
                    <a:lnTo>
                      <a:pt x="483" y="36"/>
                    </a:lnTo>
                    <a:lnTo>
                      <a:pt x="485" y="36"/>
                    </a:lnTo>
                    <a:lnTo>
                      <a:pt x="486" y="45"/>
                    </a:lnTo>
                    <a:lnTo>
                      <a:pt x="486" y="50"/>
                    </a:lnTo>
                    <a:lnTo>
                      <a:pt x="490" y="59"/>
                    </a:lnTo>
                    <a:lnTo>
                      <a:pt x="492" y="61"/>
                    </a:lnTo>
                    <a:lnTo>
                      <a:pt x="494" y="61"/>
                    </a:lnTo>
                    <a:lnTo>
                      <a:pt x="497" y="59"/>
                    </a:lnTo>
                    <a:lnTo>
                      <a:pt x="501" y="58"/>
                    </a:lnTo>
                    <a:lnTo>
                      <a:pt x="502" y="58"/>
                    </a:lnTo>
                    <a:lnTo>
                      <a:pt x="504" y="63"/>
                    </a:lnTo>
                    <a:lnTo>
                      <a:pt x="508" y="65"/>
                    </a:lnTo>
                    <a:lnTo>
                      <a:pt x="510" y="66"/>
                    </a:lnTo>
                    <a:lnTo>
                      <a:pt x="511" y="68"/>
                    </a:lnTo>
                    <a:lnTo>
                      <a:pt x="515" y="70"/>
                    </a:lnTo>
                    <a:lnTo>
                      <a:pt x="515" y="74"/>
                    </a:lnTo>
                    <a:lnTo>
                      <a:pt x="515" y="75"/>
                    </a:lnTo>
                    <a:lnTo>
                      <a:pt x="515" y="81"/>
                    </a:lnTo>
                    <a:lnTo>
                      <a:pt x="515" y="84"/>
                    </a:lnTo>
                    <a:lnTo>
                      <a:pt x="515" y="86"/>
                    </a:lnTo>
                    <a:lnTo>
                      <a:pt x="517" y="90"/>
                    </a:lnTo>
                    <a:lnTo>
                      <a:pt x="519" y="97"/>
                    </a:lnTo>
                    <a:lnTo>
                      <a:pt x="522" y="102"/>
                    </a:lnTo>
                    <a:lnTo>
                      <a:pt x="524" y="102"/>
                    </a:lnTo>
                    <a:lnTo>
                      <a:pt x="528" y="120"/>
                    </a:lnTo>
                    <a:lnTo>
                      <a:pt x="528" y="126"/>
                    </a:lnTo>
                    <a:lnTo>
                      <a:pt x="528" y="127"/>
                    </a:lnTo>
                    <a:lnTo>
                      <a:pt x="529" y="129"/>
                    </a:lnTo>
                    <a:lnTo>
                      <a:pt x="531" y="131"/>
                    </a:lnTo>
                    <a:lnTo>
                      <a:pt x="531" y="133"/>
                    </a:lnTo>
                    <a:lnTo>
                      <a:pt x="531" y="134"/>
                    </a:lnTo>
                    <a:lnTo>
                      <a:pt x="533" y="138"/>
                    </a:lnTo>
                    <a:lnTo>
                      <a:pt x="536" y="140"/>
                    </a:lnTo>
                    <a:lnTo>
                      <a:pt x="538" y="142"/>
                    </a:lnTo>
                    <a:lnTo>
                      <a:pt x="545" y="143"/>
                    </a:lnTo>
                    <a:lnTo>
                      <a:pt x="547" y="143"/>
                    </a:lnTo>
                    <a:lnTo>
                      <a:pt x="549" y="142"/>
                    </a:lnTo>
                    <a:lnTo>
                      <a:pt x="551" y="149"/>
                    </a:lnTo>
                    <a:lnTo>
                      <a:pt x="553" y="151"/>
                    </a:lnTo>
                    <a:lnTo>
                      <a:pt x="556" y="151"/>
                    </a:lnTo>
                    <a:lnTo>
                      <a:pt x="558" y="151"/>
                    </a:lnTo>
                    <a:lnTo>
                      <a:pt x="560" y="152"/>
                    </a:lnTo>
                    <a:lnTo>
                      <a:pt x="563" y="156"/>
                    </a:lnTo>
                    <a:lnTo>
                      <a:pt x="565" y="154"/>
                    </a:lnTo>
                    <a:lnTo>
                      <a:pt x="572" y="160"/>
                    </a:lnTo>
                    <a:lnTo>
                      <a:pt x="572" y="163"/>
                    </a:lnTo>
                    <a:lnTo>
                      <a:pt x="570" y="163"/>
                    </a:lnTo>
                    <a:lnTo>
                      <a:pt x="570" y="167"/>
                    </a:lnTo>
                    <a:lnTo>
                      <a:pt x="572" y="168"/>
                    </a:lnTo>
                    <a:lnTo>
                      <a:pt x="574" y="168"/>
                    </a:lnTo>
                    <a:lnTo>
                      <a:pt x="579" y="179"/>
                    </a:lnTo>
                    <a:lnTo>
                      <a:pt x="581" y="179"/>
                    </a:lnTo>
                    <a:lnTo>
                      <a:pt x="583" y="188"/>
                    </a:lnTo>
                    <a:lnTo>
                      <a:pt x="583" y="190"/>
                    </a:lnTo>
                    <a:lnTo>
                      <a:pt x="583" y="194"/>
                    </a:lnTo>
                    <a:lnTo>
                      <a:pt x="585" y="194"/>
                    </a:lnTo>
                    <a:lnTo>
                      <a:pt x="585" y="197"/>
                    </a:lnTo>
                    <a:lnTo>
                      <a:pt x="587" y="197"/>
                    </a:lnTo>
                    <a:lnTo>
                      <a:pt x="587" y="195"/>
                    </a:lnTo>
                    <a:lnTo>
                      <a:pt x="588" y="195"/>
                    </a:lnTo>
                    <a:lnTo>
                      <a:pt x="588" y="192"/>
                    </a:lnTo>
                    <a:lnTo>
                      <a:pt x="590" y="190"/>
                    </a:lnTo>
                    <a:lnTo>
                      <a:pt x="592" y="194"/>
                    </a:lnTo>
                    <a:lnTo>
                      <a:pt x="599" y="197"/>
                    </a:lnTo>
                    <a:lnTo>
                      <a:pt x="599" y="194"/>
                    </a:lnTo>
                    <a:lnTo>
                      <a:pt x="601" y="195"/>
                    </a:lnTo>
                    <a:lnTo>
                      <a:pt x="601" y="197"/>
                    </a:lnTo>
                    <a:lnTo>
                      <a:pt x="605" y="215"/>
                    </a:lnTo>
                    <a:lnTo>
                      <a:pt x="612" y="222"/>
                    </a:lnTo>
                    <a:lnTo>
                      <a:pt x="617" y="222"/>
                    </a:lnTo>
                    <a:lnTo>
                      <a:pt x="619" y="224"/>
                    </a:lnTo>
                    <a:lnTo>
                      <a:pt x="622" y="229"/>
                    </a:lnTo>
                    <a:lnTo>
                      <a:pt x="622" y="231"/>
                    </a:lnTo>
                    <a:lnTo>
                      <a:pt x="626" y="235"/>
                    </a:lnTo>
                    <a:lnTo>
                      <a:pt x="628" y="235"/>
                    </a:lnTo>
                    <a:lnTo>
                      <a:pt x="628" y="236"/>
                    </a:lnTo>
                    <a:lnTo>
                      <a:pt x="631" y="242"/>
                    </a:lnTo>
                    <a:lnTo>
                      <a:pt x="631" y="244"/>
                    </a:lnTo>
                    <a:lnTo>
                      <a:pt x="635" y="244"/>
                    </a:lnTo>
                    <a:lnTo>
                      <a:pt x="637" y="253"/>
                    </a:lnTo>
                    <a:lnTo>
                      <a:pt x="639" y="256"/>
                    </a:lnTo>
                    <a:lnTo>
                      <a:pt x="640" y="254"/>
                    </a:lnTo>
                    <a:lnTo>
                      <a:pt x="640" y="260"/>
                    </a:lnTo>
                    <a:lnTo>
                      <a:pt x="639" y="263"/>
                    </a:lnTo>
                    <a:lnTo>
                      <a:pt x="642" y="278"/>
                    </a:lnTo>
                    <a:lnTo>
                      <a:pt x="640" y="276"/>
                    </a:lnTo>
                    <a:lnTo>
                      <a:pt x="640" y="279"/>
                    </a:lnTo>
                    <a:lnTo>
                      <a:pt x="640" y="281"/>
                    </a:lnTo>
                    <a:lnTo>
                      <a:pt x="642" y="283"/>
                    </a:lnTo>
                    <a:lnTo>
                      <a:pt x="647" y="299"/>
                    </a:lnTo>
                    <a:lnTo>
                      <a:pt x="642" y="335"/>
                    </a:lnTo>
                    <a:lnTo>
                      <a:pt x="639" y="340"/>
                    </a:lnTo>
                    <a:lnTo>
                      <a:pt x="640" y="351"/>
                    </a:lnTo>
                    <a:lnTo>
                      <a:pt x="639" y="353"/>
                    </a:lnTo>
                    <a:lnTo>
                      <a:pt x="639" y="355"/>
                    </a:lnTo>
                    <a:lnTo>
                      <a:pt x="631" y="371"/>
                    </a:lnTo>
                    <a:lnTo>
                      <a:pt x="630" y="372"/>
                    </a:lnTo>
                    <a:lnTo>
                      <a:pt x="630" y="374"/>
                    </a:lnTo>
                    <a:lnTo>
                      <a:pt x="630" y="376"/>
                    </a:lnTo>
                    <a:lnTo>
                      <a:pt x="626" y="381"/>
                    </a:lnTo>
                    <a:lnTo>
                      <a:pt x="624" y="381"/>
                    </a:lnTo>
                    <a:lnTo>
                      <a:pt x="626" y="383"/>
                    </a:lnTo>
                    <a:lnTo>
                      <a:pt x="621" y="385"/>
                    </a:lnTo>
                    <a:lnTo>
                      <a:pt x="613" y="398"/>
                    </a:lnTo>
                    <a:lnTo>
                      <a:pt x="612" y="398"/>
                    </a:lnTo>
                    <a:lnTo>
                      <a:pt x="610" y="398"/>
                    </a:lnTo>
                    <a:lnTo>
                      <a:pt x="610" y="399"/>
                    </a:lnTo>
                    <a:lnTo>
                      <a:pt x="612" y="399"/>
                    </a:lnTo>
                    <a:lnTo>
                      <a:pt x="612" y="403"/>
                    </a:lnTo>
                    <a:lnTo>
                      <a:pt x="610" y="406"/>
                    </a:lnTo>
                    <a:lnTo>
                      <a:pt x="610" y="410"/>
                    </a:lnTo>
                    <a:lnTo>
                      <a:pt x="606" y="414"/>
                    </a:lnTo>
                    <a:lnTo>
                      <a:pt x="603" y="430"/>
                    </a:lnTo>
                    <a:lnTo>
                      <a:pt x="601" y="428"/>
                    </a:lnTo>
                    <a:lnTo>
                      <a:pt x="599" y="433"/>
                    </a:lnTo>
                    <a:lnTo>
                      <a:pt x="597" y="435"/>
                    </a:lnTo>
                    <a:lnTo>
                      <a:pt x="596" y="439"/>
                    </a:lnTo>
                    <a:lnTo>
                      <a:pt x="594" y="440"/>
                    </a:lnTo>
                    <a:lnTo>
                      <a:pt x="592" y="449"/>
                    </a:lnTo>
                    <a:lnTo>
                      <a:pt x="594" y="453"/>
                    </a:lnTo>
                    <a:lnTo>
                      <a:pt x="590" y="464"/>
                    </a:lnTo>
                    <a:lnTo>
                      <a:pt x="592" y="473"/>
                    </a:lnTo>
                    <a:lnTo>
                      <a:pt x="590" y="476"/>
                    </a:lnTo>
                    <a:lnTo>
                      <a:pt x="588" y="474"/>
                    </a:lnTo>
                    <a:lnTo>
                      <a:pt x="587" y="474"/>
                    </a:lnTo>
                    <a:lnTo>
                      <a:pt x="587" y="480"/>
                    </a:lnTo>
                    <a:lnTo>
                      <a:pt x="565" y="482"/>
                    </a:lnTo>
                    <a:lnTo>
                      <a:pt x="547" y="491"/>
                    </a:lnTo>
                    <a:lnTo>
                      <a:pt x="545" y="492"/>
                    </a:lnTo>
                    <a:lnTo>
                      <a:pt x="545" y="494"/>
                    </a:lnTo>
                    <a:lnTo>
                      <a:pt x="542" y="498"/>
                    </a:lnTo>
                    <a:lnTo>
                      <a:pt x="540" y="500"/>
                    </a:lnTo>
                    <a:lnTo>
                      <a:pt x="538" y="498"/>
                    </a:lnTo>
                    <a:lnTo>
                      <a:pt x="535" y="500"/>
                    </a:lnTo>
                    <a:lnTo>
                      <a:pt x="533" y="500"/>
                    </a:lnTo>
                    <a:lnTo>
                      <a:pt x="531" y="500"/>
                    </a:lnTo>
                    <a:lnTo>
                      <a:pt x="531" y="501"/>
                    </a:lnTo>
                    <a:lnTo>
                      <a:pt x="531" y="503"/>
                    </a:lnTo>
                    <a:lnTo>
                      <a:pt x="533" y="501"/>
                    </a:lnTo>
                    <a:lnTo>
                      <a:pt x="535" y="500"/>
                    </a:lnTo>
                    <a:lnTo>
                      <a:pt x="536" y="500"/>
                    </a:lnTo>
                    <a:lnTo>
                      <a:pt x="535" y="507"/>
                    </a:lnTo>
                    <a:lnTo>
                      <a:pt x="533" y="508"/>
                    </a:lnTo>
                    <a:lnTo>
                      <a:pt x="529" y="503"/>
                    </a:lnTo>
                    <a:lnTo>
                      <a:pt x="528" y="503"/>
                    </a:lnTo>
                    <a:lnTo>
                      <a:pt x="526" y="501"/>
                    </a:lnTo>
                    <a:lnTo>
                      <a:pt x="524" y="498"/>
                    </a:lnTo>
                    <a:lnTo>
                      <a:pt x="520" y="498"/>
                    </a:lnTo>
                    <a:lnTo>
                      <a:pt x="519" y="496"/>
                    </a:lnTo>
                    <a:lnTo>
                      <a:pt x="519" y="494"/>
                    </a:lnTo>
                    <a:lnTo>
                      <a:pt x="519" y="491"/>
                    </a:lnTo>
                    <a:lnTo>
                      <a:pt x="517" y="489"/>
                    </a:lnTo>
                    <a:lnTo>
                      <a:pt x="513" y="492"/>
                    </a:lnTo>
                    <a:lnTo>
                      <a:pt x="511" y="492"/>
                    </a:lnTo>
                    <a:lnTo>
                      <a:pt x="508" y="492"/>
                    </a:lnTo>
                    <a:lnTo>
                      <a:pt x="506" y="491"/>
                    </a:lnTo>
                    <a:lnTo>
                      <a:pt x="510" y="491"/>
                    </a:lnTo>
                    <a:lnTo>
                      <a:pt x="511" y="487"/>
                    </a:lnTo>
                    <a:lnTo>
                      <a:pt x="511" y="483"/>
                    </a:lnTo>
                    <a:lnTo>
                      <a:pt x="508" y="482"/>
                    </a:lnTo>
                    <a:lnTo>
                      <a:pt x="504" y="485"/>
                    </a:lnTo>
                    <a:lnTo>
                      <a:pt x="501" y="485"/>
                    </a:lnTo>
                    <a:lnTo>
                      <a:pt x="504" y="489"/>
                    </a:lnTo>
                    <a:lnTo>
                      <a:pt x="499" y="491"/>
                    </a:lnTo>
                    <a:lnTo>
                      <a:pt x="495" y="494"/>
                    </a:lnTo>
                    <a:lnTo>
                      <a:pt x="494" y="498"/>
                    </a:lnTo>
                    <a:lnTo>
                      <a:pt x="485" y="501"/>
                    </a:lnTo>
                    <a:lnTo>
                      <a:pt x="483" y="500"/>
                    </a:lnTo>
                    <a:lnTo>
                      <a:pt x="460" y="491"/>
                    </a:lnTo>
                    <a:lnTo>
                      <a:pt x="456" y="491"/>
                    </a:lnTo>
                    <a:lnTo>
                      <a:pt x="454" y="492"/>
                    </a:lnTo>
                    <a:lnTo>
                      <a:pt x="452" y="489"/>
                    </a:lnTo>
                    <a:lnTo>
                      <a:pt x="447" y="485"/>
                    </a:lnTo>
                    <a:lnTo>
                      <a:pt x="442" y="485"/>
                    </a:lnTo>
                    <a:lnTo>
                      <a:pt x="436" y="482"/>
                    </a:lnTo>
                    <a:lnTo>
                      <a:pt x="434" y="480"/>
                    </a:lnTo>
                    <a:lnTo>
                      <a:pt x="433" y="476"/>
                    </a:lnTo>
                    <a:lnTo>
                      <a:pt x="429" y="473"/>
                    </a:lnTo>
                    <a:lnTo>
                      <a:pt x="426" y="464"/>
                    </a:lnTo>
                    <a:lnTo>
                      <a:pt x="427" y="460"/>
                    </a:lnTo>
                    <a:lnTo>
                      <a:pt x="427" y="457"/>
                    </a:lnTo>
                    <a:lnTo>
                      <a:pt x="424" y="448"/>
                    </a:lnTo>
                    <a:lnTo>
                      <a:pt x="417" y="439"/>
                    </a:lnTo>
                    <a:lnTo>
                      <a:pt x="420" y="433"/>
                    </a:lnTo>
                    <a:lnTo>
                      <a:pt x="418" y="433"/>
                    </a:lnTo>
                    <a:lnTo>
                      <a:pt x="415" y="433"/>
                    </a:lnTo>
                    <a:lnTo>
                      <a:pt x="406" y="437"/>
                    </a:lnTo>
                    <a:lnTo>
                      <a:pt x="402" y="439"/>
                    </a:lnTo>
                    <a:lnTo>
                      <a:pt x="400" y="437"/>
                    </a:lnTo>
                    <a:lnTo>
                      <a:pt x="404" y="430"/>
                    </a:lnTo>
                    <a:lnTo>
                      <a:pt x="406" y="424"/>
                    </a:lnTo>
                    <a:lnTo>
                      <a:pt x="406" y="421"/>
                    </a:lnTo>
                    <a:lnTo>
                      <a:pt x="404" y="415"/>
                    </a:lnTo>
                    <a:lnTo>
                      <a:pt x="399" y="410"/>
                    </a:lnTo>
                    <a:lnTo>
                      <a:pt x="395" y="417"/>
                    </a:lnTo>
                    <a:lnTo>
                      <a:pt x="393" y="428"/>
                    </a:lnTo>
                    <a:lnTo>
                      <a:pt x="392" y="428"/>
                    </a:lnTo>
                    <a:lnTo>
                      <a:pt x="388" y="430"/>
                    </a:lnTo>
                    <a:lnTo>
                      <a:pt x="384" y="430"/>
                    </a:lnTo>
                    <a:lnTo>
                      <a:pt x="381" y="432"/>
                    </a:lnTo>
                    <a:lnTo>
                      <a:pt x="379" y="430"/>
                    </a:lnTo>
                    <a:lnTo>
                      <a:pt x="381" y="424"/>
                    </a:lnTo>
                    <a:lnTo>
                      <a:pt x="384" y="424"/>
                    </a:lnTo>
                    <a:lnTo>
                      <a:pt x="388" y="423"/>
                    </a:lnTo>
                    <a:lnTo>
                      <a:pt x="390" y="414"/>
                    </a:lnTo>
                    <a:lnTo>
                      <a:pt x="390" y="408"/>
                    </a:lnTo>
                    <a:lnTo>
                      <a:pt x="393" y="401"/>
                    </a:lnTo>
                    <a:lnTo>
                      <a:pt x="395" y="399"/>
                    </a:lnTo>
                    <a:lnTo>
                      <a:pt x="395" y="396"/>
                    </a:lnTo>
                    <a:lnTo>
                      <a:pt x="397" y="389"/>
                    </a:lnTo>
                    <a:lnTo>
                      <a:pt x="397" y="390"/>
                    </a:lnTo>
                    <a:lnTo>
                      <a:pt x="397" y="385"/>
                    </a:lnTo>
                    <a:lnTo>
                      <a:pt x="397" y="383"/>
                    </a:lnTo>
                    <a:lnTo>
                      <a:pt x="395" y="381"/>
                    </a:lnTo>
                    <a:lnTo>
                      <a:pt x="395" y="378"/>
                    </a:lnTo>
                    <a:lnTo>
                      <a:pt x="393" y="378"/>
                    </a:lnTo>
                    <a:lnTo>
                      <a:pt x="393" y="380"/>
                    </a:lnTo>
                    <a:lnTo>
                      <a:pt x="393" y="385"/>
                    </a:lnTo>
                    <a:lnTo>
                      <a:pt x="392" y="385"/>
                    </a:lnTo>
                    <a:lnTo>
                      <a:pt x="386" y="396"/>
                    </a:lnTo>
                    <a:lnTo>
                      <a:pt x="386" y="398"/>
                    </a:lnTo>
                    <a:lnTo>
                      <a:pt x="384" y="401"/>
                    </a:lnTo>
                    <a:lnTo>
                      <a:pt x="381" y="399"/>
                    </a:lnTo>
                    <a:lnTo>
                      <a:pt x="381" y="401"/>
                    </a:lnTo>
                    <a:lnTo>
                      <a:pt x="379" y="403"/>
                    </a:lnTo>
                    <a:lnTo>
                      <a:pt x="375" y="405"/>
                    </a:lnTo>
                    <a:lnTo>
                      <a:pt x="374" y="406"/>
                    </a:lnTo>
                    <a:lnTo>
                      <a:pt x="372" y="406"/>
                    </a:lnTo>
                    <a:lnTo>
                      <a:pt x="370" y="412"/>
                    </a:lnTo>
                    <a:lnTo>
                      <a:pt x="365" y="417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6"/>
                    </a:lnTo>
                    <a:lnTo>
                      <a:pt x="363" y="424"/>
                    </a:lnTo>
                    <a:lnTo>
                      <a:pt x="361" y="424"/>
                    </a:lnTo>
                    <a:lnTo>
                      <a:pt x="359" y="421"/>
                    </a:lnTo>
                    <a:lnTo>
                      <a:pt x="356" y="419"/>
                    </a:lnTo>
                    <a:lnTo>
                      <a:pt x="354" y="417"/>
                    </a:lnTo>
                    <a:lnTo>
                      <a:pt x="352" y="417"/>
                    </a:lnTo>
                    <a:lnTo>
                      <a:pt x="352" y="414"/>
                    </a:lnTo>
                    <a:lnTo>
                      <a:pt x="356" y="417"/>
                    </a:lnTo>
                    <a:lnTo>
                      <a:pt x="356" y="415"/>
                    </a:lnTo>
                    <a:lnTo>
                      <a:pt x="356" y="412"/>
                    </a:lnTo>
                    <a:lnTo>
                      <a:pt x="354" y="408"/>
                    </a:lnTo>
                    <a:lnTo>
                      <a:pt x="354" y="405"/>
                    </a:lnTo>
                    <a:lnTo>
                      <a:pt x="350" y="401"/>
                    </a:lnTo>
                    <a:lnTo>
                      <a:pt x="349" y="399"/>
                    </a:lnTo>
                    <a:lnTo>
                      <a:pt x="347" y="394"/>
                    </a:lnTo>
                    <a:lnTo>
                      <a:pt x="345" y="390"/>
                    </a:lnTo>
                    <a:lnTo>
                      <a:pt x="343" y="390"/>
                    </a:lnTo>
                    <a:lnTo>
                      <a:pt x="338" y="387"/>
                    </a:lnTo>
                    <a:lnTo>
                      <a:pt x="334" y="385"/>
                    </a:lnTo>
                    <a:lnTo>
                      <a:pt x="334" y="381"/>
                    </a:lnTo>
                    <a:lnTo>
                      <a:pt x="336" y="381"/>
                    </a:lnTo>
                    <a:lnTo>
                      <a:pt x="338" y="378"/>
                    </a:lnTo>
                    <a:lnTo>
                      <a:pt x="331" y="376"/>
                    </a:lnTo>
                    <a:lnTo>
                      <a:pt x="325" y="371"/>
                    </a:lnTo>
                    <a:lnTo>
                      <a:pt x="323" y="369"/>
                    </a:lnTo>
                    <a:lnTo>
                      <a:pt x="323" y="372"/>
                    </a:lnTo>
                    <a:lnTo>
                      <a:pt x="322" y="371"/>
                    </a:lnTo>
                    <a:lnTo>
                      <a:pt x="311" y="367"/>
                    </a:lnTo>
                    <a:lnTo>
                      <a:pt x="309" y="367"/>
                    </a:lnTo>
                    <a:lnTo>
                      <a:pt x="307" y="369"/>
                    </a:lnTo>
                    <a:lnTo>
                      <a:pt x="306" y="367"/>
                    </a:lnTo>
                    <a:lnTo>
                      <a:pt x="297" y="360"/>
                    </a:lnTo>
                    <a:lnTo>
                      <a:pt x="289" y="358"/>
                    </a:lnTo>
                    <a:lnTo>
                      <a:pt x="257" y="360"/>
                    </a:lnTo>
                    <a:lnTo>
                      <a:pt x="239" y="369"/>
                    </a:lnTo>
                    <a:lnTo>
                      <a:pt x="232" y="369"/>
                    </a:lnTo>
                    <a:lnTo>
                      <a:pt x="227" y="372"/>
                    </a:lnTo>
                    <a:lnTo>
                      <a:pt x="211" y="372"/>
                    </a:lnTo>
                    <a:lnTo>
                      <a:pt x="207" y="371"/>
                    </a:lnTo>
                    <a:lnTo>
                      <a:pt x="202" y="372"/>
                    </a:lnTo>
                    <a:lnTo>
                      <a:pt x="191" y="380"/>
                    </a:lnTo>
                    <a:lnTo>
                      <a:pt x="187" y="381"/>
                    </a:lnTo>
                    <a:lnTo>
                      <a:pt x="182" y="383"/>
                    </a:lnTo>
                    <a:lnTo>
                      <a:pt x="179" y="385"/>
                    </a:lnTo>
                    <a:lnTo>
                      <a:pt x="175" y="387"/>
                    </a:lnTo>
                    <a:lnTo>
                      <a:pt x="168" y="401"/>
                    </a:lnTo>
                    <a:lnTo>
                      <a:pt x="162" y="403"/>
                    </a:lnTo>
                    <a:lnTo>
                      <a:pt x="159" y="403"/>
                    </a:lnTo>
                    <a:lnTo>
                      <a:pt x="157" y="401"/>
                    </a:lnTo>
                    <a:lnTo>
                      <a:pt x="145" y="405"/>
                    </a:lnTo>
                    <a:lnTo>
                      <a:pt x="143" y="403"/>
                    </a:lnTo>
                    <a:lnTo>
                      <a:pt x="141" y="401"/>
                    </a:lnTo>
                    <a:lnTo>
                      <a:pt x="136" y="403"/>
                    </a:lnTo>
                    <a:lnTo>
                      <a:pt x="127" y="401"/>
                    </a:lnTo>
                    <a:lnTo>
                      <a:pt x="121" y="403"/>
                    </a:lnTo>
                    <a:lnTo>
                      <a:pt x="109" y="403"/>
                    </a:lnTo>
                    <a:lnTo>
                      <a:pt x="105" y="405"/>
                    </a:lnTo>
                    <a:lnTo>
                      <a:pt x="103" y="406"/>
                    </a:lnTo>
                    <a:lnTo>
                      <a:pt x="102" y="410"/>
                    </a:lnTo>
                    <a:lnTo>
                      <a:pt x="102" y="412"/>
                    </a:lnTo>
                    <a:lnTo>
                      <a:pt x="100" y="414"/>
                    </a:lnTo>
                    <a:lnTo>
                      <a:pt x="91" y="414"/>
                    </a:lnTo>
                    <a:lnTo>
                      <a:pt x="84" y="421"/>
                    </a:lnTo>
                    <a:lnTo>
                      <a:pt x="84" y="423"/>
                    </a:lnTo>
                    <a:lnTo>
                      <a:pt x="80" y="424"/>
                    </a:lnTo>
                    <a:lnTo>
                      <a:pt x="78" y="424"/>
                    </a:lnTo>
                    <a:lnTo>
                      <a:pt x="77" y="423"/>
                    </a:lnTo>
                    <a:lnTo>
                      <a:pt x="75" y="426"/>
                    </a:lnTo>
                    <a:lnTo>
                      <a:pt x="73" y="426"/>
                    </a:lnTo>
                    <a:lnTo>
                      <a:pt x="71" y="426"/>
                    </a:lnTo>
                    <a:lnTo>
                      <a:pt x="69" y="424"/>
                    </a:lnTo>
                    <a:lnTo>
                      <a:pt x="55" y="424"/>
                    </a:lnTo>
                    <a:lnTo>
                      <a:pt x="53" y="423"/>
                    </a:lnTo>
                    <a:lnTo>
                      <a:pt x="50" y="421"/>
                    </a:lnTo>
                    <a:lnTo>
                      <a:pt x="46" y="421"/>
                    </a:lnTo>
                    <a:lnTo>
                      <a:pt x="37" y="412"/>
                    </a:lnTo>
                    <a:lnTo>
                      <a:pt x="30" y="410"/>
                    </a:lnTo>
                    <a:lnTo>
                      <a:pt x="30" y="398"/>
                    </a:lnTo>
                    <a:lnTo>
                      <a:pt x="34" y="398"/>
                    </a:lnTo>
                    <a:lnTo>
                      <a:pt x="35" y="398"/>
                    </a:lnTo>
                    <a:lnTo>
                      <a:pt x="41" y="389"/>
                    </a:lnTo>
                    <a:lnTo>
                      <a:pt x="41" y="385"/>
                    </a:lnTo>
                    <a:lnTo>
                      <a:pt x="39" y="381"/>
                    </a:lnTo>
                    <a:lnTo>
                      <a:pt x="39" y="378"/>
                    </a:lnTo>
                    <a:lnTo>
                      <a:pt x="39" y="380"/>
                    </a:lnTo>
                    <a:lnTo>
                      <a:pt x="41" y="376"/>
                    </a:lnTo>
                    <a:lnTo>
                      <a:pt x="41" y="362"/>
                    </a:lnTo>
                    <a:lnTo>
                      <a:pt x="32" y="342"/>
                    </a:lnTo>
                    <a:lnTo>
                      <a:pt x="28" y="319"/>
                    </a:lnTo>
                    <a:lnTo>
                      <a:pt x="23" y="308"/>
                    </a:lnTo>
                    <a:lnTo>
                      <a:pt x="21" y="304"/>
                    </a:lnTo>
                    <a:lnTo>
                      <a:pt x="16" y="294"/>
                    </a:lnTo>
                    <a:lnTo>
                      <a:pt x="14" y="288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3" y="269"/>
                    </a:lnTo>
                    <a:lnTo>
                      <a:pt x="1" y="267"/>
                    </a:lnTo>
                    <a:lnTo>
                      <a:pt x="1" y="265"/>
                    </a:lnTo>
                    <a:lnTo>
                      <a:pt x="0" y="262"/>
                    </a:lnTo>
                    <a:lnTo>
                      <a:pt x="0" y="260"/>
                    </a:lnTo>
                    <a:lnTo>
                      <a:pt x="0" y="262"/>
                    </a:lnTo>
                    <a:lnTo>
                      <a:pt x="1" y="262"/>
                    </a:lnTo>
                    <a:lnTo>
                      <a:pt x="3" y="263"/>
                    </a:lnTo>
                    <a:lnTo>
                      <a:pt x="3" y="265"/>
                    </a:lnTo>
                    <a:lnTo>
                      <a:pt x="3" y="267"/>
                    </a:lnTo>
                    <a:lnTo>
                      <a:pt x="5" y="267"/>
                    </a:lnTo>
                    <a:lnTo>
                      <a:pt x="5" y="269"/>
                    </a:lnTo>
                    <a:lnTo>
                      <a:pt x="8" y="269"/>
                    </a:lnTo>
                    <a:lnTo>
                      <a:pt x="10" y="267"/>
                    </a:lnTo>
                    <a:lnTo>
                      <a:pt x="8" y="265"/>
                    </a:lnTo>
                    <a:lnTo>
                      <a:pt x="7" y="262"/>
                    </a:lnTo>
                    <a:lnTo>
                      <a:pt x="3" y="254"/>
                    </a:lnTo>
                    <a:lnTo>
                      <a:pt x="3" y="251"/>
                    </a:lnTo>
                    <a:lnTo>
                      <a:pt x="5" y="251"/>
                    </a:lnTo>
                    <a:lnTo>
                      <a:pt x="7" y="262"/>
                    </a:lnTo>
                    <a:lnTo>
                      <a:pt x="10" y="258"/>
                    </a:lnTo>
                    <a:lnTo>
                      <a:pt x="10" y="265"/>
                    </a:lnTo>
                    <a:lnTo>
                      <a:pt x="12" y="265"/>
                    </a:lnTo>
                    <a:lnTo>
                      <a:pt x="14" y="263"/>
                    </a:lnTo>
                    <a:lnTo>
                      <a:pt x="16" y="260"/>
                    </a:lnTo>
                    <a:lnTo>
                      <a:pt x="14" y="254"/>
                    </a:lnTo>
                    <a:lnTo>
                      <a:pt x="12" y="253"/>
                    </a:lnTo>
                    <a:lnTo>
                      <a:pt x="10" y="249"/>
                    </a:lnTo>
                    <a:lnTo>
                      <a:pt x="10" y="247"/>
                    </a:lnTo>
                    <a:lnTo>
                      <a:pt x="1" y="231"/>
                    </a:lnTo>
                    <a:lnTo>
                      <a:pt x="1" y="222"/>
                    </a:lnTo>
                    <a:lnTo>
                      <a:pt x="3" y="219"/>
                    </a:lnTo>
                    <a:lnTo>
                      <a:pt x="7" y="215"/>
                    </a:lnTo>
                    <a:lnTo>
                      <a:pt x="8" y="204"/>
                    </a:lnTo>
                    <a:lnTo>
                      <a:pt x="5" y="201"/>
                    </a:lnTo>
                    <a:lnTo>
                      <a:pt x="10" y="186"/>
                    </a:lnTo>
                    <a:lnTo>
                      <a:pt x="12" y="18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4" name="Freeform 5622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5" name="Freeform 5623"/>
              <p:cNvSpPr>
                <a:spLocks/>
              </p:cNvSpPr>
              <p:nvPr/>
            </p:nvSpPr>
            <p:spPr bwMode="auto">
              <a:xfrm>
                <a:off x="4725" y="2037"/>
                <a:ext cx="56" cy="82"/>
              </a:xfrm>
              <a:custGeom>
                <a:avLst/>
                <a:gdLst>
                  <a:gd name="T0" fmla="*/ 54 w 56"/>
                  <a:gd name="T1" fmla="*/ 27 h 82"/>
                  <a:gd name="T2" fmla="*/ 56 w 56"/>
                  <a:gd name="T3" fmla="*/ 50 h 82"/>
                  <a:gd name="T4" fmla="*/ 48 w 56"/>
                  <a:gd name="T5" fmla="*/ 66 h 82"/>
                  <a:gd name="T6" fmla="*/ 40 w 56"/>
                  <a:gd name="T7" fmla="*/ 66 h 82"/>
                  <a:gd name="T8" fmla="*/ 36 w 56"/>
                  <a:gd name="T9" fmla="*/ 71 h 82"/>
                  <a:gd name="T10" fmla="*/ 31 w 56"/>
                  <a:gd name="T11" fmla="*/ 69 h 82"/>
                  <a:gd name="T12" fmla="*/ 27 w 56"/>
                  <a:gd name="T13" fmla="*/ 73 h 82"/>
                  <a:gd name="T14" fmla="*/ 23 w 56"/>
                  <a:gd name="T15" fmla="*/ 77 h 82"/>
                  <a:gd name="T16" fmla="*/ 22 w 56"/>
                  <a:gd name="T17" fmla="*/ 73 h 82"/>
                  <a:gd name="T18" fmla="*/ 20 w 56"/>
                  <a:gd name="T19" fmla="*/ 78 h 82"/>
                  <a:gd name="T20" fmla="*/ 18 w 56"/>
                  <a:gd name="T21" fmla="*/ 78 h 82"/>
                  <a:gd name="T22" fmla="*/ 20 w 56"/>
                  <a:gd name="T23" fmla="*/ 75 h 82"/>
                  <a:gd name="T24" fmla="*/ 13 w 56"/>
                  <a:gd name="T25" fmla="*/ 80 h 82"/>
                  <a:gd name="T26" fmla="*/ 11 w 56"/>
                  <a:gd name="T27" fmla="*/ 78 h 82"/>
                  <a:gd name="T28" fmla="*/ 7 w 56"/>
                  <a:gd name="T29" fmla="*/ 80 h 82"/>
                  <a:gd name="T30" fmla="*/ 4 w 56"/>
                  <a:gd name="T31" fmla="*/ 82 h 82"/>
                  <a:gd name="T32" fmla="*/ 4 w 56"/>
                  <a:gd name="T33" fmla="*/ 77 h 82"/>
                  <a:gd name="T34" fmla="*/ 7 w 56"/>
                  <a:gd name="T35" fmla="*/ 75 h 82"/>
                  <a:gd name="T36" fmla="*/ 6 w 56"/>
                  <a:gd name="T37" fmla="*/ 71 h 82"/>
                  <a:gd name="T38" fmla="*/ 4 w 56"/>
                  <a:gd name="T39" fmla="*/ 71 h 82"/>
                  <a:gd name="T40" fmla="*/ 6 w 56"/>
                  <a:gd name="T41" fmla="*/ 64 h 82"/>
                  <a:gd name="T42" fmla="*/ 7 w 56"/>
                  <a:gd name="T43" fmla="*/ 57 h 82"/>
                  <a:gd name="T44" fmla="*/ 11 w 56"/>
                  <a:gd name="T45" fmla="*/ 53 h 82"/>
                  <a:gd name="T46" fmla="*/ 9 w 56"/>
                  <a:gd name="T47" fmla="*/ 50 h 82"/>
                  <a:gd name="T48" fmla="*/ 6 w 56"/>
                  <a:gd name="T49" fmla="*/ 37 h 82"/>
                  <a:gd name="T50" fmla="*/ 6 w 56"/>
                  <a:gd name="T51" fmla="*/ 39 h 82"/>
                  <a:gd name="T52" fmla="*/ 2 w 56"/>
                  <a:gd name="T53" fmla="*/ 37 h 82"/>
                  <a:gd name="T54" fmla="*/ 2 w 56"/>
                  <a:gd name="T55" fmla="*/ 35 h 82"/>
                  <a:gd name="T56" fmla="*/ 9 w 56"/>
                  <a:gd name="T57" fmla="*/ 32 h 82"/>
                  <a:gd name="T58" fmla="*/ 13 w 56"/>
                  <a:gd name="T59" fmla="*/ 34 h 82"/>
                  <a:gd name="T60" fmla="*/ 13 w 56"/>
                  <a:gd name="T61" fmla="*/ 28 h 82"/>
                  <a:gd name="T62" fmla="*/ 11 w 56"/>
                  <a:gd name="T63" fmla="*/ 25 h 82"/>
                  <a:gd name="T64" fmla="*/ 11 w 56"/>
                  <a:gd name="T65" fmla="*/ 23 h 82"/>
                  <a:gd name="T66" fmla="*/ 7 w 56"/>
                  <a:gd name="T67" fmla="*/ 21 h 82"/>
                  <a:gd name="T68" fmla="*/ 9 w 56"/>
                  <a:gd name="T69" fmla="*/ 19 h 82"/>
                  <a:gd name="T70" fmla="*/ 7 w 56"/>
                  <a:gd name="T71" fmla="*/ 16 h 82"/>
                  <a:gd name="T72" fmla="*/ 7 w 56"/>
                  <a:gd name="T73" fmla="*/ 16 h 82"/>
                  <a:gd name="T74" fmla="*/ 29 w 56"/>
                  <a:gd name="T75" fmla="*/ 5 h 82"/>
                  <a:gd name="T76" fmla="*/ 38 w 56"/>
                  <a:gd name="T77" fmla="*/ 0 h 8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6"/>
                  <a:gd name="T118" fmla="*/ 0 h 82"/>
                  <a:gd name="T119" fmla="*/ 56 w 56"/>
                  <a:gd name="T120" fmla="*/ 82 h 8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6" h="82">
                    <a:moveTo>
                      <a:pt x="38" y="0"/>
                    </a:moveTo>
                    <a:lnTo>
                      <a:pt x="54" y="27"/>
                    </a:lnTo>
                    <a:lnTo>
                      <a:pt x="54" y="48"/>
                    </a:lnTo>
                    <a:lnTo>
                      <a:pt x="56" y="50"/>
                    </a:lnTo>
                    <a:lnTo>
                      <a:pt x="52" y="62"/>
                    </a:lnTo>
                    <a:lnTo>
                      <a:pt x="48" y="66"/>
                    </a:lnTo>
                    <a:lnTo>
                      <a:pt x="43" y="68"/>
                    </a:lnTo>
                    <a:lnTo>
                      <a:pt x="40" y="66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69"/>
                    </a:lnTo>
                    <a:lnTo>
                      <a:pt x="25" y="71"/>
                    </a:lnTo>
                    <a:lnTo>
                      <a:pt x="27" y="73"/>
                    </a:lnTo>
                    <a:lnTo>
                      <a:pt x="25" y="75"/>
                    </a:lnTo>
                    <a:lnTo>
                      <a:pt x="23" y="77"/>
                    </a:lnTo>
                    <a:lnTo>
                      <a:pt x="23" y="73"/>
                    </a:lnTo>
                    <a:lnTo>
                      <a:pt x="22" y="73"/>
                    </a:lnTo>
                    <a:lnTo>
                      <a:pt x="22" y="77"/>
                    </a:lnTo>
                    <a:lnTo>
                      <a:pt x="20" y="78"/>
                    </a:lnTo>
                    <a:lnTo>
                      <a:pt x="18" y="78"/>
                    </a:lnTo>
                    <a:lnTo>
                      <a:pt x="20" y="77"/>
                    </a:lnTo>
                    <a:lnTo>
                      <a:pt x="20" y="75"/>
                    </a:lnTo>
                    <a:lnTo>
                      <a:pt x="16" y="77"/>
                    </a:lnTo>
                    <a:lnTo>
                      <a:pt x="13" y="80"/>
                    </a:lnTo>
                    <a:lnTo>
                      <a:pt x="11" y="78"/>
                    </a:lnTo>
                    <a:lnTo>
                      <a:pt x="7" y="82"/>
                    </a:lnTo>
                    <a:lnTo>
                      <a:pt x="7" y="80"/>
                    </a:lnTo>
                    <a:lnTo>
                      <a:pt x="4" y="80"/>
                    </a:lnTo>
                    <a:lnTo>
                      <a:pt x="4" y="82"/>
                    </a:lnTo>
                    <a:lnTo>
                      <a:pt x="2" y="82"/>
                    </a:lnTo>
                    <a:lnTo>
                      <a:pt x="4" y="77"/>
                    </a:lnTo>
                    <a:lnTo>
                      <a:pt x="7" y="77"/>
                    </a:lnTo>
                    <a:lnTo>
                      <a:pt x="7" y="75"/>
                    </a:lnTo>
                    <a:lnTo>
                      <a:pt x="7" y="73"/>
                    </a:lnTo>
                    <a:lnTo>
                      <a:pt x="6" y="71"/>
                    </a:lnTo>
                    <a:lnTo>
                      <a:pt x="6" y="73"/>
                    </a:lnTo>
                    <a:lnTo>
                      <a:pt x="4" y="71"/>
                    </a:lnTo>
                    <a:lnTo>
                      <a:pt x="6" y="68"/>
                    </a:lnTo>
                    <a:lnTo>
                      <a:pt x="6" y="64"/>
                    </a:lnTo>
                    <a:lnTo>
                      <a:pt x="9" y="59"/>
                    </a:lnTo>
                    <a:lnTo>
                      <a:pt x="7" y="57"/>
                    </a:lnTo>
                    <a:lnTo>
                      <a:pt x="11" y="55"/>
                    </a:lnTo>
                    <a:lnTo>
                      <a:pt x="11" y="53"/>
                    </a:lnTo>
                    <a:lnTo>
                      <a:pt x="9" y="52"/>
                    </a:lnTo>
                    <a:lnTo>
                      <a:pt x="9" y="50"/>
                    </a:lnTo>
                    <a:lnTo>
                      <a:pt x="7" y="48"/>
                    </a:lnTo>
                    <a:lnTo>
                      <a:pt x="6" y="37"/>
                    </a:lnTo>
                    <a:lnTo>
                      <a:pt x="4" y="35"/>
                    </a:lnTo>
                    <a:lnTo>
                      <a:pt x="6" y="39"/>
                    </a:lnTo>
                    <a:lnTo>
                      <a:pt x="4" y="41"/>
                    </a:lnTo>
                    <a:lnTo>
                      <a:pt x="2" y="37"/>
                    </a:lnTo>
                    <a:lnTo>
                      <a:pt x="0" y="37"/>
                    </a:lnTo>
                    <a:lnTo>
                      <a:pt x="2" y="35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3" y="34"/>
                    </a:lnTo>
                    <a:lnTo>
                      <a:pt x="13" y="30"/>
                    </a:lnTo>
                    <a:lnTo>
                      <a:pt x="13" y="28"/>
                    </a:lnTo>
                    <a:lnTo>
                      <a:pt x="11" y="27"/>
                    </a:lnTo>
                    <a:lnTo>
                      <a:pt x="11" y="25"/>
                    </a:lnTo>
                    <a:lnTo>
                      <a:pt x="13" y="25"/>
                    </a:lnTo>
                    <a:lnTo>
                      <a:pt x="11" y="23"/>
                    </a:lnTo>
                    <a:lnTo>
                      <a:pt x="9" y="23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9" y="19"/>
                    </a:lnTo>
                    <a:lnTo>
                      <a:pt x="7" y="18"/>
                    </a:lnTo>
                    <a:lnTo>
                      <a:pt x="7" y="16"/>
                    </a:lnTo>
                    <a:lnTo>
                      <a:pt x="7" y="14"/>
                    </a:lnTo>
                    <a:lnTo>
                      <a:pt x="7" y="16"/>
                    </a:lnTo>
                    <a:lnTo>
                      <a:pt x="18" y="5"/>
                    </a:lnTo>
                    <a:lnTo>
                      <a:pt x="29" y="5"/>
                    </a:lnTo>
                    <a:lnTo>
                      <a:pt x="32" y="3"/>
                    </a:lnTo>
                    <a:lnTo>
                      <a:pt x="3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6" name="Freeform 5624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7" name="Freeform 5625"/>
              <p:cNvSpPr>
                <a:spLocks/>
              </p:cNvSpPr>
              <p:nvPr/>
            </p:nvSpPr>
            <p:spPr bwMode="auto">
              <a:xfrm>
                <a:off x="5373" y="238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2"/>
                  <a:gd name="T11" fmla="*/ 1 w 1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8" name="Freeform 5626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79" name="Freeform 5627"/>
              <p:cNvSpPr>
                <a:spLocks/>
              </p:cNvSpPr>
              <p:nvPr/>
            </p:nvSpPr>
            <p:spPr bwMode="auto">
              <a:xfrm>
                <a:off x="5364" y="3640"/>
                <a:ext cx="4" cy="11"/>
              </a:xfrm>
              <a:custGeom>
                <a:avLst/>
                <a:gdLst>
                  <a:gd name="T0" fmla="*/ 4 w 4"/>
                  <a:gd name="T1" fmla="*/ 2 h 11"/>
                  <a:gd name="T2" fmla="*/ 4 w 4"/>
                  <a:gd name="T3" fmla="*/ 2 h 11"/>
                  <a:gd name="T4" fmla="*/ 4 w 4"/>
                  <a:gd name="T5" fmla="*/ 7 h 11"/>
                  <a:gd name="T6" fmla="*/ 4 w 4"/>
                  <a:gd name="T7" fmla="*/ 9 h 11"/>
                  <a:gd name="T8" fmla="*/ 4 w 4"/>
                  <a:gd name="T9" fmla="*/ 7 h 11"/>
                  <a:gd name="T10" fmla="*/ 2 w 4"/>
                  <a:gd name="T11" fmla="*/ 9 h 11"/>
                  <a:gd name="T12" fmla="*/ 2 w 4"/>
                  <a:gd name="T13" fmla="*/ 9 h 11"/>
                  <a:gd name="T14" fmla="*/ 2 w 4"/>
                  <a:gd name="T15" fmla="*/ 9 h 11"/>
                  <a:gd name="T16" fmla="*/ 2 w 4"/>
                  <a:gd name="T17" fmla="*/ 11 h 11"/>
                  <a:gd name="T18" fmla="*/ 0 w 4"/>
                  <a:gd name="T19" fmla="*/ 11 h 11"/>
                  <a:gd name="T20" fmla="*/ 0 w 4"/>
                  <a:gd name="T21" fmla="*/ 9 h 11"/>
                  <a:gd name="T22" fmla="*/ 0 w 4"/>
                  <a:gd name="T23" fmla="*/ 7 h 11"/>
                  <a:gd name="T24" fmla="*/ 0 w 4"/>
                  <a:gd name="T25" fmla="*/ 7 h 11"/>
                  <a:gd name="T26" fmla="*/ 0 w 4"/>
                  <a:gd name="T27" fmla="*/ 6 h 11"/>
                  <a:gd name="T28" fmla="*/ 2 w 4"/>
                  <a:gd name="T29" fmla="*/ 4 h 11"/>
                  <a:gd name="T30" fmla="*/ 2 w 4"/>
                  <a:gd name="T31" fmla="*/ 0 h 11"/>
                  <a:gd name="T32" fmla="*/ 4 w 4"/>
                  <a:gd name="T33" fmla="*/ 2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"/>
                  <a:gd name="T52" fmla="*/ 0 h 11"/>
                  <a:gd name="T53" fmla="*/ 4 w 4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" h="11">
                    <a:moveTo>
                      <a:pt x="4" y="2"/>
                    </a:moveTo>
                    <a:lnTo>
                      <a:pt x="4" y="2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0" name="Freeform 5628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1" name="Freeform 5629"/>
              <p:cNvSpPr>
                <a:spLocks/>
              </p:cNvSpPr>
              <p:nvPr/>
            </p:nvSpPr>
            <p:spPr bwMode="auto">
              <a:xfrm>
                <a:off x="5389" y="3547"/>
                <a:ext cx="9" cy="14"/>
              </a:xfrm>
              <a:custGeom>
                <a:avLst/>
                <a:gdLst>
                  <a:gd name="T0" fmla="*/ 6 w 9"/>
                  <a:gd name="T1" fmla="*/ 2 h 14"/>
                  <a:gd name="T2" fmla="*/ 7 w 9"/>
                  <a:gd name="T3" fmla="*/ 0 h 14"/>
                  <a:gd name="T4" fmla="*/ 7 w 9"/>
                  <a:gd name="T5" fmla="*/ 2 h 14"/>
                  <a:gd name="T6" fmla="*/ 9 w 9"/>
                  <a:gd name="T7" fmla="*/ 4 h 14"/>
                  <a:gd name="T8" fmla="*/ 9 w 9"/>
                  <a:gd name="T9" fmla="*/ 6 h 14"/>
                  <a:gd name="T10" fmla="*/ 7 w 9"/>
                  <a:gd name="T11" fmla="*/ 6 h 14"/>
                  <a:gd name="T12" fmla="*/ 9 w 9"/>
                  <a:gd name="T13" fmla="*/ 7 h 14"/>
                  <a:gd name="T14" fmla="*/ 9 w 9"/>
                  <a:gd name="T15" fmla="*/ 9 h 14"/>
                  <a:gd name="T16" fmla="*/ 7 w 9"/>
                  <a:gd name="T17" fmla="*/ 9 h 14"/>
                  <a:gd name="T18" fmla="*/ 7 w 9"/>
                  <a:gd name="T19" fmla="*/ 11 h 14"/>
                  <a:gd name="T20" fmla="*/ 6 w 9"/>
                  <a:gd name="T21" fmla="*/ 11 h 14"/>
                  <a:gd name="T22" fmla="*/ 4 w 9"/>
                  <a:gd name="T23" fmla="*/ 11 h 14"/>
                  <a:gd name="T24" fmla="*/ 2 w 9"/>
                  <a:gd name="T25" fmla="*/ 11 h 14"/>
                  <a:gd name="T26" fmla="*/ 2 w 9"/>
                  <a:gd name="T27" fmla="*/ 14 h 14"/>
                  <a:gd name="T28" fmla="*/ 0 w 9"/>
                  <a:gd name="T29" fmla="*/ 14 h 14"/>
                  <a:gd name="T30" fmla="*/ 0 w 9"/>
                  <a:gd name="T31" fmla="*/ 13 h 14"/>
                  <a:gd name="T32" fmla="*/ 0 w 9"/>
                  <a:gd name="T33" fmla="*/ 9 h 14"/>
                  <a:gd name="T34" fmla="*/ 4 w 9"/>
                  <a:gd name="T35" fmla="*/ 4 h 14"/>
                  <a:gd name="T36" fmla="*/ 4 w 9"/>
                  <a:gd name="T37" fmla="*/ 0 h 14"/>
                  <a:gd name="T38" fmla="*/ 4 w 9"/>
                  <a:gd name="T39" fmla="*/ 0 h 14"/>
                  <a:gd name="T40" fmla="*/ 6 w 9"/>
                  <a:gd name="T41" fmla="*/ 2 h 1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14"/>
                  <a:gd name="T65" fmla="*/ 9 w 9"/>
                  <a:gd name="T66" fmla="*/ 14 h 1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14">
                    <a:moveTo>
                      <a:pt x="6" y="2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9" y="4"/>
                    </a:lnTo>
                    <a:lnTo>
                      <a:pt x="9" y="6"/>
                    </a:lnTo>
                    <a:lnTo>
                      <a:pt x="7" y="6"/>
                    </a:lnTo>
                    <a:lnTo>
                      <a:pt x="9" y="7"/>
                    </a:lnTo>
                    <a:lnTo>
                      <a:pt x="9" y="9"/>
                    </a:lnTo>
                    <a:lnTo>
                      <a:pt x="7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4"/>
                    </a:lnTo>
                    <a:lnTo>
                      <a:pt x="0" y="14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4" y="4"/>
                    </a:lnTo>
                    <a:lnTo>
                      <a:pt x="4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2" name="Freeform 5630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3" name="Freeform 5631"/>
              <p:cNvSpPr>
                <a:spLocks/>
              </p:cNvSpPr>
              <p:nvPr/>
            </p:nvSpPr>
            <p:spPr bwMode="auto">
              <a:xfrm>
                <a:off x="5371" y="3411"/>
                <a:ext cx="126" cy="136"/>
              </a:xfrm>
              <a:custGeom>
                <a:avLst/>
                <a:gdLst>
                  <a:gd name="T0" fmla="*/ 92 w 126"/>
                  <a:gd name="T1" fmla="*/ 7 h 136"/>
                  <a:gd name="T2" fmla="*/ 99 w 126"/>
                  <a:gd name="T3" fmla="*/ 2 h 136"/>
                  <a:gd name="T4" fmla="*/ 101 w 126"/>
                  <a:gd name="T5" fmla="*/ 2 h 136"/>
                  <a:gd name="T6" fmla="*/ 102 w 126"/>
                  <a:gd name="T7" fmla="*/ 7 h 136"/>
                  <a:gd name="T8" fmla="*/ 106 w 126"/>
                  <a:gd name="T9" fmla="*/ 14 h 136"/>
                  <a:gd name="T10" fmla="*/ 113 w 126"/>
                  <a:gd name="T11" fmla="*/ 13 h 136"/>
                  <a:gd name="T12" fmla="*/ 118 w 126"/>
                  <a:gd name="T13" fmla="*/ 9 h 136"/>
                  <a:gd name="T14" fmla="*/ 118 w 126"/>
                  <a:gd name="T15" fmla="*/ 11 h 136"/>
                  <a:gd name="T16" fmla="*/ 118 w 126"/>
                  <a:gd name="T17" fmla="*/ 16 h 136"/>
                  <a:gd name="T18" fmla="*/ 122 w 126"/>
                  <a:gd name="T19" fmla="*/ 11 h 136"/>
                  <a:gd name="T20" fmla="*/ 122 w 126"/>
                  <a:gd name="T21" fmla="*/ 16 h 136"/>
                  <a:gd name="T22" fmla="*/ 124 w 126"/>
                  <a:gd name="T23" fmla="*/ 22 h 136"/>
                  <a:gd name="T24" fmla="*/ 122 w 126"/>
                  <a:gd name="T25" fmla="*/ 34 h 136"/>
                  <a:gd name="T26" fmla="*/ 117 w 126"/>
                  <a:gd name="T27" fmla="*/ 38 h 136"/>
                  <a:gd name="T28" fmla="*/ 109 w 126"/>
                  <a:gd name="T29" fmla="*/ 52 h 136"/>
                  <a:gd name="T30" fmla="*/ 102 w 126"/>
                  <a:gd name="T31" fmla="*/ 56 h 136"/>
                  <a:gd name="T32" fmla="*/ 106 w 126"/>
                  <a:gd name="T33" fmla="*/ 70 h 136"/>
                  <a:gd name="T34" fmla="*/ 104 w 126"/>
                  <a:gd name="T35" fmla="*/ 72 h 136"/>
                  <a:gd name="T36" fmla="*/ 95 w 126"/>
                  <a:gd name="T37" fmla="*/ 70 h 136"/>
                  <a:gd name="T38" fmla="*/ 93 w 126"/>
                  <a:gd name="T39" fmla="*/ 72 h 136"/>
                  <a:gd name="T40" fmla="*/ 84 w 126"/>
                  <a:gd name="T41" fmla="*/ 77 h 136"/>
                  <a:gd name="T42" fmla="*/ 81 w 126"/>
                  <a:gd name="T43" fmla="*/ 75 h 136"/>
                  <a:gd name="T44" fmla="*/ 77 w 126"/>
                  <a:gd name="T45" fmla="*/ 95 h 136"/>
                  <a:gd name="T46" fmla="*/ 74 w 126"/>
                  <a:gd name="T47" fmla="*/ 102 h 136"/>
                  <a:gd name="T48" fmla="*/ 68 w 126"/>
                  <a:gd name="T49" fmla="*/ 113 h 136"/>
                  <a:gd name="T50" fmla="*/ 68 w 126"/>
                  <a:gd name="T51" fmla="*/ 118 h 136"/>
                  <a:gd name="T52" fmla="*/ 67 w 126"/>
                  <a:gd name="T53" fmla="*/ 120 h 136"/>
                  <a:gd name="T54" fmla="*/ 56 w 126"/>
                  <a:gd name="T55" fmla="*/ 129 h 136"/>
                  <a:gd name="T56" fmla="*/ 52 w 126"/>
                  <a:gd name="T57" fmla="*/ 133 h 136"/>
                  <a:gd name="T58" fmla="*/ 45 w 126"/>
                  <a:gd name="T59" fmla="*/ 134 h 136"/>
                  <a:gd name="T60" fmla="*/ 40 w 126"/>
                  <a:gd name="T61" fmla="*/ 133 h 136"/>
                  <a:gd name="T62" fmla="*/ 34 w 126"/>
                  <a:gd name="T63" fmla="*/ 134 h 136"/>
                  <a:gd name="T64" fmla="*/ 31 w 126"/>
                  <a:gd name="T65" fmla="*/ 134 h 136"/>
                  <a:gd name="T66" fmla="*/ 29 w 126"/>
                  <a:gd name="T67" fmla="*/ 131 h 136"/>
                  <a:gd name="T68" fmla="*/ 22 w 126"/>
                  <a:gd name="T69" fmla="*/ 125 h 136"/>
                  <a:gd name="T70" fmla="*/ 15 w 126"/>
                  <a:gd name="T71" fmla="*/ 125 h 136"/>
                  <a:gd name="T72" fmla="*/ 4 w 126"/>
                  <a:gd name="T73" fmla="*/ 124 h 136"/>
                  <a:gd name="T74" fmla="*/ 7 w 126"/>
                  <a:gd name="T75" fmla="*/ 118 h 136"/>
                  <a:gd name="T76" fmla="*/ 6 w 126"/>
                  <a:gd name="T77" fmla="*/ 118 h 136"/>
                  <a:gd name="T78" fmla="*/ 2 w 126"/>
                  <a:gd name="T79" fmla="*/ 120 h 136"/>
                  <a:gd name="T80" fmla="*/ 6 w 126"/>
                  <a:gd name="T81" fmla="*/ 115 h 136"/>
                  <a:gd name="T82" fmla="*/ 7 w 126"/>
                  <a:gd name="T83" fmla="*/ 113 h 136"/>
                  <a:gd name="T84" fmla="*/ 7 w 126"/>
                  <a:gd name="T85" fmla="*/ 109 h 136"/>
                  <a:gd name="T86" fmla="*/ 7 w 126"/>
                  <a:gd name="T87" fmla="*/ 108 h 136"/>
                  <a:gd name="T88" fmla="*/ 7 w 126"/>
                  <a:gd name="T89" fmla="*/ 104 h 136"/>
                  <a:gd name="T90" fmla="*/ 11 w 126"/>
                  <a:gd name="T91" fmla="*/ 104 h 136"/>
                  <a:gd name="T92" fmla="*/ 13 w 126"/>
                  <a:gd name="T93" fmla="*/ 104 h 136"/>
                  <a:gd name="T94" fmla="*/ 11 w 126"/>
                  <a:gd name="T95" fmla="*/ 97 h 136"/>
                  <a:gd name="T96" fmla="*/ 15 w 126"/>
                  <a:gd name="T97" fmla="*/ 95 h 136"/>
                  <a:gd name="T98" fmla="*/ 16 w 126"/>
                  <a:gd name="T99" fmla="*/ 99 h 136"/>
                  <a:gd name="T100" fmla="*/ 16 w 126"/>
                  <a:gd name="T101" fmla="*/ 93 h 136"/>
                  <a:gd name="T102" fmla="*/ 22 w 126"/>
                  <a:gd name="T103" fmla="*/ 90 h 136"/>
                  <a:gd name="T104" fmla="*/ 25 w 126"/>
                  <a:gd name="T105" fmla="*/ 82 h 136"/>
                  <a:gd name="T106" fmla="*/ 29 w 126"/>
                  <a:gd name="T107" fmla="*/ 77 h 136"/>
                  <a:gd name="T108" fmla="*/ 34 w 126"/>
                  <a:gd name="T109" fmla="*/ 74 h 136"/>
                  <a:gd name="T110" fmla="*/ 59 w 126"/>
                  <a:gd name="T111" fmla="*/ 57 h 136"/>
                  <a:gd name="T112" fmla="*/ 72 w 126"/>
                  <a:gd name="T113" fmla="*/ 48 h 136"/>
                  <a:gd name="T114" fmla="*/ 84 w 126"/>
                  <a:gd name="T115" fmla="*/ 23 h 136"/>
                  <a:gd name="T116" fmla="*/ 92 w 126"/>
                  <a:gd name="T117" fmla="*/ 11 h 1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26"/>
                  <a:gd name="T178" fmla="*/ 0 h 136"/>
                  <a:gd name="T179" fmla="*/ 126 w 126"/>
                  <a:gd name="T180" fmla="*/ 136 h 1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26" h="136">
                    <a:moveTo>
                      <a:pt x="92" y="11"/>
                    </a:moveTo>
                    <a:lnTo>
                      <a:pt x="92" y="11"/>
                    </a:lnTo>
                    <a:lnTo>
                      <a:pt x="92" y="7"/>
                    </a:lnTo>
                    <a:lnTo>
                      <a:pt x="95" y="5"/>
                    </a:lnTo>
                    <a:lnTo>
                      <a:pt x="97" y="2"/>
                    </a:lnTo>
                    <a:lnTo>
                      <a:pt x="99" y="2"/>
                    </a:lnTo>
                    <a:lnTo>
                      <a:pt x="101" y="0"/>
                    </a:lnTo>
                    <a:lnTo>
                      <a:pt x="101" y="2"/>
                    </a:lnTo>
                    <a:lnTo>
                      <a:pt x="101" y="5"/>
                    </a:lnTo>
                    <a:lnTo>
                      <a:pt x="101" y="7"/>
                    </a:lnTo>
                    <a:lnTo>
                      <a:pt x="102" y="7"/>
                    </a:lnTo>
                    <a:lnTo>
                      <a:pt x="104" y="7"/>
                    </a:lnTo>
                    <a:lnTo>
                      <a:pt x="106" y="9"/>
                    </a:lnTo>
                    <a:lnTo>
                      <a:pt x="106" y="14"/>
                    </a:lnTo>
                    <a:lnTo>
                      <a:pt x="106" y="16"/>
                    </a:lnTo>
                    <a:lnTo>
                      <a:pt x="109" y="16"/>
                    </a:lnTo>
                    <a:lnTo>
                      <a:pt x="113" y="13"/>
                    </a:lnTo>
                    <a:lnTo>
                      <a:pt x="115" y="13"/>
                    </a:lnTo>
                    <a:lnTo>
                      <a:pt x="115" y="11"/>
                    </a:lnTo>
                    <a:lnTo>
                      <a:pt x="118" y="9"/>
                    </a:lnTo>
                    <a:lnTo>
                      <a:pt x="120" y="9"/>
                    </a:lnTo>
                    <a:lnTo>
                      <a:pt x="118" y="11"/>
                    </a:lnTo>
                    <a:lnTo>
                      <a:pt x="118" y="13"/>
                    </a:lnTo>
                    <a:lnTo>
                      <a:pt x="118" y="16"/>
                    </a:lnTo>
                    <a:lnTo>
                      <a:pt x="122" y="14"/>
                    </a:lnTo>
                    <a:lnTo>
                      <a:pt x="120" y="13"/>
                    </a:lnTo>
                    <a:lnTo>
                      <a:pt x="122" y="11"/>
                    </a:lnTo>
                    <a:lnTo>
                      <a:pt x="124" y="11"/>
                    </a:lnTo>
                    <a:lnTo>
                      <a:pt x="124" y="13"/>
                    </a:lnTo>
                    <a:lnTo>
                      <a:pt x="122" y="16"/>
                    </a:lnTo>
                    <a:lnTo>
                      <a:pt x="124" y="16"/>
                    </a:lnTo>
                    <a:lnTo>
                      <a:pt x="124" y="18"/>
                    </a:lnTo>
                    <a:lnTo>
                      <a:pt x="124" y="22"/>
                    </a:lnTo>
                    <a:lnTo>
                      <a:pt x="126" y="25"/>
                    </a:lnTo>
                    <a:lnTo>
                      <a:pt x="122" y="32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18" y="38"/>
                    </a:lnTo>
                    <a:lnTo>
                      <a:pt x="117" y="38"/>
                    </a:lnTo>
                    <a:lnTo>
                      <a:pt x="115" y="41"/>
                    </a:lnTo>
                    <a:lnTo>
                      <a:pt x="111" y="50"/>
                    </a:lnTo>
                    <a:lnTo>
                      <a:pt x="109" y="52"/>
                    </a:lnTo>
                    <a:lnTo>
                      <a:pt x="108" y="52"/>
                    </a:lnTo>
                    <a:lnTo>
                      <a:pt x="106" y="54"/>
                    </a:lnTo>
                    <a:lnTo>
                      <a:pt x="102" y="56"/>
                    </a:lnTo>
                    <a:lnTo>
                      <a:pt x="102" y="57"/>
                    </a:lnTo>
                    <a:lnTo>
                      <a:pt x="101" y="68"/>
                    </a:lnTo>
                    <a:lnTo>
                      <a:pt x="106" y="70"/>
                    </a:lnTo>
                    <a:lnTo>
                      <a:pt x="106" y="72"/>
                    </a:lnTo>
                    <a:lnTo>
                      <a:pt x="106" y="74"/>
                    </a:lnTo>
                    <a:lnTo>
                      <a:pt x="104" y="72"/>
                    </a:lnTo>
                    <a:lnTo>
                      <a:pt x="104" y="74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5" y="72"/>
                    </a:lnTo>
                    <a:lnTo>
                      <a:pt x="95" y="74"/>
                    </a:lnTo>
                    <a:lnTo>
                      <a:pt x="93" y="72"/>
                    </a:lnTo>
                    <a:lnTo>
                      <a:pt x="92" y="72"/>
                    </a:lnTo>
                    <a:lnTo>
                      <a:pt x="92" y="74"/>
                    </a:lnTo>
                    <a:lnTo>
                      <a:pt x="84" y="77"/>
                    </a:lnTo>
                    <a:lnTo>
                      <a:pt x="83" y="77"/>
                    </a:lnTo>
                    <a:lnTo>
                      <a:pt x="83" y="75"/>
                    </a:lnTo>
                    <a:lnTo>
                      <a:pt x="81" y="75"/>
                    </a:lnTo>
                    <a:lnTo>
                      <a:pt x="81" y="82"/>
                    </a:lnTo>
                    <a:lnTo>
                      <a:pt x="79" y="86"/>
                    </a:lnTo>
                    <a:lnTo>
                      <a:pt x="77" y="95"/>
                    </a:lnTo>
                    <a:lnTo>
                      <a:pt x="75" y="95"/>
                    </a:lnTo>
                    <a:lnTo>
                      <a:pt x="75" y="99"/>
                    </a:lnTo>
                    <a:lnTo>
                      <a:pt x="74" y="102"/>
                    </a:lnTo>
                    <a:lnTo>
                      <a:pt x="72" y="109"/>
                    </a:lnTo>
                    <a:lnTo>
                      <a:pt x="70" y="111"/>
                    </a:lnTo>
                    <a:lnTo>
                      <a:pt x="68" y="113"/>
                    </a:lnTo>
                    <a:lnTo>
                      <a:pt x="68" y="115"/>
                    </a:lnTo>
                    <a:lnTo>
                      <a:pt x="68" y="116"/>
                    </a:lnTo>
                    <a:lnTo>
                      <a:pt x="68" y="118"/>
                    </a:lnTo>
                    <a:lnTo>
                      <a:pt x="68" y="120"/>
                    </a:lnTo>
                    <a:lnTo>
                      <a:pt x="67" y="120"/>
                    </a:lnTo>
                    <a:lnTo>
                      <a:pt x="63" y="122"/>
                    </a:lnTo>
                    <a:lnTo>
                      <a:pt x="61" y="125"/>
                    </a:lnTo>
                    <a:lnTo>
                      <a:pt x="56" y="129"/>
                    </a:lnTo>
                    <a:lnTo>
                      <a:pt x="54" y="129"/>
                    </a:lnTo>
                    <a:lnTo>
                      <a:pt x="54" y="131"/>
                    </a:lnTo>
                    <a:lnTo>
                      <a:pt x="52" y="133"/>
                    </a:lnTo>
                    <a:lnTo>
                      <a:pt x="45" y="134"/>
                    </a:lnTo>
                    <a:lnTo>
                      <a:pt x="41" y="136"/>
                    </a:lnTo>
                    <a:lnTo>
                      <a:pt x="40" y="134"/>
                    </a:lnTo>
                    <a:lnTo>
                      <a:pt x="40" y="133"/>
                    </a:lnTo>
                    <a:lnTo>
                      <a:pt x="38" y="133"/>
                    </a:lnTo>
                    <a:lnTo>
                      <a:pt x="36" y="134"/>
                    </a:lnTo>
                    <a:lnTo>
                      <a:pt x="34" y="134"/>
                    </a:lnTo>
                    <a:lnTo>
                      <a:pt x="33" y="134"/>
                    </a:lnTo>
                    <a:lnTo>
                      <a:pt x="33" y="133"/>
                    </a:lnTo>
                    <a:lnTo>
                      <a:pt x="31" y="134"/>
                    </a:lnTo>
                    <a:lnTo>
                      <a:pt x="31" y="133"/>
                    </a:lnTo>
                    <a:lnTo>
                      <a:pt x="31" y="131"/>
                    </a:lnTo>
                    <a:lnTo>
                      <a:pt x="29" y="131"/>
                    </a:lnTo>
                    <a:lnTo>
                      <a:pt x="27" y="129"/>
                    </a:lnTo>
                    <a:lnTo>
                      <a:pt x="22" y="129"/>
                    </a:lnTo>
                    <a:lnTo>
                      <a:pt x="22" y="125"/>
                    </a:lnTo>
                    <a:lnTo>
                      <a:pt x="20" y="124"/>
                    </a:lnTo>
                    <a:lnTo>
                      <a:pt x="16" y="124"/>
                    </a:lnTo>
                    <a:lnTo>
                      <a:pt x="15" y="125"/>
                    </a:lnTo>
                    <a:lnTo>
                      <a:pt x="13" y="127"/>
                    </a:lnTo>
                    <a:lnTo>
                      <a:pt x="6" y="125"/>
                    </a:lnTo>
                    <a:lnTo>
                      <a:pt x="4" y="124"/>
                    </a:lnTo>
                    <a:lnTo>
                      <a:pt x="6" y="122"/>
                    </a:lnTo>
                    <a:lnTo>
                      <a:pt x="7" y="120"/>
                    </a:lnTo>
                    <a:lnTo>
                      <a:pt x="7" y="118"/>
                    </a:lnTo>
                    <a:lnTo>
                      <a:pt x="4" y="122"/>
                    </a:lnTo>
                    <a:lnTo>
                      <a:pt x="6" y="118"/>
                    </a:lnTo>
                    <a:lnTo>
                      <a:pt x="4" y="118"/>
                    </a:lnTo>
                    <a:lnTo>
                      <a:pt x="2" y="120"/>
                    </a:lnTo>
                    <a:lnTo>
                      <a:pt x="0" y="118"/>
                    </a:lnTo>
                    <a:lnTo>
                      <a:pt x="2" y="116"/>
                    </a:lnTo>
                    <a:lnTo>
                      <a:pt x="6" y="115"/>
                    </a:lnTo>
                    <a:lnTo>
                      <a:pt x="7" y="113"/>
                    </a:lnTo>
                    <a:lnTo>
                      <a:pt x="7" y="111"/>
                    </a:lnTo>
                    <a:lnTo>
                      <a:pt x="9" y="109"/>
                    </a:lnTo>
                    <a:lnTo>
                      <a:pt x="7" y="109"/>
                    </a:lnTo>
                    <a:lnTo>
                      <a:pt x="6" y="109"/>
                    </a:lnTo>
                    <a:lnTo>
                      <a:pt x="6" y="108"/>
                    </a:lnTo>
                    <a:lnTo>
                      <a:pt x="7" y="108"/>
                    </a:lnTo>
                    <a:lnTo>
                      <a:pt x="7" y="106"/>
                    </a:lnTo>
                    <a:lnTo>
                      <a:pt x="7" y="104"/>
                    </a:lnTo>
                    <a:lnTo>
                      <a:pt x="9" y="104"/>
                    </a:lnTo>
                    <a:lnTo>
                      <a:pt x="9" y="106"/>
                    </a:lnTo>
                    <a:lnTo>
                      <a:pt x="11" y="104"/>
                    </a:lnTo>
                    <a:lnTo>
                      <a:pt x="13" y="104"/>
                    </a:lnTo>
                    <a:lnTo>
                      <a:pt x="11" y="104"/>
                    </a:lnTo>
                    <a:lnTo>
                      <a:pt x="9" y="102"/>
                    </a:lnTo>
                    <a:lnTo>
                      <a:pt x="11" y="97"/>
                    </a:lnTo>
                    <a:lnTo>
                      <a:pt x="13" y="95"/>
                    </a:lnTo>
                    <a:lnTo>
                      <a:pt x="15" y="95"/>
                    </a:lnTo>
                    <a:lnTo>
                      <a:pt x="15" y="97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6" y="95"/>
                    </a:lnTo>
                    <a:lnTo>
                      <a:pt x="16" y="93"/>
                    </a:lnTo>
                    <a:lnTo>
                      <a:pt x="18" y="93"/>
                    </a:lnTo>
                    <a:lnTo>
                      <a:pt x="18" y="90"/>
                    </a:lnTo>
                    <a:lnTo>
                      <a:pt x="22" y="90"/>
                    </a:lnTo>
                    <a:lnTo>
                      <a:pt x="24" y="88"/>
                    </a:lnTo>
                    <a:lnTo>
                      <a:pt x="24" y="84"/>
                    </a:lnTo>
                    <a:lnTo>
                      <a:pt x="25" y="82"/>
                    </a:lnTo>
                    <a:lnTo>
                      <a:pt x="27" y="81"/>
                    </a:lnTo>
                    <a:lnTo>
                      <a:pt x="27" y="77"/>
                    </a:lnTo>
                    <a:lnTo>
                      <a:pt x="29" y="77"/>
                    </a:lnTo>
                    <a:lnTo>
                      <a:pt x="31" y="75"/>
                    </a:lnTo>
                    <a:lnTo>
                      <a:pt x="33" y="75"/>
                    </a:lnTo>
                    <a:lnTo>
                      <a:pt x="34" y="74"/>
                    </a:lnTo>
                    <a:lnTo>
                      <a:pt x="40" y="74"/>
                    </a:lnTo>
                    <a:lnTo>
                      <a:pt x="59" y="59"/>
                    </a:lnTo>
                    <a:lnTo>
                      <a:pt x="59" y="57"/>
                    </a:lnTo>
                    <a:lnTo>
                      <a:pt x="65" y="52"/>
                    </a:lnTo>
                    <a:lnTo>
                      <a:pt x="67" y="52"/>
                    </a:lnTo>
                    <a:lnTo>
                      <a:pt x="72" y="48"/>
                    </a:lnTo>
                    <a:lnTo>
                      <a:pt x="75" y="43"/>
                    </a:lnTo>
                    <a:lnTo>
                      <a:pt x="81" y="27"/>
                    </a:lnTo>
                    <a:lnTo>
                      <a:pt x="84" y="23"/>
                    </a:lnTo>
                    <a:lnTo>
                      <a:pt x="86" y="23"/>
                    </a:lnTo>
                    <a:lnTo>
                      <a:pt x="90" y="18"/>
                    </a:lnTo>
                    <a:lnTo>
                      <a:pt x="92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4" name="Freeform 5632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5" name="Freeform 5633"/>
              <p:cNvSpPr>
                <a:spLocks/>
              </p:cNvSpPr>
              <p:nvPr/>
            </p:nvSpPr>
            <p:spPr bwMode="auto">
              <a:xfrm>
                <a:off x="5472" y="3288"/>
                <a:ext cx="91" cy="145"/>
              </a:xfrm>
              <a:custGeom>
                <a:avLst/>
                <a:gdLst>
                  <a:gd name="T0" fmla="*/ 41 w 91"/>
                  <a:gd name="T1" fmla="*/ 120 h 145"/>
                  <a:gd name="T2" fmla="*/ 32 w 91"/>
                  <a:gd name="T3" fmla="*/ 109 h 145"/>
                  <a:gd name="T4" fmla="*/ 17 w 91"/>
                  <a:gd name="T5" fmla="*/ 98 h 145"/>
                  <a:gd name="T6" fmla="*/ 26 w 91"/>
                  <a:gd name="T7" fmla="*/ 89 h 145"/>
                  <a:gd name="T8" fmla="*/ 34 w 91"/>
                  <a:gd name="T9" fmla="*/ 73 h 145"/>
                  <a:gd name="T10" fmla="*/ 35 w 91"/>
                  <a:gd name="T11" fmla="*/ 66 h 145"/>
                  <a:gd name="T12" fmla="*/ 34 w 91"/>
                  <a:gd name="T13" fmla="*/ 57 h 145"/>
                  <a:gd name="T14" fmla="*/ 30 w 91"/>
                  <a:gd name="T15" fmla="*/ 53 h 145"/>
                  <a:gd name="T16" fmla="*/ 32 w 91"/>
                  <a:gd name="T17" fmla="*/ 52 h 145"/>
                  <a:gd name="T18" fmla="*/ 28 w 91"/>
                  <a:gd name="T19" fmla="*/ 50 h 145"/>
                  <a:gd name="T20" fmla="*/ 26 w 91"/>
                  <a:gd name="T21" fmla="*/ 43 h 145"/>
                  <a:gd name="T22" fmla="*/ 25 w 91"/>
                  <a:gd name="T23" fmla="*/ 39 h 145"/>
                  <a:gd name="T24" fmla="*/ 23 w 91"/>
                  <a:gd name="T25" fmla="*/ 34 h 145"/>
                  <a:gd name="T26" fmla="*/ 21 w 91"/>
                  <a:gd name="T27" fmla="*/ 35 h 145"/>
                  <a:gd name="T28" fmla="*/ 10 w 91"/>
                  <a:gd name="T29" fmla="*/ 21 h 145"/>
                  <a:gd name="T30" fmla="*/ 12 w 91"/>
                  <a:gd name="T31" fmla="*/ 18 h 145"/>
                  <a:gd name="T32" fmla="*/ 7 w 91"/>
                  <a:gd name="T33" fmla="*/ 14 h 145"/>
                  <a:gd name="T34" fmla="*/ 0 w 91"/>
                  <a:gd name="T35" fmla="*/ 1 h 145"/>
                  <a:gd name="T36" fmla="*/ 3 w 91"/>
                  <a:gd name="T37" fmla="*/ 0 h 145"/>
                  <a:gd name="T38" fmla="*/ 5 w 91"/>
                  <a:gd name="T39" fmla="*/ 9 h 145"/>
                  <a:gd name="T40" fmla="*/ 10 w 91"/>
                  <a:gd name="T41" fmla="*/ 9 h 145"/>
                  <a:gd name="T42" fmla="*/ 14 w 91"/>
                  <a:gd name="T43" fmla="*/ 10 h 145"/>
                  <a:gd name="T44" fmla="*/ 19 w 91"/>
                  <a:gd name="T45" fmla="*/ 12 h 145"/>
                  <a:gd name="T46" fmla="*/ 23 w 91"/>
                  <a:gd name="T47" fmla="*/ 18 h 145"/>
                  <a:gd name="T48" fmla="*/ 25 w 91"/>
                  <a:gd name="T49" fmla="*/ 19 h 145"/>
                  <a:gd name="T50" fmla="*/ 28 w 91"/>
                  <a:gd name="T51" fmla="*/ 25 h 145"/>
                  <a:gd name="T52" fmla="*/ 28 w 91"/>
                  <a:gd name="T53" fmla="*/ 28 h 145"/>
                  <a:gd name="T54" fmla="*/ 25 w 91"/>
                  <a:gd name="T55" fmla="*/ 28 h 145"/>
                  <a:gd name="T56" fmla="*/ 26 w 91"/>
                  <a:gd name="T57" fmla="*/ 30 h 145"/>
                  <a:gd name="T58" fmla="*/ 32 w 91"/>
                  <a:gd name="T59" fmla="*/ 41 h 145"/>
                  <a:gd name="T60" fmla="*/ 34 w 91"/>
                  <a:gd name="T61" fmla="*/ 46 h 145"/>
                  <a:gd name="T62" fmla="*/ 32 w 91"/>
                  <a:gd name="T63" fmla="*/ 48 h 145"/>
                  <a:gd name="T64" fmla="*/ 35 w 91"/>
                  <a:gd name="T65" fmla="*/ 50 h 145"/>
                  <a:gd name="T66" fmla="*/ 39 w 91"/>
                  <a:gd name="T67" fmla="*/ 50 h 145"/>
                  <a:gd name="T68" fmla="*/ 44 w 91"/>
                  <a:gd name="T69" fmla="*/ 53 h 145"/>
                  <a:gd name="T70" fmla="*/ 42 w 91"/>
                  <a:gd name="T71" fmla="*/ 41 h 145"/>
                  <a:gd name="T72" fmla="*/ 48 w 91"/>
                  <a:gd name="T73" fmla="*/ 48 h 145"/>
                  <a:gd name="T74" fmla="*/ 50 w 91"/>
                  <a:gd name="T75" fmla="*/ 57 h 145"/>
                  <a:gd name="T76" fmla="*/ 57 w 91"/>
                  <a:gd name="T77" fmla="*/ 64 h 145"/>
                  <a:gd name="T78" fmla="*/ 69 w 91"/>
                  <a:gd name="T79" fmla="*/ 71 h 145"/>
                  <a:gd name="T80" fmla="*/ 75 w 91"/>
                  <a:gd name="T81" fmla="*/ 69 h 145"/>
                  <a:gd name="T82" fmla="*/ 85 w 91"/>
                  <a:gd name="T83" fmla="*/ 60 h 145"/>
                  <a:gd name="T84" fmla="*/ 89 w 91"/>
                  <a:gd name="T85" fmla="*/ 82 h 145"/>
                  <a:gd name="T86" fmla="*/ 82 w 91"/>
                  <a:gd name="T87" fmla="*/ 91 h 145"/>
                  <a:gd name="T88" fmla="*/ 84 w 91"/>
                  <a:gd name="T89" fmla="*/ 94 h 145"/>
                  <a:gd name="T90" fmla="*/ 80 w 91"/>
                  <a:gd name="T91" fmla="*/ 93 h 145"/>
                  <a:gd name="T92" fmla="*/ 66 w 91"/>
                  <a:gd name="T93" fmla="*/ 102 h 145"/>
                  <a:gd name="T94" fmla="*/ 68 w 91"/>
                  <a:gd name="T95" fmla="*/ 105 h 145"/>
                  <a:gd name="T96" fmla="*/ 42 w 91"/>
                  <a:gd name="T97" fmla="*/ 145 h 145"/>
                  <a:gd name="T98" fmla="*/ 32 w 91"/>
                  <a:gd name="T99" fmla="*/ 139 h 14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91"/>
                  <a:gd name="T151" fmla="*/ 0 h 145"/>
                  <a:gd name="T152" fmla="*/ 91 w 91"/>
                  <a:gd name="T153" fmla="*/ 145 h 145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91" h="145">
                    <a:moveTo>
                      <a:pt x="32" y="137"/>
                    </a:moveTo>
                    <a:lnTo>
                      <a:pt x="37" y="128"/>
                    </a:lnTo>
                    <a:lnTo>
                      <a:pt x="41" y="120"/>
                    </a:lnTo>
                    <a:lnTo>
                      <a:pt x="41" y="116"/>
                    </a:lnTo>
                    <a:lnTo>
                      <a:pt x="35" y="111"/>
                    </a:lnTo>
                    <a:lnTo>
                      <a:pt x="32" y="109"/>
                    </a:lnTo>
                    <a:lnTo>
                      <a:pt x="23" y="103"/>
                    </a:lnTo>
                    <a:lnTo>
                      <a:pt x="19" y="102"/>
                    </a:lnTo>
                    <a:lnTo>
                      <a:pt x="17" y="98"/>
                    </a:lnTo>
                    <a:lnTo>
                      <a:pt x="17" y="94"/>
                    </a:lnTo>
                    <a:lnTo>
                      <a:pt x="19" y="93"/>
                    </a:lnTo>
                    <a:lnTo>
                      <a:pt x="26" y="89"/>
                    </a:lnTo>
                    <a:lnTo>
                      <a:pt x="28" y="87"/>
                    </a:lnTo>
                    <a:lnTo>
                      <a:pt x="32" y="73"/>
                    </a:lnTo>
                    <a:lnTo>
                      <a:pt x="34" y="73"/>
                    </a:lnTo>
                    <a:lnTo>
                      <a:pt x="34" y="68"/>
                    </a:lnTo>
                    <a:lnTo>
                      <a:pt x="35" y="66"/>
                    </a:lnTo>
                    <a:lnTo>
                      <a:pt x="34" y="64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4" y="59"/>
                    </a:lnTo>
                    <a:lnTo>
                      <a:pt x="30" y="55"/>
                    </a:lnTo>
                    <a:lnTo>
                      <a:pt x="30" y="53"/>
                    </a:lnTo>
                    <a:lnTo>
                      <a:pt x="32" y="53"/>
                    </a:lnTo>
                    <a:lnTo>
                      <a:pt x="32" y="52"/>
                    </a:lnTo>
                    <a:lnTo>
                      <a:pt x="32" y="50"/>
                    </a:lnTo>
                    <a:lnTo>
                      <a:pt x="28" y="50"/>
                    </a:lnTo>
                    <a:lnTo>
                      <a:pt x="23" y="41"/>
                    </a:lnTo>
                    <a:lnTo>
                      <a:pt x="25" y="44"/>
                    </a:lnTo>
                    <a:lnTo>
                      <a:pt x="26" y="43"/>
                    </a:lnTo>
                    <a:lnTo>
                      <a:pt x="26" y="39"/>
                    </a:lnTo>
                    <a:lnTo>
                      <a:pt x="25" y="39"/>
                    </a:lnTo>
                    <a:lnTo>
                      <a:pt x="25" y="37"/>
                    </a:lnTo>
                    <a:lnTo>
                      <a:pt x="25" y="34"/>
                    </a:lnTo>
                    <a:lnTo>
                      <a:pt x="23" y="34"/>
                    </a:lnTo>
                    <a:lnTo>
                      <a:pt x="23" y="35"/>
                    </a:lnTo>
                    <a:lnTo>
                      <a:pt x="21" y="34"/>
                    </a:lnTo>
                    <a:lnTo>
                      <a:pt x="21" y="35"/>
                    </a:lnTo>
                    <a:lnTo>
                      <a:pt x="21" y="37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2" y="18"/>
                    </a:lnTo>
                    <a:lnTo>
                      <a:pt x="10" y="19"/>
                    </a:lnTo>
                    <a:lnTo>
                      <a:pt x="7" y="18"/>
                    </a:lnTo>
                    <a:lnTo>
                      <a:pt x="7" y="14"/>
                    </a:lnTo>
                    <a:lnTo>
                      <a:pt x="5" y="10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7" y="10"/>
                    </a:lnTo>
                    <a:lnTo>
                      <a:pt x="8" y="10"/>
                    </a:lnTo>
                    <a:lnTo>
                      <a:pt x="10" y="9"/>
                    </a:lnTo>
                    <a:lnTo>
                      <a:pt x="10" y="10"/>
                    </a:lnTo>
                    <a:lnTo>
                      <a:pt x="14" y="10"/>
                    </a:lnTo>
                    <a:lnTo>
                      <a:pt x="16" y="12"/>
                    </a:lnTo>
                    <a:lnTo>
                      <a:pt x="17" y="12"/>
                    </a:lnTo>
                    <a:lnTo>
                      <a:pt x="19" y="12"/>
                    </a:lnTo>
                    <a:lnTo>
                      <a:pt x="21" y="14"/>
                    </a:lnTo>
                    <a:lnTo>
                      <a:pt x="19" y="16"/>
                    </a:lnTo>
                    <a:lnTo>
                      <a:pt x="23" y="18"/>
                    </a:lnTo>
                    <a:lnTo>
                      <a:pt x="23" y="16"/>
                    </a:lnTo>
                    <a:lnTo>
                      <a:pt x="25" y="18"/>
                    </a:lnTo>
                    <a:lnTo>
                      <a:pt x="25" y="19"/>
                    </a:lnTo>
                    <a:lnTo>
                      <a:pt x="25" y="21"/>
                    </a:lnTo>
                    <a:lnTo>
                      <a:pt x="28" y="23"/>
                    </a:lnTo>
                    <a:lnTo>
                      <a:pt x="28" y="25"/>
                    </a:lnTo>
                    <a:lnTo>
                      <a:pt x="28" y="26"/>
                    </a:lnTo>
                    <a:lnTo>
                      <a:pt x="28" y="28"/>
                    </a:lnTo>
                    <a:lnTo>
                      <a:pt x="26" y="26"/>
                    </a:lnTo>
                    <a:lnTo>
                      <a:pt x="25" y="26"/>
                    </a:lnTo>
                    <a:lnTo>
                      <a:pt x="25" y="28"/>
                    </a:lnTo>
                    <a:lnTo>
                      <a:pt x="26" y="28"/>
                    </a:lnTo>
                    <a:lnTo>
                      <a:pt x="26" y="30"/>
                    </a:lnTo>
                    <a:lnTo>
                      <a:pt x="28" y="32"/>
                    </a:lnTo>
                    <a:lnTo>
                      <a:pt x="34" y="39"/>
                    </a:lnTo>
                    <a:lnTo>
                      <a:pt x="32" y="41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6"/>
                    </a:lnTo>
                    <a:lnTo>
                      <a:pt x="32" y="46"/>
                    </a:lnTo>
                    <a:lnTo>
                      <a:pt x="30" y="48"/>
                    </a:lnTo>
                    <a:lnTo>
                      <a:pt x="32" y="48"/>
                    </a:lnTo>
                    <a:lnTo>
                      <a:pt x="34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5"/>
                    </a:lnTo>
                    <a:lnTo>
                      <a:pt x="42" y="55"/>
                    </a:lnTo>
                    <a:lnTo>
                      <a:pt x="44" y="53"/>
                    </a:lnTo>
                    <a:lnTo>
                      <a:pt x="42" y="44"/>
                    </a:lnTo>
                    <a:lnTo>
                      <a:pt x="41" y="41"/>
                    </a:lnTo>
                    <a:lnTo>
                      <a:pt x="42" y="41"/>
                    </a:lnTo>
                    <a:lnTo>
                      <a:pt x="44" y="43"/>
                    </a:lnTo>
                    <a:lnTo>
                      <a:pt x="48" y="44"/>
                    </a:lnTo>
                    <a:lnTo>
                      <a:pt x="48" y="48"/>
                    </a:lnTo>
                    <a:lnTo>
                      <a:pt x="50" y="57"/>
                    </a:lnTo>
                    <a:lnTo>
                      <a:pt x="51" y="62"/>
                    </a:lnTo>
                    <a:lnTo>
                      <a:pt x="53" y="64"/>
                    </a:lnTo>
                    <a:lnTo>
                      <a:pt x="57" y="64"/>
                    </a:lnTo>
                    <a:lnTo>
                      <a:pt x="60" y="68"/>
                    </a:lnTo>
                    <a:lnTo>
                      <a:pt x="68" y="69"/>
                    </a:lnTo>
                    <a:lnTo>
                      <a:pt x="69" y="71"/>
                    </a:lnTo>
                    <a:lnTo>
                      <a:pt x="73" y="71"/>
                    </a:lnTo>
                    <a:lnTo>
                      <a:pt x="75" y="69"/>
                    </a:lnTo>
                    <a:lnTo>
                      <a:pt x="78" y="66"/>
                    </a:lnTo>
                    <a:lnTo>
                      <a:pt x="84" y="62"/>
                    </a:lnTo>
                    <a:lnTo>
                      <a:pt x="85" y="60"/>
                    </a:lnTo>
                    <a:lnTo>
                      <a:pt x="87" y="62"/>
                    </a:lnTo>
                    <a:lnTo>
                      <a:pt x="91" y="64"/>
                    </a:lnTo>
                    <a:lnTo>
                      <a:pt x="89" y="82"/>
                    </a:lnTo>
                    <a:lnTo>
                      <a:pt x="84" y="86"/>
                    </a:lnTo>
                    <a:lnTo>
                      <a:pt x="84" y="89"/>
                    </a:lnTo>
                    <a:lnTo>
                      <a:pt x="82" y="91"/>
                    </a:lnTo>
                    <a:lnTo>
                      <a:pt x="84" y="93"/>
                    </a:lnTo>
                    <a:lnTo>
                      <a:pt x="84" y="94"/>
                    </a:lnTo>
                    <a:lnTo>
                      <a:pt x="82" y="96"/>
                    </a:lnTo>
                    <a:lnTo>
                      <a:pt x="82" y="93"/>
                    </a:lnTo>
                    <a:lnTo>
                      <a:pt x="80" y="93"/>
                    </a:lnTo>
                    <a:lnTo>
                      <a:pt x="73" y="93"/>
                    </a:lnTo>
                    <a:lnTo>
                      <a:pt x="71" y="93"/>
                    </a:lnTo>
                    <a:lnTo>
                      <a:pt x="66" y="102"/>
                    </a:lnTo>
                    <a:lnTo>
                      <a:pt x="68" y="105"/>
                    </a:lnTo>
                    <a:lnTo>
                      <a:pt x="69" y="105"/>
                    </a:lnTo>
                    <a:lnTo>
                      <a:pt x="50" y="141"/>
                    </a:lnTo>
                    <a:lnTo>
                      <a:pt x="42" y="145"/>
                    </a:lnTo>
                    <a:lnTo>
                      <a:pt x="39" y="141"/>
                    </a:lnTo>
                    <a:lnTo>
                      <a:pt x="32" y="141"/>
                    </a:lnTo>
                    <a:lnTo>
                      <a:pt x="32" y="139"/>
                    </a:lnTo>
                    <a:lnTo>
                      <a:pt x="32" y="13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6" name="Freeform 5634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7" name="Freeform 5635"/>
              <p:cNvSpPr>
                <a:spLocks/>
              </p:cNvSpPr>
              <p:nvPr/>
            </p:nvSpPr>
            <p:spPr bwMode="auto">
              <a:xfrm>
                <a:off x="4976" y="1664"/>
                <a:ext cx="48" cy="212"/>
              </a:xfrm>
              <a:custGeom>
                <a:avLst/>
                <a:gdLst>
                  <a:gd name="T0" fmla="*/ 14 w 48"/>
                  <a:gd name="T1" fmla="*/ 0 h 212"/>
                  <a:gd name="T2" fmla="*/ 16 w 48"/>
                  <a:gd name="T3" fmla="*/ 0 h 212"/>
                  <a:gd name="T4" fmla="*/ 18 w 48"/>
                  <a:gd name="T5" fmla="*/ 2 h 212"/>
                  <a:gd name="T6" fmla="*/ 27 w 48"/>
                  <a:gd name="T7" fmla="*/ 42 h 212"/>
                  <a:gd name="T8" fmla="*/ 25 w 48"/>
                  <a:gd name="T9" fmla="*/ 54 h 212"/>
                  <a:gd name="T10" fmla="*/ 23 w 48"/>
                  <a:gd name="T11" fmla="*/ 56 h 212"/>
                  <a:gd name="T12" fmla="*/ 25 w 48"/>
                  <a:gd name="T13" fmla="*/ 76 h 212"/>
                  <a:gd name="T14" fmla="*/ 27 w 48"/>
                  <a:gd name="T15" fmla="*/ 76 h 212"/>
                  <a:gd name="T16" fmla="*/ 43 w 48"/>
                  <a:gd name="T17" fmla="*/ 135 h 212"/>
                  <a:gd name="T18" fmla="*/ 48 w 48"/>
                  <a:gd name="T19" fmla="*/ 142 h 212"/>
                  <a:gd name="T20" fmla="*/ 48 w 48"/>
                  <a:gd name="T21" fmla="*/ 145 h 212"/>
                  <a:gd name="T22" fmla="*/ 43 w 48"/>
                  <a:gd name="T23" fmla="*/ 136 h 212"/>
                  <a:gd name="T24" fmla="*/ 34 w 48"/>
                  <a:gd name="T25" fmla="*/ 131 h 212"/>
                  <a:gd name="T26" fmla="*/ 30 w 48"/>
                  <a:gd name="T27" fmla="*/ 131 h 212"/>
                  <a:gd name="T28" fmla="*/ 27 w 48"/>
                  <a:gd name="T29" fmla="*/ 131 h 212"/>
                  <a:gd name="T30" fmla="*/ 23 w 48"/>
                  <a:gd name="T31" fmla="*/ 135 h 212"/>
                  <a:gd name="T32" fmla="*/ 14 w 48"/>
                  <a:gd name="T33" fmla="*/ 172 h 212"/>
                  <a:gd name="T34" fmla="*/ 21 w 48"/>
                  <a:gd name="T35" fmla="*/ 183 h 212"/>
                  <a:gd name="T36" fmla="*/ 23 w 48"/>
                  <a:gd name="T37" fmla="*/ 188 h 212"/>
                  <a:gd name="T38" fmla="*/ 27 w 48"/>
                  <a:gd name="T39" fmla="*/ 192 h 212"/>
                  <a:gd name="T40" fmla="*/ 28 w 48"/>
                  <a:gd name="T41" fmla="*/ 192 h 212"/>
                  <a:gd name="T42" fmla="*/ 28 w 48"/>
                  <a:gd name="T43" fmla="*/ 192 h 212"/>
                  <a:gd name="T44" fmla="*/ 30 w 48"/>
                  <a:gd name="T45" fmla="*/ 201 h 212"/>
                  <a:gd name="T46" fmla="*/ 30 w 48"/>
                  <a:gd name="T47" fmla="*/ 204 h 212"/>
                  <a:gd name="T48" fmla="*/ 28 w 48"/>
                  <a:gd name="T49" fmla="*/ 208 h 212"/>
                  <a:gd name="T50" fmla="*/ 27 w 48"/>
                  <a:gd name="T51" fmla="*/ 197 h 212"/>
                  <a:gd name="T52" fmla="*/ 19 w 48"/>
                  <a:gd name="T53" fmla="*/ 194 h 212"/>
                  <a:gd name="T54" fmla="*/ 16 w 48"/>
                  <a:gd name="T55" fmla="*/ 194 h 212"/>
                  <a:gd name="T56" fmla="*/ 12 w 48"/>
                  <a:gd name="T57" fmla="*/ 197 h 212"/>
                  <a:gd name="T58" fmla="*/ 9 w 48"/>
                  <a:gd name="T59" fmla="*/ 212 h 212"/>
                  <a:gd name="T60" fmla="*/ 5 w 48"/>
                  <a:gd name="T61" fmla="*/ 210 h 212"/>
                  <a:gd name="T62" fmla="*/ 7 w 48"/>
                  <a:gd name="T63" fmla="*/ 165 h 212"/>
                  <a:gd name="T64" fmla="*/ 9 w 48"/>
                  <a:gd name="T65" fmla="*/ 162 h 212"/>
                  <a:gd name="T66" fmla="*/ 3 w 48"/>
                  <a:gd name="T67" fmla="*/ 145 h 212"/>
                  <a:gd name="T68" fmla="*/ 7 w 48"/>
                  <a:gd name="T69" fmla="*/ 115 h 212"/>
                  <a:gd name="T70" fmla="*/ 9 w 48"/>
                  <a:gd name="T71" fmla="*/ 115 h 212"/>
                  <a:gd name="T72" fmla="*/ 7 w 48"/>
                  <a:gd name="T73" fmla="*/ 113 h 212"/>
                  <a:gd name="T74" fmla="*/ 7 w 48"/>
                  <a:gd name="T75" fmla="*/ 106 h 212"/>
                  <a:gd name="T76" fmla="*/ 7 w 48"/>
                  <a:gd name="T77" fmla="*/ 102 h 212"/>
                  <a:gd name="T78" fmla="*/ 9 w 48"/>
                  <a:gd name="T79" fmla="*/ 83 h 212"/>
                  <a:gd name="T80" fmla="*/ 5 w 48"/>
                  <a:gd name="T81" fmla="*/ 77 h 212"/>
                  <a:gd name="T82" fmla="*/ 0 w 48"/>
                  <a:gd name="T83" fmla="*/ 72 h 212"/>
                  <a:gd name="T84" fmla="*/ 2 w 48"/>
                  <a:gd name="T85" fmla="*/ 70 h 212"/>
                  <a:gd name="T86" fmla="*/ 0 w 48"/>
                  <a:gd name="T87" fmla="*/ 56 h 212"/>
                  <a:gd name="T88" fmla="*/ 3 w 48"/>
                  <a:gd name="T89" fmla="*/ 36 h 212"/>
                  <a:gd name="T90" fmla="*/ 2 w 48"/>
                  <a:gd name="T91" fmla="*/ 29 h 212"/>
                  <a:gd name="T92" fmla="*/ 3 w 48"/>
                  <a:gd name="T93" fmla="*/ 26 h 212"/>
                  <a:gd name="T94" fmla="*/ 7 w 48"/>
                  <a:gd name="T95" fmla="*/ 24 h 212"/>
                  <a:gd name="T96" fmla="*/ 9 w 48"/>
                  <a:gd name="T97" fmla="*/ 24 h 212"/>
                  <a:gd name="T98" fmla="*/ 10 w 48"/>
                  <a:gd name="T99" fmla="*/ 26 h 212"/>
                  <a:gd name="T100" fmla="*/ 14 w 48"/>
                  <a:gd name="T101" fmla="*/ 26 h 212"/>
                  <a:gd name="T102" fmla="*/ 14 w 48"/>
                  <a:gd name="T103" fmla="*/ 24 h 212"/>
                  <a:gd name="T104" fmla="*/ 14 w 48"/>
                  <a:gd name="T105" fmla="*/ 22 h 212"/>
                  <a:gd name="T106" fmla="*/ 14 w 48"/>
                  <a:gd name="T107" fmla="*/ 20 h 212"/>
                  <a:gd name="T108" fmla="*/ 16 w 48"/>
                  <a:gd name="T109" fmla="*/ 20 h 212"/>
                  <a:gd name="T110" fmla="*/ 16 w 48"/>
                  <a:gd name="T111" fmla="*/ 18 h 212"/>
                  <a:gd name="T112" fmla="*/ 10 w 48"/>
                  <a:gd name="T113" fmla="*/ 2 h 212"/>
                  <a:gd name="T114" fmla="*/ 10 w 48"/>
                  <a:gd name="T115" fmla="*/ 2 h 212"/>
                  <a:gd name="T116" fmla="*/ 12 w 48"/>
                  <a:gd name="T117" fmla="*/ 2 h 212"/>
                  <a:gd name="T118" fmla="*/ 14 w 48"/>
                  <a:gd name="T119" fmla="*/ 0 h 21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48"/>
                  <a:gd name="T181" fmla="*/ 0 h 212"/>
                  <a:gd name="T182" fmla="*/ 48 w 48"/>
                  <a:gd name="T183" fmla="*/ 212 h 212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48" h="212">
                    <a:moveTo>
                      <a:pt x="14" y="0"/>
                    </a:moveTo>
                    <a:lnTo>
                      <a:pt x="16" y="0"/>
                    </a:lnTo>
                    <a:lnTo>
                      <a:pt x="18" y="2"/>
                    </a:lnTo>
                    <a:lnTo>
                      <a:pt x="27" y="42"/>
                    </a:lnTo>
                    <a:lnTo>
                      <a:pt x="25" y="54"/>
                    </a:lnTo>
                    <a:lnTo>
                      <a:pt x="23" y="56"/>
                    </a:lnTo>
                    <a:lnTo>
                      <a:pt x="25" y="76"/>
                    </a:lnTo>
                    <a:lnTo>
                      <a:pt x="27" y="76"/>
                    </a:lnTo>
                    <a:lnTo>
                      <a:pt x="43" y="135"/>
                    </a:lnTo>
                    <a:lnTo>
                      <a:pt x="48" y="142"/>
                    </a:lnTo>
                    <a:lnTo>
                      <a:pt x="48" y="145"/>
                    </a:lnTo>
                    <a:lnTo>
                      <a:pt x="43" y="136"/>
                    </a:lnTo>
                    <a:lnTo>
                      <a:pt x="34" y="131"/>
                    </a:lnTo>
                    <a:lnTo>
                      <a:pt x="30" y="131"/>
                    </a:lnTo>
                    <a:lnTo>
                      <a:pt x="27" y="131"/>
                    </a:lnTo>
                    <a:lnTo>
                      <a:pt x="23" y="135"/>
                    </a:lnTo>
                    <a:lnTo>
                      <a:pt x="14" y="172"/>
                    </a:lnTo>
                    <a:lnTo>
                      <a:pt x="21" y="183"/>
                    </a:lnTo>
                    <a:lnTo>
                      <a:pt x="23" y="188"/>
                    </a:lnTo>
                    <a:lnTo>
                      <a:pt x="27" y="192"/>
                    </a:lnTo>
                    <a:lnTo>
                      <a:pt x="28" y="192"/>
                    </a:lnTo>
                    <a:lnTo>
                      <a:pt x="30" y="201"/>
                    </a:lnTo>
                    <a:lnTo>
                      <a:pt x="30" y="204"/>
                    </a:lnTo>
                    <a:lnTo>
                      <a:pt x="28" y="208"/>
                    </a:lnTo>
                    <a:lnTo>
                      <a:pt x="27" y="197"/>
                    </a:lnTo>
                    <a:lnTo>
                      <a:pt x="19" y="194"/>
                    </a:lnTo>
                    <a:lnTo>
                      <a:pt x="16" y="194"/>
                    </a:lnTo>
                    <a:lnTo>
                      <a:pt x="12" y="197"/>
                    </a:lnTo>
                    <a:lnTo>
                      <a:pt x="9" y="212"/>
                    </a:lnTo>
                    <a:lnTo>
                      <a:pt x="5" y="210"/>
                    </a:lnTo>
                    <a:lnTo>
                      <a:pt x="7" y="165"/>
                    </a:lnTo>
                    <a:lnTo>
                      <a:pt x="9" y="162"/>
                    </a:lnTo>
                    <a:lnTo>
                      <a:pt x="3" y="145"/>
                    </a:lnTo>
                    <a:lnTo>
                      <a:pt x="7" y="115"/>
                    </a:lnTo>
                    <a:lnTo>
                      <a:pt x="9" y="115"/>
                    </a:lnTo>
                    <a:lnTo>
                      <a:pt x="7" y="113"/>
                    </a:lnTo>
                    <a:lnTo>
                      <a:pt x="7" y="106"/>
                    </a:lnTo>
                    <a:lnTo>
                      <a:pt x="7" y="102"/>
                    </a:lnTo>
                    <a:lnTo>
                      <a:pt x="9" y="83"/>
                    </a:lnTo>
                    <a:lnTo>
                      <a:pt x="5" y="77"/>
                    </a:lnTo>
                    <a:lnTo>
                      <a:pt x="0" y="72"/>
                    </a:lnTo>
                    <a:lnTo>
                      <a:pt x="2" y="70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2" y="29"/>
                    </a:lnTo>
                    <a:lnTo>
                      <a:pt x="3" y="26"/>
                    </a:lnTo>
                    <a:lnTo>
                      <a:pt x="7" y="24"/>
                    </a:lnTo>
                    <a:lnTo>
                      <a:pt x="9" y="24"/>
                    </a:lnTo>
                    <a:lnTo>
                      <a:pt x="10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2"/>
                    </a:lnTo>
                    <a:lnTo>
                      <a:pt x="14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0" y="2"/>
                    </a:lnTo>
                    <a:lnTo>
                      <a:pt x="12" y="2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8" name="Freeform 5636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89" name="Freeform 5637"/>
              <p:cNvSpPr>
                <a:spLocks/>
              </p:cNvSpPr>
              <p:nvPr/>
            </p:nvSpPr>
            <p:spPr bwMode="auto">
              <a:xfrm>
                <a:off x="5194" y="1761"/>
                <a:ext cx="14" cy="16"/>
              </a:xfrm>
              <a:custGeom>
                <a:avLst/>
                <a:gdLst>
                  <a:gd name="T0" fmla="*/ 13 w 14"/>
                  <a:gd name="T1" fmla="*/ 0 h 16"/>
                  <a:gd name="T2" fmla="*/ 5 w 14"/>
                  <a:gd name="T3" fmla="*/ 9 h 16"/>
                  <a:gd name="T4" fmla="*/ 4 w 14"/>
                  <a:gd name="T5" fmla="*/ 9 h 16"/>
                  <a:gd name="T6" fmla="*/ 2 w 14"/>
                  <a:gd name="T7" fmla="*/ 11 h 16"/>
                  <a:gd name="T8" fmla="*/ 0 w 14"/>
                  <a:gd name="T9" fmla="*/ 11 h 16"/>
                  <a:gd name="T10" fmla="*/ 0 w 14"/>
                  <a:gd name="T11" fmla="*/ 13 h 16"/>
                  <a:gd name="T12" fmla="*/ 0 w 14"/>
                  <a:gd name="T13" fmla="*/ 16 h 16"/>
                  <a:gd name="T14" fmla="*/ 0 w 14"/>
                  <a:gd name="T15" fmla="*/ 16 h 16"/>
                  <a:gd name="T16" fmla="*/ 5 w 14"/>
                  <a:gd name="T17" fmla="*/ 13 h 16"/>
                  <a:gd name="T18" fmla="*/ 9 w 14"/>
                  <a:gd name="T19" fmla="*/ 13 h 16"/>
                  <a:gd name="T20" fmla="*/ 14 w 14"/>
                  <a:gd name="T21" fmla="*/ 5 h 16"/>
                  <a:gd name="T22" fmla="*/ 14 w 14"/>
                  <a:gd name="T23" fmla="*/ 2 h 16"/>
                  <a:gd name="T24" fmla="*/ 13 w 14"/>
                  <a:gd name="T25" fmla="*/ 0 h 16"/>
                  <a:gd name="T26" fmla="*/ 13 w 14"/>
                  <a:gd name="T27" fmla="*/ 0 h 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"/>
                  <a:gd name="T43" fmla="*/ 0 h 16"/>
                  <a:gd name="T44" fmla="*/ 14 w 14"/>
                  <a:gd name="T45" fmla="*/ 16 h 1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" h="16">
                    <a:moveTo>
                      <a:pt x="13" y="0"/>
                    </a:moveTo>
                    <a:lnTo>
                      <a:pt x="5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0" y="13"/>
                    </a:lnTo>
                    <a:lnTo>
                      <a:pt x="0" y="16"/>
                    </a:lnTo>
                    <a:lnTo>
                      <a:pt x="5" y="13"/>
                    </a:lnTo>
                    <a:lnTo>
                      <a:pt x="9" y="13"/>
                    </a:lnTo>
                    <a:lnTo>
                      <a:pt x="14" y="5"/>
                    </a:lnTo>
                    <a:lnTo>
                      <a:pt x="14" y="2"/>
                    </a:lnTo>
                    <a:lnTo>
                      <a:pt x="1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0" name="Freeform 5638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1" name="Freeform 5639"/>
              <p:cNvSpPr>
                <a:spLocks/>
              </p:cNvSpPr>
              <p:nvPr/>
            </p:nvSpPr>
            <p:spPr bwMode="auto">
              <a:xfrm>
                <a:off x="5182" y="1788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0 w 3"/>
                  <a:gd name="T3" fmla="*/ 7 h 7"/>
                  <a:gd name="T4" fmla="*/ 3 w 3"/>
                  <a:gd name="T5" fmla="*/ 7 h 7"/>
                  <a:gd name="T6" fmla="*/ 3 w 3"/>
                  <a:gd name="T7" fmla="*/ 0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7"/>
                  <a:gd name="T14" fmla="*/ 3 w 3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7">
                    <a:moveTo>
                      <a:pt x="3" y="0"/>
                    </a:moveTo>
                    <a:lnTo>
                      <a:pt x="0" y="7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2" name="Freeform 5640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3" name="Freeform 5641"/>
              <p:cNvSpPr>
                <a:spLocks/>
              </p:cNvSpPr>
              <p:nvPr/>
            </p:nvSpPr>
            <p:spPr bwMode="auto">
              <a:xfrm>
                <a:off x="5174" y="1806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3 h 3"/>
                  <a:gd name="T4" fmla="*/ 2 w 2"/>
                  <a:gd name="T5" fmla="*/ 2 h 3"/>
                  <a:gd name="T6" fmla="*/ 2 w 2"/>
                  <a:gd name="T7" fmla="*/ 0 h 3"/>
                  <a:gd name="T8" fmla="*/ 2 w 2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3"/>
                  <a:gd name="T17" fmla="*/ 2 w 2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3">
                    <a:moveTo>
                      <a:pt x="2" y="0"/>
                    </a:moveTo>
                    <a:lnTo>
                      <a:pt x="0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4" name="Freeform 5642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5" name="Freeform 5643"/>
              <p:cNvSpPr>
                <a:spLocks/>
              </p:cNvSpPr>
              <p:nvPr/>
            </p:nvSpPr>
            <p:spPr bwMode="auto">
              <a:xfrm>
                <a:off x="5137" y="1847"/>
                <a:ext cx="9" cy="9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4 h 9"/>
                  <a:gd name="T4" fmla="*/ 2 w 9"/>
                  <a:gd name="T5" fmla="*/ 9 h 9"/>
                  <a:gd name="T6" fmla="*/ 0 w 9"/>
                  <a:gd name="T7" fmla="*/ 9 h 9"/>
                  <a:gd name="T8" fmla="*/ 2 w 9"/>
                  <a:gd name="T9" fmla="*/ 5 h 9"/>
                  <a:gd name="T10" fmla="*/ 5 w 9"/>
                  <a:gd name="T11" fmla="*/ 4 h 9"/>
                  <a:gd name="T12" fmla="*/ 7 w 9"/>
                  <a:gd name="T13" fmla="*/ 0 h 9"/>
                  <a:gd name="T14" fmla="*/ 9 w 9"/>
                  <a:gd name="T15" fmla="*/ 0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"/>
                  <a:gd name="T25" fmla="*/ 0 h 9"/>
                  <a:gd name="T26" fmla="*/ 9 w 9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" h="9">
                    <a:moveTo>
                      <a:pt x="9" y="0"/>
                    </a:moveTo>
                    <a:lnTo>
                      <a:pt x="9" y="4"/>
                    </a:lnTo>
                    <a:lnTo>
                      <a:pt x="2" y="9"/>
                    </a:lnTo>
                    <a:lnTo>
                      <a:pt x="0" y="9"/>
                    </a:lnTo>
                    <a:lnTo>
                      <a:pt x="2" y="5"/>
                    </a:lnTo>
                    <a:lnTo>
                      <a:pt x="5" y="4"/>
                    </a:lnTo>
                    <a:lnTo>
                      <a:pt x="7" y="0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6" name="Freeform 5644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7" name="Freeform 5645"/>
              <p:cNvSpPr>
                <a:spLocks/>
              </p:cNvSpPr>
              <p:nvPr/>
            </p:nvSpPr>
            <p:spPr bwMode="auto">
              <a:xfrm>
                <a:off x="5103" y="1868"/>
                <a:ext cx="14" cy="15"/>
              </a:xfrm>
              <a:custGeom>
                <a:avLst/>
                <a:gdLst>
                  <a:gd name="T0" fmla="*/ 14 w 14"/>
                  <a:gd name="T1" fmla="*/ 2 h 15"/>
                  <a:gd name="T2" fmla="*/ 14 w 14"/>
                  <a:gd name="T3" fmla="*/ 4 h 15"/>
                  <a:gd name="T4" fmla="*/ 2 w 14"/>
                  <a:gd name="T5" fmla="*/ 15 h 15"/>
                  <a:gd name="T6" fmla="*/ 0 w 14"/>
                  <a:gd name="T7" fmla="*/ 15 h 15"/>
                  <a:gd name="T8" fmla="*/ 0 w 14"/>
                  <a:gd name="T9" fmla="*/ 11 h 15"/>
                  <a:gd name="T10" fmla="*/ 12 w 14"/>
                  <a:gd name="T11" fmla="*/ 0 h 15"/>
                  <a:gd name="T12" fmla="*/ 14 w 14"/>
                  <a:gd name="T13" fmla="*/ 0 h 15"/>
                  <a:gd name="T14" fmla="*/ 14 w 14"/>
                  <a:gd name="T15" fmla="*/ 2 h 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4"/>
                  <a:gd name="T25" fmla="*/ 0 h 15"/>
                  <a:gd name="T26" fmla="*/ 14 w 14"/>
                  <a:gd name="T27" fmla="*/ 15 h 1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4" h="15">
                    <a:moveTo>
                      <a:pt x="14" y="2"/>
                    </a:moveTo>
                    <a:lnTo>
                      <a:pt x="14" y="4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0" y="11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8" name="Freeform 5646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699" name="Freeform 5647"/>
              <p:cNvSpPr>
                <a:spLocks/>
              </p:cNvSpPr>
              <p:nvPr/>
            </p:nvSpPr>
            <p:spPr bwMode="auto">
              <a:xfrm>
                <a:off x="5062" y="1885"/>
                <a:ext cx="30" cy="25"/>
              </a:xfrm>
              <a:custGeom>
                <a:avLst/>
                <a:gdLst>
                  <a:gd name="T0" fmla="*/ 30 w 30"/>
                  <a:gd name="T1" fmla="*/ 3 h 25"/>
                  <a:gd name="T2" fmla="*/ 30 w 30"/>
                  <a:gd name="T3" fmla="*/ 1 h 25"/>
                  <a:gd name="T4" fmla="*/ 30 w 30"/>
                  <a:gd name="T5" fmla="*/ 3 h 25"/>
                  <a:gd name="T6" fmla="*/ 14 w 30"/>
                  <a:gd name="T7" fmla="*/ 14 h 25"/>
                  <a:gd name="T8" fmla="*/ 12 w 30"/>
                  <a:gd name="T9" fmla="*/ 14 h 25"/>
                  <a:gd name="T10" fmla="*/ 10 w 30"/>
                  <a:gd name="T11" fmla="*/ 14 h 25"/>
                  <a:gd name="T12" fmla="*/ 9 w 30"/>
                  <a:gd name="T13" fmla="*/ 17 h 25"/>
                  <a:gd name="T14" fmla="*/ 1 w 30"/>
                  <a:gd name="T15" fmla="*/ 25 h 25"/>
                  <a:gd name="T16" fmla="*/ 0 w 30"/>
                  <a:gd name="T17" fmla="*/ 25 h 25"/>
                  <a:gd name="T18" fmla="*/ 3 w 30"/>
                  <a:gd name="T19" fmla="*/ 17 h 25"/>
                  <a:gd name="T20" fmla="*/ 5 w 30"/>
                  <a:gd name="T21" fmla="*/ 16 h 25"/>
                  <a:gd name="T22" fmla="*/ 10 w 30"/>
                  <a:gd name="T23" fmla="*/ 9 h 25"/>
                  <a:gd name="T24" fmla="*/ 12 w 30"/>
                  <a:gd name="T25" fmla="*/ 9 h 25"/>
                  <a:gd name="T26" fmla="*/ 14 w 30"/>
                  <a:gd name="T27" fmla="*/ 5 h 25"/>
                  <a:gd name="T28" fmla="*/ 16 w 30"/>
                  <a:gd name="T29" fmla="*/ 5 h 25"/>
                  <a:gd name="T30" fmla="*/ 18 w 30"/>
                  <a:gd name="T31" fmla="*/ 5 h 25"/>
                  <a:gd name="T32" fmla="*/ 18 w 30"/>
                  <a:gd name="T33" fmla="*/ 7 h 25"/>
                  <a:gd name="T34" fmla="*/ 19 w 30"/>
                  <a:gd name="T35" fmla="*/ 7 h 25"/>
                  <a:gd name="T36" fmla="*/ 25 w 30"/>
                  <a:gd name="T37" fmla="*/ 1 h 25"/>
                  <a:gd name="T38" fmla="*/ 28 w 30"/>
                  <a:gd name="T39" fmla="*/ 0 h 25"/>
                  <a:gd name="T40" fmla="*/ 30 w 30"/>
                  <a:gd name="T41" fmla="*/ 1 h 25"/>
                  <a:gd name="T42" fmla="*/ 30 w 30"/>
                  <a:gd name="T43" fmla="*/ 3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5"/>
                  <a:gd name="T68" fmla="*/ 30 w 30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5">
                    <a:moveTo>
                      <a:pt x="30" y="3"/>
                    </a:moveTo>
                    <a:lnTo>
                      <a:pt x="30" y="1"/>
                    </a:lnTo>
                    <a:lnTo>
                      <a:pt x="30" y="3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0" y="14"/>
                    </a:lnTo>
                    <a:lnTo>
                      <a:pt x="9" y="17"/>
                    </a:lnTo>
                    <a:lnTo>
                      <a:pt x="1" y="25"/>
                    </a:lnTo>
                    <a:lnTo>
                      <a:pt x="0" y="25"/>
                    </a:lnTo>
                    <a:lnTo>
                      <a:pt x="3" y="17"/>
                    </a:lnTo>
                    <a:lnTo>
                      <a:pt x="5" y="16"/>
                    </a:lnTo>
                    <a:lnTo>
                      <a:pt x="10" y="9"/>
                    </a:lnTo>
                    <a:lnTo>
                      <a:pt x="12" y="9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19" y="7"/>
                    </a:lnTo>
                    <a:lnTo>
                      <a:pt x="25" y="1"/>
                    </a:lnTo>
                    <a:lnTo>
                      <a:pt x="28" y="0"/>
                    </a:lnTo>
                    <a:lnTo>
                      <a:pt x="30" y="1"/>
                    </a:lnTo>
                    <a:lnTo>
                      <a:pt x="3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0" name="Freeform 5648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1" name="Freeform 5649"/>
              <p:cNvSpPr>
                <a:spLocks/>
              </p:cNvSpPr>
              <p:nvPr/>
            </p:nvSpPr>
            <p:spPr bwMode="auto">
              <a:xfrm>
                <a:off x="5054" y="1922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6 w 6"/>
                  <a:gd name="T3" fmla="*/ 2 h 4"/>
                  <a:gd name="T4" fmla="*/ 6 w 6"/>
                  <a:gd name="T5" fmla="*/ 2 h 4"/>
                  <a:gd name="T6" fmla="*/ 2 w 6"/>
                  <a:gd name="T7" fmla="*/ 4 h 4"/>
                  <a:gd name="T8" fmla="*/ 0 w 6"/>
                  <a:gd name="T9" fmla="*/ 4 h 4"/>
                  <a:gd name="T10" fmla="*/ 2 w 6"/>
                  <a:gd name="T11" fmla="*/ 2 h 4"/>
                  <a:gd name="T12" fmla="*/ 6 w 6"/>
                  <a:gd name="T13" fmla="*/ 0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4"/>
                  <a:gd name="T23" fmla="*/ 6 w 6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4">
                    <a:moveTo>
                      <a:pt x="6" y="0"/>
                    </a:moveTo>
                    <a:lnTo>
                      <a:pt x="6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2" name="Freeform 5650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3" name="Freeform 5651"/>
              <p:cNvSpPr>
                <a:spLocks/>
              </p:cNvSpPr>
              <p:nvPr/>
            </p:nvSpPr>
            <p:spPr bwMode="auto">
              <a:xfrm>
                <a:off x="5037" y="1908"/>
                <a:ext cx="14" cy="20"/>
              </a:xfrm>
              <a:custGeom>
                <a:avLst/>
                <a:gdLst>
                  <a:gd name="T0" fmla="*/ 10 w 14"/>
                  <a:gd name="T1" fmla="*/ 2 h 20"/>
                  <a:gd name="T2" fmla="*/ 10 w 14"/>
                  <a:gd name="T3" fmla="*/ 0 h 20"/>
                  <a:gd name="T4" fmla="*/ 14 w 14"/>
                  <a:gd name="T5" fmla="*/ 2 h 20"/>
                  <a:gd name="T6" fmla="*/ 14 w 14"/>
                  <a:gd name="T7" fmla="*/ 5 h 20"/>
                  <a:gd name="T8" fmla="*/ 1 w 14"/>
                  <a:gd name="T9" fmla="*/ 20 h 20"/>
                  <a:gd name="T10" fmla="*/ 0 w 14"/>
                  <a:gd name="T11" fmla="*/ 16 h 20"/>
                  <a:gd name="T12" fmla="*/ 9 w 14"/>
                  <a:gd name="T13" fmla="*/ 5 h 20"/>
                  <a:gd name="T14" fmla="*/ 10 w 14"/>
                  <a:gd name="T15" fmla="*/ 2 h 20"/>
                  <a:gd name="T16" fmla="*/ 10 w 14"/>
                  <a:gd name="T17" fmla="*/ 2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20"/>
                  <a:gd name="T29" fmla="*/ 14 w 14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20">
                    <a:moveTo>
                      <a:pt x="10" y="2"/>
                    </a:moveTo>
                    <a:lnTo>
                      <a:pt x="10" y="0"/>
                    </a:lnTo>
                    <a:lnTo>
                      <a:pt x="14" y="2"/>
                    </a:lnTo>
                    <a:lnTo>
                      <a:pt x="14" y="5"/>
                    </a:lnTo>
                    <a:lnTo>
                      <a:pt x="1" y="20"/>
                    </a:lnTo>
                    <a:lnTo>
                      <a:pt x="0" y="16"/>
                    </a:lnTo>
                    <a:lnTo>
                      <a:pt x="9" y="5"/>
                    </a:lnTo>
                    <a:lnTo>
                      <a:pt x="1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4" name="Freeform 5652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5" name="Freeform 5653"/>
              <p:cNvSpPr>
                <a:spLocks/>
              </p:cNvSpPr>
              <p:nvPr/>
            </p:nvSpPr>
            <p:spPr bwMode="auto">
              <a:xfrm>
                <a:off x="4183" y="2232"/>
                <a:ext cx="143" cy="308"/>
              </a:xfrm>
              <a:custGeom>
                <a:avLst/>
                <a:gdLst>
                  <a:gd name="T0" fmla="*/ 36 w 143"/>
                  <a:gd name="T1" fmla="*/ 177 h 308"/>
                  <a:gd name="T2" fmla="*/ 27 w 143"/>
                  <a:gd name="T3" fmla="*/ 159 h 308"/>
                  <a:gd name="T4" fmla="*/ 20 w 143"/>
                  <a:gd name="T5" fmla="*/ 157 h 308"/>
                  <a:gd name="T6" fmla="*/ 23 w 143"/>
                  <a:gd name="T7" fmla="*/ 155 h 308"/>
                  <a:gd name="T8" fmla="*/ 23 w 143"/>
                  <a:gd name="T9" fmla="*/ 150 h 308"/>
                  <a:gd name="T10" fmla="*/ 7 w 143"/>
                  <a:gd name="T11" fmla="*/ 141 h 308"/>
                  <a:gd name="T12" fmla="*/ 3 w 143"/>
                  <a:gd name="T13" fmla="*/ 138 h 308"/>
                  <a:gd name="T14" fmla="*/ 2 w 143"/>
                  <a:gd name="T15" fmla="*/ 121 h 308"/>
                  <a:gd name="T16" fmla="*/ 5 w 143"/>
                  <a:gd name="T17" fmla="*/ 113 h 308"/>
                  <a:gd name="T18" fmla="*/ 11 w 143"/>
                  <a:gd name="T19" fmla="*/ 111 h 308"/>
                  <a:gd name="T20" fmla="*/ 12 w 143"/>
                  <a:gd name="T21" fmla="*/ 107 h 308"/>
                  <a:gd name="T22" fmla="*/ 12 w 143"/>
                  <a:gd name="T23" fmla="*/ 96 h 308"/>
                  <a:gd name="T24" fmla="*/ 16 w 143"/>
                  <a:gd name="T25" fmla="*/ 80 h 308"/>
                  <a:gd name="T26" fmla="*/ 28 w 143"/>
                  <a:gd name="T27" fmla="*/ 79 h 308"/>
                  <a:gd name="T28" fmla="*/ 37 w 143"/>
                  <a:gd name="T29" fmla="*/ 55 h 308"/>
                  <a:gd name="T30" fmla="*/ 46 w 143"/>
                  <a:gd name="T31" fmla="*/ 45 h 308"/>
                  <a:gd name="T32" fmla="*/ 52 w 143"/>
                  <a:gd name="T33" fmla="*/ 28 h 308"/>
                  <a:gd name="T34" fmla="*/ 68 w 143"/>
                  <a:gd name="T35" fmla="*/ 19 h 308"/>
                  <a:gd name="T36" fmla="*/ 77 w 143"/>
                  <a:gd name="T37" fmla="*/ 18 h 308"/>
                  <a:gd name="T38" fmla="*/ 80 w 143"/>
                  <a:gd name="T39" fmla="*/ 9 h 308"/>
                  <a:gd name="T40" fmla="*/ 84 w 143"/>
                  <a:gd name="T41" fmla="*/ 2 h 308"/>
                  <a:gd name="T42" fmla="*/ 89 w 143"/>
                  <a:gd name="T43" fmla="*/ 2 h 308"/>
                  <a:gd name="T44" fmla="*/ 96 w 143"/>
                  <a:gd name="T45" fmla="*/ 14 h 308"/>
                  <a:gd name="T46" fmla="*/ 96 w 143"/>
                  <a:gd name="T47" fmla="*/ 52 h 308"/>
                  <a:gd name="T48" fmla="*/ 91 w 143"/>
                  <a:gd name="T49" fmla="*/ 59 h 308"/>
                  <a:gd name="T50" fmla="*/ 88 w 143"/>
                  <a:gd name="T51" fmla="*/ 75 h 308"/>
                  <a:gd name="T52" fmla="*/ 95 w 143"/>
                  <a:gd name="T53" fmla="*/ 75 h 308"/>
                  <a:gd name="T54" fmla="*/ 107 w 143"/>
                  <a:gd name="T55" fmla="*/ 82 h 308"/>
                  <a:gd name="T56" fmla="*/ 113 w 143"/>
                  <a:gd name="T57" fmla="*/ 107 h 308"/>
                  <a:gd name="T58" fmla="*/ 129 w 143"/>
                  <a:gd name="T59" fmla="*/ 118 h 308"/>
                  <a:gd name="T60" fmla="*/ 141 w 143"/>
                  <a:gd name="T61" fmla="*/ 114 h 308"/>
                  <a:gd name="T62" fmla="*/ 141 w 143"/>
                  <a:gd name="T63" fmla="*/ 120 h 308"/>
                  <a:gd name="T64" fmla="*/ 130 w 143"/>
                  <a:gd name="T65" fmla="*/ 130 h 308"/>
                  <a:gd name="T66" fmla="*/ 125 w 143"/>
                  <a:gd name="T67" fmla="*/ 134 h 308"/>
                  <a:gd name="T68" fmla="*/ 105 w 143"/>
                  <a:gd name="T69" fmla="*/ 150 h 308"/>
                  <a:gd name="T70" fmla="*/ 88 w 143"/>
                  <a:gd name="T71" fmla="*/ 170 h 308"/>
                  <a:gd name="T72" fmla="*/ 98 w 143"/>
                  <a:gd name="T73" fmla="*/ 191 h 308"/>
                  <a:gd name="T74" fmla="*/ 104 w 143"/>
                  <a:gd name="T75" fmla="*/ 207 h 308"/>
                  <a:gd name="T76" fmla="*/ 100 w 143"/>
                  <a:gd name="T77" fmla="*/ 218 h 308"/>
                  <a:gd name="T78" fmla="*/ 96 w 143"/>
                  <a:gd name="T79" fmla="*/ 227 h 308"/>
                  <a:gd name="T80" fmla="*/ 109 w 143"/>
                  <a:gd name="T81" fmla="*/ 245 h 308"/>
                  <a:gd name="T82" fmla="*/ 118 w 143"/>
                  <a:gd name="T83" fmla="*/ 279 h 308"/>
                  <a:gd name="T84" fmla="*/ 109 w 143"/>
                  <a:gd name="T85" fmla="*/ 293 h 308"/>
                  <a:gd name="T86" fmla="*/ 105 w 143"/>
                  <a:gd name="T87" fmla="*/ 283 h 308"/>
                  <a:gd name="T88" fmla="*/ 104 w 143"/>
                  <a:gd name="T89" fmla="*/ 277 h 308"/>
                  <a:gd name="T90" fmla="*/ 96 w 143"/>
                  <a:gd name="T91" fmla="*/ 249 h 308"/>
                  <a:gd name="T92" fmla="*/ 88 w 143"/>
                  <a:gd name="T93" fmla="*/ 204 h 308"/>
                  <a:gd name="T94" fmla="*/ 73 w 143"/>
                  <a:gd name="T95" fmla="*/ 197 h 308"/>
                  <a:gd name="T96" fmla="*/ 50 w 143"/>
                  <a:gd name="T97" fmla="*/ 216 h 308"/>
                  <a:gd name="T98" fmla="*/ 45 w 143"/>
                  <a:gd name="T99" fmla="*/ 213 h 308"/>
                  <a:gd name="T100" fmla="*/ 36 w 143"/>
                  <a:gd name="T101" fmla="*/ 213 h 308"/>
                  <a:gd name="T102" fmla="*/ 32 w 143"/>
                  <a:gd name="T103" fmla="*/ 211 h 30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43"/>
                  <a:gd name="T157" fmla="*/ 0 h 308"/>
                  <a:gd name="T158" fmla="*/ 143 w 143"/>
                  <a:gd name="T159" fmla="*/ 308 h 308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43" h="308">
                    <a:moveTo>
                      <a:pt x="32" y="206"/>
                    </a:moveTo>
                    <a:lnTo>
                      <a:pt x="36" y="193"/>
                    </a:lnTo>
                    <a:lnTo>
                      <a:pt x="36" y="177"/>
                    </a:lnTo>
                    <a:lnTo>
                      <a:pt x="34" y="175"/>
                    </a:lnTo>
                    <a:lnTo>
                      <a:pt x="34" y="173"/>
                    </a:lnTo>
                    <a:lnTo>
                      <a:pt x="27" y="159"/>
                    </a:lnTo>
                    <a:lnTo>
                      <a:pt x="25" y="164"/>
                    </a:lnTo>
                    <a:lnTo>
                      <a:pt x="23" y="163"/>
                    </a:lnTo>
                    <a:lnTo>
                      <a:pt x="20" y="157"/>
                    </a:lnTo>
                    <a:lnTo>
                      <a:pt x="21" y="155"/>
                    </a:lnTo>
                    <a:lnTo>
                      <a:pt x="25" y="157"/>
                    </a:lnTo>
                    <a:lnTo>
                      <a:pt x="23" y="155"/>
                    </a:lnTo>
                    <a:lnTo>
                      <a:pt x="21" y="154"/>
                    </a:lnTo>
                    <a:lnTo>
                      <a:pt x="23" y="152"/>
                    </a:lnTo>
                    <a:lnTo>
                      <a:pt x="23" y="150"/>
                    </a:lnTo>
                    <a:lnTo>
                      <a:pt x="11" y="145"/>
                    </a:lnTo>
                    <a:lnTo>
                      <a:pt x="11" y="141"/>
                    </a:lnTo>
                    <a:lnTo>
                      <a:pt x="7" y="141"/>
                    </a:lnTo>
                    <a:lnTo>
                      <a:pt x="5" y="138"/>
                    </a:lnTo>
                    <a:lnTo>
                      <a:pt x="5" y="139"/>
                    </a:lnTo>
                    <a:lnTo>
                      <a:pt x="3" y="138"/>
                    </a:lnTo>
                    <a:lnTo>
                      <a:pt x="0" y="130"/>
                    </a:lnTo>
                    <a:lnTo>
                      <a:pt x="0" y="121"/>
                    </a:lnTo>
                    <a:lnTo>
                      <a:pt x="2" y="121"/>
                    </a:lnTo>
                    <a:lnTo>
                      <a:pt x="5" y="121"/>
                    </a:lnTo>
                    <a:lnTo>
                      <a:pt x="5" y="114"/>
                    </a:lnTo>
                    <a:lnTo>
                      <a:pt x="5" y="113"/>
                    </a:lnTo>
                    <a:lnTo>
                      <a:pt x="7" y="111"/>
                    </a:lnTo>
                    <a:lnTo>
                      <a:pt x="11" y="111"/>
                    </a:lnTo>
                    <a:lnTo>
                      <a:pt x="12" y="109"/>
                    </a:lnTo>
                    <a:lnTo>
                      <a:pt x="12" y="107"/>
                    </a:lnTo>
                    <a:lnTo>
                      <a:pt x="12" y="104"/>
                    </a:lnTo>
                    <a:lnTo>
                      <a:pt x="12" y="96"/>
                    </a:lnTo>
                    <a:lnTo>
                      <a:pt x="16" y="96"/>
                    </a:lnTo>
                    <a:lnTo>
                      <a:pt x="16" y="95"/>
                    </a:lnTo>
                    <a:lnTo>
                      <a:pt x="16" y="80"/>
                    </a:lnTo>
                    <a:lnTo>
                      <a:pt x="20" y="79"/>
                    </a:lnTo>
                    <a:lnTo>
                      <a:pt x="23" y="79"/>
                    </a:lnTo>
                    <a:lnTo>
                      <a:pt x="28" y="79"/>
                    </a:lnTo>
                    <a:lnTo>
                      <a:pt x="30" y="77"/>
                    </a:lnTo>
                    <a:lnTo>
                      <a:pt x="39" y="57"/>
                    </a:lnTo>
                    <a:lnTo>
                      <a:pt x="37" y="55"/>
                    </a:lnTo>
                    <a:lnTo>
                      <a:pt x="39" y="52"/>
                    </a:lnTo>
                    <a:lnTo>
                      <a:pt x="45" y="50"/>
                    </a:lnTo>
                    <a:lnTo>
                      <a:pt x="46" y="45"/>
                    </a:lnTo>
                    <a:lnTo>
                      <a:pt x="46" y="37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7" y="27"/>
                    </a:lnTo>
                    <a:lnTo>
                      <a:pt x="61" y="21"/>
                    </a:lnTo>
                    <a:lnTo>
                      <a:pt x="68" y="19"/>
                    </a:lnTo>
                    <a:lnTo>
                      <a:pt x="70" y="18"/>
                    </a:lnTo>
                    <a:lnTo>
                      <a:pt x="75" y="19"/>
                    </a:lnTo>
                    <a:lnTo>
                      <a:pt x="77" y="18"/>
                    </a:lnTo>
                    <a:lnTo>
                      <a:pt x="75" y="14"/>
                    </a:lnTo>
                    <a:lnTo>
                      <a:pt x="77" y="11"/>
                    </a:lnTo>
                    <a:lnTo>
                      <a:pt x="80" y="9"/>
                    </a:lnTo>
                    <a:lnTo>
                      <a:pt x="82" y="7"/>
                    </a:lnTo>
                    <a:lnTo>
                      <a:pt x="82" y="3"/>
                    </a:lnTo>
                    <a:lnTo>
                      <a:pt x="84" y="2"/>
                    </a:lnTo>
                    <a:lnTo>
                      <a:pt x="86" y="0"/>
                    </a:lnTo>
                    <a:lnTo>
                      <a:pt x="89" y="2"/>
                    </a:lnTo>
                    <a:lnTo>
                      <a:pt x="93" y="5"/>
                    </a:lnTo>
                    <a:lnTo>
                      <a:pt x="95" y="11"/>
                    </a:lnTo>
                    <a:lnTo>
                      <a:pt x="96" y="14"/>
                    </a:lnTo>
                    <a:lnTo>
                      <a:pt x="100" y="14"/>
                    </a:lnTo>
                    <a:lnTo>
                      <a:pt x="102" y="41"/>
                    </a:lnTo>
                    <a:lnTo>
                      <a:pt x="96" y="52"/>
                    </a:lnTo>
                    <a:lnTo>
                      <a:pt x="95" y="52"/>
                    </a:lnTo>
                    <a:lnTo>
                      <a:pt x="93" y="55"/>
                    </a:lnTo>
                    <a:lnTo>
                      <a:pt x="91" y="59"/>
                    </a:lnTo>
                    <a:lnTo>
                      <a:pt x="88" y="68"/>
                    </a:lnTo>
                    <a:lnTo>
                      <a:pt x="89" y="73"/>
                    </a:lnTo>
                    <a:lnTo>
                      <a:pt x="88" y="75"/>
                    </a:lnTo>
                    <a:lnTo>
                      <a:pt x="86" y="80"/>
                    </a:lnTo>
                    <a:lnTo>
                      <a:pt x="88" y="82"/>
                    </a:lnTo>
                    <a:lnTo>
                      <a:pt x="95" y="75"/>
                    </a:lnTo>
                    <a:lnTo>
                      <a:pt x="105" y="75"/>
                    </a:lnTo>
                    <a:lnTo>
                      <a:pt x="105" y="79"/>
                    </a:lnTo>
                    <a:lnTo>
                      <a:pt x="107" y="82"/>
                    </a:lnTo>
                    <a:lnTo>
                      <a:pt x="107" y="89"/>
                    </a:lnTo>
                    <a:lnTo>
                      <a:pt x="116" y="95"/>
                    </a:lnTo>
                    <a:lnTo>
                      <a:pt x="113" y="107"/>
                    </a:lnTo>
                    <a:lnTo>
                      <a:pt x="122" y="111"/>
                    </a:lnTo>
                    <a:lnTo>
                      <a:pt x="123" y="113"/>
                    </a:lnTo>
                    <a:lnTo>
                      <a:pt x="129" y="118"/>
                    </a:lnTo>
                    <a:lnTo>
                      <a:pt x="134" y="118"/>
                    </a:lnTo>
                    <a:lnTo>
                      <a:pt x="139" y="114"/>
                    </a:lnTo>
                    <a:lnTo>
                      <a:pt x="141" y="114"/>
                    </a:lnTo>
                    <a:lnTo>
                      <a:pt x="143" y="116"/>
                    </a:lnTo>
                    <a:lnTo>
                      <a:pt x="141" y="118"/>
                    </a:lnTo>
                    <a:lnTo>
                      <a:pt x="141" y="120"/>
                    </a:lnTo>
                    <a:lnTo>
                      <a:pt x="132" y="125"/>
                    </a:lnTo>
                    <a:lnTo>
                      <a:pt x="134" y="129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7" y="132"/>
                    </a:lnTo>
                    <a:lnTo>
                      <a:pt x="125" y="134"/>
                    </a:lnTo>
                    <a:lnTo>
                      <a:pt x="123" y="139"/>
                    </a:lnTo>
                    <a:lnTo>
                      <a:pt x="118" y="141"/>
                    </a:lnTo>
                    <a:lnTo>
                      <a:pt x="105" y="150"/>
                    </a:lnTo>
                    <a:lnTo>
                      <a:pt x="93" y="152"/>
                    </a:lnTo>
                    <a:lnTo>
                      <a:pt x="88" y="168"/>
                    </a:lnTo>
                    <a:lnTo>
                      <a:pt x="88" y="170"/>
                    </a:lnTo>
                    <a:lnTo>
                      <a:pt x="86" y="172"/>
                    </a:lnTo>
                    <a:lnTo>
                      <a:pt x="91" y="186"/>
                    </a:lnTo>
                    <a:lnTo>
                      <a:pt x="98" y="191"/>
                    </a:lnTo>
                    <a:lnTo>
                      <a:pt x="100" y="193"/>
                    </a:lnTo>
                    <a:lnTo>
                      <a:pt x="100" y="207"/>
                    </a:lnTo>
                    <a:lnTo>
                      <a:pt x="104" y="207"/>
                    </a:lnTo>
                    <a:lnTo>
                      <a:pt x="105" y="209"/>
                    </a:lnTo>
                    <a:lnTo>
                      <a:pt x="104" y="211"/>
                    </a:lnTo>
                    <a:lnTo>
                      <a:pt x="100" y="218"/>
                    </a:lnTo>
                    <a:lnTo>
                      <a:pt x="100" y="222"/>
                    </a:lnTo>
                    <a:lnTo>
                      <a:pt x="96" y="225"/>
                    </a:lnTo>
                    <a:lnTo>
                      <a:pt x="96" y="227"/>
                    </a:lnTo>
                    <a:lnTo>
                      <a:pt x="95" y="231"/>
                    </a:lnTo>
                    <a:lnTo>
                      <a:pt x="96" y="236"/>
                    </a:lnTo>
                    <a:lnTo>
                      <a:pt x="109" y="245"/>
                    </a:lnTo>
                    <a:lnTo>
                      <a:pt x="113" y="265"/>
                    </a:lnTo>
                    <a:lnTo>
                      <a:pt x="118" y="279"/>
                    </a:lnTo>
                    <a:lnTo>
                      <a:pt x="118" y="283"/>
                    </a:lnTo>
                    <a:lnTo>
                      <a:pt x="113" y="290"/>
                    </a:lnTo>
                    <a:lnTo>
                      <a:pt x="109" y="293"/>
                    </a:lnTo>
                    <a:lnTo>
                      <a:pt x="104" y="308"/>
                    </a:lnTo>
                    <a:lnTo>
                      <a:pt x="100" y="306"/>
                    </a:lnTo>
                    <a:lnTo>
                      <a:pt x="105" y="283"/>
                    </a:lnTo>
                    <a:lnTo>
                      <a:pt x="100" y="279"/>
                    </a:lnTo>
                    <a:lnTo>
                      <a:pt x="100" y="277"/>
                    </a:lnTo>
                    <a:lnTo>
                      <a:pt x="104" y="277"/>
                    </a:lnTo>
                    <a:lnTo>
                      <a:pt x="102" y="274"/>
                    </a:lnTo>
                    <a:lnTo>
                      <a:pt x="104" y="270"/>
                    </a:lnTo>
                    <a:lnTo>
                      <a:pt x="96" y="249"/>
                    </a:lnTo>
                    <a:lnTo>
                      <a:pt x="96" y="250"/>
                    </a:lnTo>
                    <a:lnTo>
                      <a:pt x="95" y="252"/>
                    </a:lnTo>
                    <a:lnTo>
                      <a:pt x="88" y="204"/>
                    </a:lnTo>
                    <a:lnTo>
                      <a:pt x="84" y="204"/>
                    </a:lnTo>
                    <a:lnTo>
                      <a:pt x="77" y="197"/>
                    </a:lnTo>
                    <a:lnTo>
                      <a:pt x="73" y="197"/>
                    </a:lnTo>
                    <a:lnTo>
                      <a:pt x="71" y="188"/>
                    </a:lnTo>
                    <a:lnTo>
                      <a:pt x="70" y="200"/>
                    </a:lnTo>
                    <a:lnTo>
                      <a:pt x="50" y="216"/>
                    </a:lnTo>
                    <a:lnTo>
                      <a:pt x="48" y="215"/>
                    </a:lnTo>
                    <a:lnTo>
                      <a:pt x="46" y="215"/>
                    </a:lnTo>
                    <a:lnTo>
                      <a:pt x="45" y="213"/>
                    </a:lnTo>
                    <a:lnTo>
                      <a:pt x="43" y="216"/>
                    </a:lnTo>
                    <a:lnTo>
                      <a:pt x="37" y="215"/>
                    </a:lnTo>
                    <a:lnTo>
                      <a:pt x="36" y="213"/>
                    </a:lnTo>
                    <a:lnTo>
                      <a:pt x="36" y="209"/>
                    </a:lnTo>
                    <a:lnTo>
                      <a:pt x="34" y="213"/>
                    </a:lnTo>
                    <a:lnTo>
                      <a:pt x="32" y="211"/>
                    </a:lnTo>
                    <a:lnTo>
                      <a:pt x="32" y="20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6" name="Freeform 5654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7" name="Freeform 5655"/>
              <p:cNvSpPr>
                <a:spLocks/>
              </p:cNvSpPr>
              <p:nvPr/>
            </p:nvSpPr>
            <p:spPr bwMode="auto">
              <a:xfrm>
                <a:off x="4126" y="2232"/>
                <a:ext cx="55" cy="28"/>
              </a:xfrm>
              <a:custGeom>
                <a:avLst/>
                <a:gdLst>
                  <a:gd name="T0" fmla="*/ 48 w 55"/>
                  <a:gd name="T1" fmla="*/ 9 h 28"/>
                  <a:gd name="T2" fmla="*/ 48 w 55"/>
                  <a:gd name="T3" fmla="*/ 9 h 28"/>
                  <a:gd name="T4" fmla="*/ 44 w 55"/>
                  <a:gd name="T5" fmla="*/ 7 h 28"/>
                  <a:gd name="T6" fmla="*/ 43 w 55"/>
                  <a:gd name="T7" fmla="*/ 5 h 28"/>
                  <a:gd name="T8" fmla="*/ 43 w 55"/>
                  <a:gd name="T9" fmla="*/ 5 h 28"/>
                  <a:gd name="T10" fmla="*/ 39 w 55"/>
                  <a:gd name="T11" fmla="*/ 7 h 28"/>
                  <a:gd name="T12" fmla="*/ 28 w 55"/>
                  <a:gd name="T13" fmla="*/ 5 h 28"/>
                  <a:gd name="T14" fmla="*/ 26 w 55"/>
                  <a:gd name="T15" fmla="*/ 3 h 28"/>
                  <a:gd name="T16" fmla="*/ 26 w 55"/>
                  <a:gd name="T17" fmla="*/ 2 h 28"/>
                  <a:gd name="T18" fmla="*/ 25 w 55"/>
                  <a:gd name="T19" fmla="*/ 2 h 28"/>
                  <a:gd name="T20" fmla="*/ 23 w 55"/>
                  <a:gd name="T21" fmla="*/ 0 h 28"/>
                  <a:gd name="T22" fmla="*/ 19 w 55"/>
                  <a:gd name="T23" fmla="*/ 0 h 28"/>
                  <a:gd name="T24" fmla="*/ 16 w 55"/>
                  <a:gd name="T25" fmla="*/ 2 h 28"/>
                  <a:gd name="T26" fmla="*/ 12 w 55"/>
                  <a:gd name="T27" fmla="*/ 5 h 28"/>
                  <a:gd name="T28" fmla="*/ 10 w 55"/>
                  <a:gd name="T29" fmla="*/ 11 h 28"/>
                  <a:gd name="T30" fmla="*/ 3 w 55"/>
                  <a:gd name="T31" fmla="*/ 16 h 28"/>
                  <a:gd name="T32" fmla="*/ 3 w 55"/>
                  <a:gd name="T33" fmla="*/ 18 h 28"/>
                  <a:gd name="T34" fmla="*/ 0 w 55"/>
                  <a:gd name="T35" fmla="*/ 21 h 28"/>
                  <a:gd name="T36" fmla="*/ 0 w 55"/>
                  <a:gd name="T37" fmla="*/ 23 h 28"/>
                  <a:gd name="T38" fmla="*/ 1 w 55"/>
                  <a:gd name="T39" fmla="*/ 23 h 28"/>
                  <a:gd name="T40" fmla="*/ 1 w 55"/>
                  <a:gd name="T41" fmla="*/ 23 h 28"/>
                  <a:gd name="T42" fmla="*/ 1 w 55"/>
                  <a:gd name="T43" fmla="*/ 25 h 28"/>
                  <a:gd name="T44" fmla="*/ 3 w 55"/>
                  <a:gd name="T45" fmla="*/ 27 h 28"/>
                  <a:gd name="T46" fmla="*/ 3 w 55"/>
                  <a:gd name="T47" fmla="*/ 27 h 28"/>
                  <a:gd name="T48" fmla="*/ 5 w 55"/>
                  <a:gd name="T49" fmla="*/ 27 h 28"/>
                  <a:gd name="T50" fmla="*/ 19 w 55"/>
                  <a:gd name="T51" fmla="*/ 28 h 28"/>
                  <a:gd name="T52" fmla="*/ 26 w 55"/>
                  <a:gd name="T53" fmla="*/ 27 h 28"/>
                  <a:gd name="T54" fmla="*/ 34 w 55"/>
                  <a:gd name="T55" fmla="*/ 28 h 28"/>
                  <a:gd name="T56" fmla="*/ 51 w 55"/>
                  <a:gd name="T57" fmla="*/ 25 h 28"/>
                  <a:gd name="T58" fmla="*/ 55 w 55"/>
                  <a:gd name="T59" fmla="*/ 23 h 28"/>
                  <a:gd name="T60" fmla="*/ 55 w 55"/>
                  <a:gd name="T61" fmla="*/ 23 h 28"/>
                  <a:gd name="T62" fmla="*/ 55 w 55"/>
                  <a:gd name="T63" fmla="*/ 21 h 28"/>
                  <a:gd name="T64" fmla="*/ 55 w 55"/>
                  <a:gd name="T65" fmla="*/ 18 h 28"/>
                  <a:gd name="T66" fmla="*/ 53 w 55"/>
                  <a:gd name="T67" fmla="*/ 16 h 28"/>
                  <a:gd name="T68" fmla="*/ 48 w 55"/>
                  <a:gd name="T69" fmla="*/ 14 h 28"/>
                  <a:gd name="T70" fmla="*/ 48 w 55"/>
                  <a:gd name="T71" fmla="*/ 12 h 28"/>
                  <a:gd name="T72" fmla="*/ 48 w 55"/>
                  <a:gd name="T73" fmla="*/ 12 h 28"/>
                  <a:gd name="T74" fmla="*/ 48 w 55"/>
                  <a:gd name="T75" fmla="*/ 11 h 28"/>
                  <a:gd name="T76" fmla="*/ 48 w 55"/>
                  <a:gd name="T77" fmla="*/ 9 h 2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5"/>
                  <a:gd name="T118" fmla="*/ 0 h 28"/>
                  <a:gd name="T119" fmla="*/ 55 w 55"/>
                  <a:gd name="T120" fmla="*/ 28 h 2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5" h="28">
                    <a:moveTo>
                      <a:pt x="48" y="9"/>
                    </a:moveTo>
                    <a:lnTo>
                      <a:pt x="48" y="9"/>
                    </a:lnTo>
                    <a:lnTo>
                      <a:pt x="44" y="7"/>
                    </a:lnTo>
                    <a:lnTo>
                      <a:pt x="43" y="5"/>
                    </a:lnTo>
                    <a:lnTo>
                      <a:pt x="39" y="7"/>
                    </a:lnTo>
                    <a:lnTo>
                      <a:pt x="28" y="5"/>
                    </a:lnTo>
                    <a:lnTo>
                      <a:pt x="26" y="3"/>
                    </a:lnTo>
                    <a:lnTo>
                      <a:pt x="26" y="2"/>
                    </a:lnTo>
                    <a:lnTo>
                      <a:pt x="25" y="2"/>
                    </a:lnTo>
                    <a:lnTo>
                      <a:pt x="23" y="0"/>
                    </a:lnTo>
                    <a:lnTo>
                      <a:pt x="19" y="0"/>
                    </a:lnTo>
                    <a:lnTo>
                      <a:pt x="16" y="2"/>
                    </a:lnTo>
                    <a:lnTo>
                      <a:pt x="12" y="5"/>
                    </a:lnTo>
                    <a:lnTo>
                      <a:pt x="10" y="11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1" y="23"/>
                    </a:lnTo>
                    <a:lnTo>
                      <a:pt x="1" y="25"/>
                    </a:lnTo>
                    <a:lnTo>
                      <a:pt x="3" y="27"/>
                    </a:lnTo>
                    <a:lnTo>
                      <a:pt x="5" y="27"/>
                    </a:lnTo>
                    <a:lnTo>
                      <a:pt x="19" y="28"/>
                    </a:lnTo>
                    <a:lnTo>
                      <a:pt x="26" y="27"/>
                    </a:lnTo>
                    <a:lnTo>
                      <a:pt x="34" y="28"/>
                    </a:lnTo>
                    <a:lnTo>
                      <a:pt x="51" y="25"/>
                    </a:lnTo>
                    <a:lnTo>
                      <a:pt x="55" y="23"/>
                    </a:lnTo>
                    <a:lnTo>
                      <a:pt x="55" y="21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48" y="14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8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8" name="Freeform 5656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09" name="Freeform 5657"/>
              <p:cNvSpPr>
                <a:spLocks/>
              </p:cNvSpPr>
              <p:nvPr/>
            </p:nvSpPr>
            <p:spPr bwMode="auto">
              <a:xfrm>
                <a:off x="4945" y="1886"/>
                <a:ext cx="97" cy="90"/>
              </a:xfrm>
              <a:custGeom>
                <a:avLst/>
                <a:gdLst>
                  <a:gd name="T0" fmla="*/ 90 w 97"/>
                  <a:gd name="T1" fmla="*/ 27 h 90"/>
                  <a:gd name="T2" fmla="*/ 86 w 97"/>
                  <a:gd name="T3" fmla="*/ 38 h 90"/>
                  <a:gd name="T4" fmla="*/ 90 w 97"/>
                  <a:gd name="T5" fmla="*/ 43 h 90"/>
                  <a:gd name="T6" fmla="*/ 93 w 97"/>
                  <a:gd name="T7" fmla="*/ 49 h 90"/>
                  <a:gd name="T8" fmla="*/ 97 w 97"/>
                  <a:gd name="T9" fmla="*/ 50 h 90"/>
                  <a:gd name="T10" fmla="*/ 84 w 97"/>
                  <a:gd name="T11" fmla="*/ 56 h 90"/>
                  <a:gd name="T12" fmla="*/ 81 w 97"/>
                  <a:gd name="T13" fmla="*/ 58 h 90"/>
                  <a:gd name="T14" fmla="*/ 70 w 97"/>
                  <a:gd name="T15" fmla="*/ 58 h 90"/>
                  <a:gd name="T16" fmla="*/ 59 w 97"/>
                  <a:gd name="T17" fmla="*/ 70 h 90"/>
                  <a:gd name="T18" fmla="*/ 56 w 97"/>
                  <a:gd name="T19" fmla="*/ 79 h 90"/>
                  <a:gd name="T20" fmla="*/ 29 w 97"/>
                  <a:gd name="T21" fmla="*/ 65 h 90"/>
                  <a:gd name="T22" fmla="*/ 24 w 97"/>
                  <a:gd name="T23" fmla="*/ 68 h 90"/>
                  <a:gd name="T24" fmla="*/ 16 w 97"/>
                  <a:gd name="T25" fmla="*/ 67 h 90"/>
                  <a:gd name="T26" fmla="*/ 9 w 97"/>
                  <a:gd name="T27" fmla="*/ 70 h 90"/>
                  <a:gd name="T28" fmla="*/ 18 w 97"/>
                  <a:gd name="T29" fmla="*/ 77 h 90"/>
                  <a:gd name="T30" fmla="*/ 22 w 97"/>
                  <a:gd name="T31" fmla="*/ 83 h 90"/>
                  <a:gd name="T32" fmla="*/ 13 w 97"/>
                  <a:gd name="T33" fmla="*/ 84 h 90"/>
                  <a:gd name="T34" fmla="*/ 7 w 97"/>
                  <a:gd name="T35" fmla="*/ 90 h 90"/>
                  <a:gd name="T36" fmla="*/ 4 w 97"/>
                  <a:gd name="T37" fmla="*/ 86 h 90"/>
                  <a:gd name="T38" fmla="*/ 0 w 97"/>
                  <a:gd name="T39" fmla="*/ 72 h 90"/>
                  <a:gd name="T40" fmla="*/ 4 w 97"/>
                  <a:gd name="T41" fmla="*/ 63 h 90"/>
                  <a:gd name="T42" fmla="*/ 11 w 97"/>
                  <a:gd name="T43" fmla="*/ 58 h 90"/>
                  <a:gd name="T44" fmla="*/ 11 w 97"/>
                  <a:gd name="T45" fmla="*/ 52 h 90"/>
                  <a:gd name="T46" fmla="*/ 18 w 97"/>
                  <a:gd name="T47" fmla="*/ 52 h 90"/>
                  <a:gd name="T48" fmla="*/ 27 w 97"/>
                  <a:gd name="T49" fmla="*/ 47 h 90"/>
                  <a:gd name="T50" fmla="*/ 29 w 97"/>
                  <a:gd name="T51" fmla="*/ 38 h 90"/>
                  <a:gd name="T52" fmla="*/ 31 w 97"/>
                  <a:gd name="T53" fmla="*/ 8 h 90"/>
                  <a:gd name="T54" fmla="*/ 34 w 97"/>
                  <a:gd name="T55" fmla="*/ 0 h 90"/>
                  <a:gd name="T56" fmla="*/ 38 w 97"/>
                  <a:gd name="T57" fmla="*/ 2 h 90"/>
                  <a:gd name="T58" fmla="*/ 54 w 97"/>
                  <a:gd name="T59" fmla="*/ 22 h 90"/>
                  <a:gd name="T60" fmla="*/ 72 w 97"/>
                  <a:gd name="T61" fmla="*/ 33 h 90"/>
                  <a:gd name="T62" fmla="*/ 77 w 97"/>
                  <a:gd name="T63" fmla="*/ 36 h 90"/>
                  <a:gd name="T64" fmla="*/ 84 w 97"/>
                  <a:gd name="T65" fmla="*/ 33 h 9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7"/>
                  <a:gd name="T100" fmla="*/ 0 h 90"/>
                  <a:gd name="T101" fmla="*/ 97 w 97"/>
                  <a:gd name="T102" fmla="*/ 90 h 90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7" h="90">
                    <a:moveTo>
                      <a:pt x="84" y="33"/>
                    </a:moveTo>
                    <a:lnTo>
                      <a:pt x="90" y="27"/>
                    </a:lnTo>
                    <a:lnTo>
                      <a:pt x="90" y="29"/>
                    </a:lnTo>
                    <a:lnTo>
                      <a:pt x="86" y="38"/>
                    </a:lnTo>
                    <a:lnTo>
                      <a:pt x="86" y="42"/>
                    </a:lnTo>
                    <a:lnTo>
                      <a:pt x="90" y="43"/>
                    </a:lnTo>
                    <a:lnTo>
                      <a:pt x="90" y="49"/>
                    </a:lnTo>
                    <a:lnTo>
                      <a:pt x="93" y="49"/>
                    </a:lnTo>
                    <a:lnTo>
                      <a:pt x="97" y="47"/>
                    </a:lnTo>
                    <a:lnTo>
                      <a:pt x="97" y="50"/>
                    </a:lnTo>
                    <a:lnTo>
                      <a:pt x="86" y="56"/>
                    </a:lnTo>
                    <a:lnTo>
                      <a:pt x="84" y="56"/>
                    </a:lnTo>
                    <a:lnTo>
                      <a:pt x="83" y="56"/>
                    </a:lnTo>
                    <a:lnTo>
                      <a:pt x="81" y="58"/>
                    </a:lnTo>
                    <a:lnTo>
                      <a:pt x="75" y="58"/>
                    </a:lnTo>
                    <a:lnTo>
                      <a:pt x="70" y="58"/>
                    </a:lnTo>
                    <a:lnTo>
                      <a:pt x="67" y="59"/>
                    </a:lnTo>
                    <a:lnTo>
                      <a:pt x="59" y="70"/>
                    </a:lnTo>
                    <a:lnTo>
                      <a:pt x="58" y="76"/>
                    </a:lnTo>
                    <a:lnTo>
                      <a:pt x="56" y="79"/>
                    </a:lnTo>
                    <a:lnTo>
                      <a:pt x="34" y="65"/>
                    </a:lnTo>
                    <a:lnTo>
                      <a:pt x="29" y="65"/>
                    </a:lnTo>
                    <a:lnTo>
                      <a:pt x="25" y="67"/>
                    </a:lnTo>
                    <a:lnTo>
                      <a:pt x="24" y="68"/>
                    </a:lnTo>
                    <a:lnTo>
                      <a:pt x="20" y="68"/>
                    </a:lnTo>
                    <a:lnTo>
                      <a:pt x="16" y="67"/>
                    </a:lnTo>
                    <a:lnTo>
                      <a:pt x="11" y="67"/>
                    </a:lnTo>
                    <a:lnTo>
                      <a:pt x="9" y="70"/>
                    </a:lnTo>
                    <a:lnTo>
                      <a:pt x="11" y="74"/>
                    </a:lnTo>
                    <a:lnTo>
                      <a:pt x="18" y="77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16" y="83"/>
                    </a:lnTo>
                    <a:lnTo>
                      <a:pt x="13" y="84"/>
                    </a:lnTo>
                    <a:lnTo>
                      <a:pt x="11" y="88"/>
                    </a:lnTo>
                    <a:lnTo>
                      <a:pt x="7" y="90"/>
                    </a:lnTo>
                    <a:lnTo>
                      <a:pt x="6" y="90"/>
                    </a:lnTo>
                    <a:lnTo>
                      <a:pt x="4" y="86"/>
                    </a:lnTo>
                    <a:lnTo>
                      <a:pt x="6" y="77"/>
                    </a:lnTo>
                    <a:lnTo>
                      <a:pt x="0" y="72"/>
                    </a:lnTo>
                    <a:lnTo>
                      <a:pt x="2" y="67"/>
                    </a:lnTo>
                    <a:lnTo>
                      <a:pt x="4" y="63"/>
                    </a:lnTo>
                    <a:lnTo>
                      <a:pt x="7" y="61"/>
                    </a:lnTo>
                    <a:lnTo>
                      <a:pt x="11" y="58"/>
                    </a:lnTo>
                    <a:lnTo>
                      <a:pt x="13" y="54"/>
                    </a:lnTo>
                    <a:lnTo>
                      <a:pt x="11" y="52"/>
                    </a:lnTo>
                    <a:lnTo>
                      <a:pt x="11" y="49"/>
                    </a:lnTo>
                    <a:lnTo>
                      <a:pt x="18" y="52"/>
                    </a:lnTo>
                    <a:lnTo>
                      <a:pt x="25" y="50"/>
                    </a:lnTo>
                    <a:lnTo>
                      <a:pt x="27" y="47"/>
                    </a:lnTo>
                    <a:lnTo>
                      <a:pt x="27" y="40"/>
                    </a:lnTo>
                    <a:lnTo>
                      <a:pt x="29" y="38"/>
                    </a:lnTo>
                    <a:lnTo>
                      <a:pt x="33" y="16"/>
                    </a:lnTo>
                    <a:lnTo>
                      <a:pt x="31" y="8"/>
                    </a:lnTo>
                    <a:lnTo>
                      <a:pt x="31" y="4"/>
                    </a:lnTo>
                    <a:lnTo>
                      <a:pt x="34" y="0"/>
                    </a:lnTo>
                    <a:lnTo>
                      <a:pt x="38" y="2"/>
                    </a:lnTo>
                    <a:lnTo>
                      <a:pt x="38" y="4"/>
                    </a:lnTo>
                    <a:lnTo>
                      <a:pt x="54" y="22"/>
                    </a:lnTo>
                    <a:lnTo>
                      <a:pt x="67" y="31"/>
                    </a:lnTo>
                    <a:lnTo>
                      <a:pt x="72" y="33"/>
                    </a:lnTo>
                    <a:lnTo>
                      <a:pt x="74" y="34"/>
                    </a:lnTo>
                    <a:lnTo>
                      <a:pt x="77" y="36"/>
                    </a:lnTo>
                    <a:lnTo>
                      <a:pt x="81" y="34"/>
                    </a:lnTo>
                    <a:lnTo>
                      <a:pt x="84" y="3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0" name="Freeform 5658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1" name="Freeform 5659"/>
              <p:cNvSpPr>
                <a:spLocks/>
              </p:cNvSpPr>
              <p:nvPr/>
            </p:nvSpPr>
            <p:spPr bwMode="auto">
              <a:xfrm>
                <a:off x="4804" y="1974"/>
                <a:ext cx="179" cy="161"/>
              </a:xfrm>
              <a:custGeom>
                <a:avLst/>
                <a:gdLst>
                  <a:gd name="T0" fmla="*/ 168 w 179"/>
                  <a:gd name="T1" fmla="*/ 4 h 161"/>
                  <a:gd name="T2" fmla="*/ 174 w 179"/>
                  <a:gd name="T3" fmla="*/ 25 h 161"/>
                  <a:gd name="T4" fmla="*/ 177 w 179"/>
                  <a:gd name="T5" fmla="*/ 47 h 161"/>
                  <a:gd name="T6" fmla="*/ 174 w 179"/>
                  <a:gd name="T7" fmla="*/ 54 h 161"/>
                  <a:gd name="T8" fmla="*/ 166 w 179"/>
                  <a:gd name="T9" fmla="*/ 66 h 161"/>
                  <a:gd name="T10" fmla="*/ 163 w 179"/>
                  <a:gd name="T11" fmla="*/ 93 h 161"/>
                  <a:gd name="T12" fmla="*/ 156 w 179"/>
                  <a:gd name="T13" fmla="*/ 113 h 161"/>
                  <a:gd name="T14" fmla="*/ 156 w 179"/>
                  <a:gd name="T15" fmla="*/ 120 h 161"/>
                  <a:gd name="T16" fmla="*/ 143 w 179"/>
                  <a:gd name="T17" fmla="*/ 132 h 161"/>
                  <a:gd name="T18" fmla="*/ 147 w 179"/>
                  <a:gd name="T19" fmla="*/ 120 h 161"/>
                  <a:gd name="T20" fmla="*/ 141 w 179"/>
                  <a:gd name="T21" fmla="*/ 129 h 161"/>
                  <a:gd name="T22" fmla="*/ 132 w 179"/>
                  <a:gd name="T23" fmla="*/ 131 h 161"/>
                  <a:gd name="T24" fmla="*/ 127 w 179"/>
                  <a:gd name="T25" fmla="*/ 140 h 161"/>
                  <a:gd name="T26" fmla="*/ 125 w 179"/>
                  <a:gd name="T27" fmla="*/ 131 h 161"/>
                  <a:gd name="T28" fmla="*/ 98 w 179"/>
                  <a:gd name="T29" fmla="*/ 141 h 161"/>
                  <a:gd name="T30" fmla="*/ 98 w 179"/>
                  <a:gd name="T31" fmla="*/ 138 h 161"/>
                  <a:gd name="T32" fmla="*/ 95 w 179"/>
                  <a:gd name="T33" fmla="*/ 136 h 161"/>
                  <a:gd name="T34" fmla="*/ 89 w 179"/>
                  <a:gd name="T35" fmla="*/ 140 h 161"/>
                  <a:gd name="T36" fmla="*/ 93 w 179"/>
                  <a:gd name="T37" fmla="*/ 147 h 161"/>
                  <a:gd name="T38" fmla="*/ 88 w 179"/>
                  <a:gd name="T39" fmla="*/ 149 h 161"/>
                  <a:gd name="T40" fmla="*/ 73 w 179"/>
                  <a:gd name="T41" fmla="*/ 159 h 161"/>
                  <a:gd name="T42" fmla="*/ 68 w 179"/>
                  <a:gd name="T43" fmla="*/ 152 h 161"/>
                  <a:gd name="T44" fmla="*/ 72 w 179"/>
                  <a:gd name="T45" fmla="*/ 140 h 161"/>
                  <a:gd name="T46" fmla="*/ 59 w 179"/>
                  <a:gd name="T47" fmla="*/ 138 h 161"/>
                  <a:gd name="T48" fmla="*/ 45 w 179"/>
                  <a:gd name="T49" fmla="*/ 141 h 161"/>
                  <a:gd name="T50" fmla="*/ 23 w 179"/>
                  <a:gd name="T51" fmla="*/ 147 h 161"/>
                  <a:gd name="T52" fmla="*/ 12 w 179"/>
                  <a:gd name="T53" fmla="*/ 152 h 161"/>
                  <a:gd name="T54" fmla="*/ 5 w 179"/>
                  <a:gd name="T55" fmla="*/ 154 h 161"/>
                  <a:gd name="T56" fmla="*/ 7 w 179"/>
                  <a:gd name="T57" fmla="*/ 143 h 161"/>
                  <a:gd name="T58" fmla="*/ 25 w 179"/>
                  <a:gd name="T59" fmla="*/ 129 h 161"/>
                  <a:gd name="T60" fmla="*/ 39 w 179"/>
                  <a:gd name="T61" fmla="*/ 124 h 161"/>
                  <a:gd name="T62" fmla="*/ 75 w 179"/>
                  <a:gd name="T63" fmla="*/ 124 h 161"/>
                  <a:gd name="T64" fmla="*/ 82 w 179"/>
                  <a:gd name="T65" fmla="*/ 109 h 161"/>
                  <a:gd name="T66" fmla="*/ 95 w 179"/>
                  <a:gd name="T67" fmla="*/ 86 h 161"/>
                  <a:gd name="T68" fmla="*/ 102 w 179"/>
                  <a:gd name="T69" fmla="*/ 86 h 161"/>
                  <a:gd name="T70" fmla="*/ 97 w 179"/>
                  <a:gd name="T71" fmla="*/ 91 h 161"/>
                  <a:gd name="T72" fmla="*/ 104 w 179"/>
                  <a:gd name="T73" fmla="*/ 97 h 161"/>
                  <a:gd name="T74" fmla="*/ 123 w 179"/>
                  <a:gd name="T75" fmla="*/ 84 h 161"/>
                  <a:gd name="T76" fmla="*/ 134 w 179"/>
                  <a:gd name="T77" fmla="*/ 73 h 161"/>
                  <a:gd name="T78" fmla="*/ 145 w 179"/>
                  <a:gd name="T79" fmla="*/ 34 h 161"/>
                  <a:gd name="T80" fmla="*/ 145 w 179"/>
                  <a:gd name="T81" fmla="*/ 18 h 161"/>
                  <a:gd name="T82" fmla="*/ 150 w 179"/>
                  <a:gd name="T83" fmla="*/ 11 h 161"/>
                  <a:gd name="T84" fmla="*/ 154 w 179"/>
                  <a:gd name="T85" fmla="*/ 9 h 161"/>
                  <a:gd name="T86" fmla="*/ 159 w 179"/>
                  <a:gd name="T87" fmla="*/ 13 h 161"/>
                  <a:gd name="T88" fmla="*/ 165 w 179"/>
                  <a:gd name="T89" fmla="*/ 9 h 161"/>
                  <a:gd name="T90" fmla="*/ 159 w 179"/>
                  <a:gd name="T91" fmla="*/ 9 h 161"/>
                  <a:gd name="T92" fmla="*/ 161 w 179"/>
                  <a:gd name="T93" fmla="*/ 0 h 16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9"/>
                  <a:gd name="T142" fmla="*/ 0 h 161"/>
                  <a:gd name="T143" fmla="*/ 179 w 179"/>
                  <a:gd name="T144" fmla="*/ 161 h 16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9" h="161">
                    <a:moveTo>
                      <a:pt x="163" y="2"/>
                    </a:moveTo>
                    <a:lnTo>
                      <a:pt x="168" y="2"/>
                    </a:lnTo>
                    <a:lnTo>
                      <a:pt x="168" y="4"/>
                    </a:lnTo>
                    <a:lnTo>
                      <a:pt x="168" y="16"/>
                    </a:lnTo>
                    <a:lnTo>
                      <a:pt x="170" y="22"/>
                    </a:lnTo>
                    <a:lnTo>
                      <a:pt x="174" y="25"/>
                    </a:lnTo>
                    <a:lnTo>
                      <a:pt x="179" y="43"/>
                    </a:lnTo>
                    <a:lnTo>
                      <a:pt x="179" y="45"/>
                    </a:lnTo>
                    <a:lnTo>
                      <a:pt x="177" y="47"/>
                    </a:lnTo>
                    <a:lnTo>
                      <a:pt x="177" y="50"/>
                    </a:lnTo>
                    <a:lnTo>
                      <a:pt x="175" y="54"/>
                    </a:lnTo>
                    <a:lnTo>
                      <a:pt x="174" y="54"/>
                    </a:lnTo>
                    <a:lnTo>
                      <a:pt x="170" y="61"/>
                    </a:lnTo>
                    <a:lnTo>
                      <a:pt x="170" y="66"/>
                    </a:lnTo>
                    <a:lnTo>
                      <a:pt x="166" y="66"/>
                    </a:lnTo>
                    <a:lnTo>
                      <a:pt x="163" y="68"/>
                    </a:lnTo>
                    <a:lnTo>
                      <a:pt x="161" y="73"/>
                    </a:lnTo>
                    <a:lnTo>
                      <a:pt x="163" y="93"/>
                    </a:lnTo>
                    <a:lnTo>
                      <a:pt x="159" y="97"/>
                    </a:lnTo>
                    <a:lnTo>
                      <a:pt x="157" y="102"/>
                    </a:lnTo>
                    <a:lnTo>
                      <a:pt x="156" y="113"/>
                    </a:lnTo>
                    <a:lnTo>
                      <a:pt x="157" y="116"/>
                    </a:lnTo>
                    <a:lnTo>
                      <a:pt x="159" y="118"/>
                    </a:lnTo>
                    <a:lnTo>
                      <a:pt x="156" y="120"/>
                    </a:lnTo>
                    <a:lnTo>
                      <a:pt x="152" y="129"/>
                    </a:lnTo>
                    <a:lnTo>
                      <a:pt x="143" y="134"/>
                    </a:lnTo>
                    <a:lnTo>
                      <a:pt x="143" y="132"/>
                    </a:lnTo>
                    <a:lnTo>
                      <a:pt x="145" y="125"/>
                    </a:lnTo>
                    <a:lnTo>
                      <a:pt x="147" y="122"/>
                    </a:lnTo>
                    <a:lnTo>
                      <a:pt x="147" y="120"/>
                    </a:lnTo>
                    <a:lnTo>
                      <a:pt x="143" y="120"/>
                    </a:lnTo>
                    <a:lnTo>
                      <a:pt x="141" y="125"/>
                    </a:lnTo>
                    <a:lnTo>
                      <a:pt x="141" y="129"/>
                    </a:lnTo>
                    <a:lnTo>
                      <a:pt x="138" y="127"/>
                    </a:lnTo>
                    <a:lnTo>
                      <a:pt x="134" y="127"/>
                    </a:lnTo>
                    <a:lnTo>
                      <a:pt x="132" y="131"/>
                    </a:lnTo>
                    <a:lnTo>
                      <a:pt x="131" y="138"/>
                    </a:lnTo>
                    <a:lnTo>
                      <a:pt x="129" y="140"/>
                    </a:lnTo>
                    <a:lnTo>
                      <a:pt x="127" y="140"/>
                    </a:lnTo>
                    <a:lnTo>
                      <a:pt x="127" y="134"/>
                    </a:lnTo>
                    <a:lnTo>
                      <a:pt x="127" y="131"/>
                    </a:lnTo>
                    <a:lnTo>
                      <a:pt x="125" y="131"/>
                    </a:lnTo>
                    <a:lnTo>
                      <a:pt x="116" y="141"/>
                    </a:lnTo>
                    <a:lnTo>
                      <a:pt x="104" y="140"/>
                    </a:lnTo>
                    <a:lnTo>
                      <a:pt x="98" y="141"/>
                    </a:lnTo>
                    <a:lnTo>
                      <a:pt x="100" y="140"/>
                    </a:lnTo>
                    <a:lnTo>
                      <a:pt x="102" y="138"/>
                    </a:lnTo>
                    <a:lnTo>
                      <a:pt x="98" y="138"/>
                    </a:lnTo>
                    <a:lnTo>
                      <a:pt x="98" y="136"/>
                    </a:lnTo>
                    <a:lnTo>
                      <a:pt x="97" y="138"/>
                    </a:lnTo>
                    <a:lnTo>
                      <a:pt x="95" y="136"/>
                    </a:lnTo>
                    <a:lnTo>
                      <a:pt x="95" y="132"/>
                    </a:lnTo>
                    <a:lnTo>
                      <a:pt x="93" y="132"/>
                    </a:lnTo>
                    <a:lnTo>
                      <a:pt x="89" y="140"/>
                    </a:lnTo>
                    <a:lnTo>
                      <a:pt x="95" y="143"/>
                    </a:lnTo>
                    <a:lnTo>
                      <a:pt x="95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89" y="147"/>
                    </a:lnTo>
                    <a:lnTo>
                      <a:pt x="88" y="149"/>
                    </a:lnTo>
                    <a:lnTo>
                      <a:pt x="80" y="159"/>
                    </a:lnTo>
                    <a:lnTo>
                      <a:pt x="77" y="161"/>
                    </a:lnTo>
                    <a:lnTo>
                      <a:pt x="73" y="159"/>
                    </a:lnTo>
                    <a:lnTo>
                      <a:pt x="72" y="158"/>
                    </a:lnTo>
                    <a:lnTo>
                      <a:pt x="68" y="156"/>
                    </a:lnTo>
                    <a:lnTo>
                      <a:pt x="68" y="152"/>
                    </a:lnTo>
                    <a:lnTo>
                      <a:pt x="68" y="147"/>
                    </a:lnTo>
                    <a:lnTo>
                      <a:pt x="72" y="141"/>
                    </a:lnTo>
                    <a:lnTo>
                      <a:pt x="72" y="140"/>
                    </a:lnTo>
                    <a:lnTo>
                      <a:pt x="72" y="138"/>
                    </a:lnTo>
                    <a:lnTo>
                      <a:pt x="66" y="140"/>
                    </a:lnTo>
                    <a:lnTo>
                      <a:pt x="59" y="138"/>
                    </a:lnTo>
                    <a:lnTo>
                      <a:pt x="55" y="138"/>
                    </a:lnTo>
                    <a:lnTo>
                      <a:pt x="46" y="143"/>
                    </a:lnTo>
                    <a:lnTo>
                      <a:pt x="45" y="141"/>
                    </a:lnTo>
                    <a:lnTo>
                      <a:pt x="27" y="147"/>
                    </a:lnTo>
                    <a:lnTo>
                      <a:pt x="25" y="145"/>
                    </a:lnTo>
                    <a:lnTo>
                      <a:pt x="23" y="147"/>
                    </a:lnTo>
                    <a:lnTo>
                      <a:pt x="20" y="154"/>
                    </a:lnTo>
                    <a:lnTo>
                      <a:pt x="18" y="154"/>
                    </a:lnTo>
                    <a:lnTo>
                      <a:pt x="12" y="152"/>
                    </a:lnTo>
                    <a:lnTo>
                      <a:pt x="9" y="152"/>
                    </a:lnTo>
                    <a:lnTo>
                      <a:pt x="7" y="152"/>
                    </a:lnTo>
                    <a:lnTo>
                      <a:pt x="5" y="154"/>
                    </a:lnTo>
                    <a:lnTo>
                      <a:pt x="0" y="152"/>
                    </a:lnTo>
                    <a:lnTo>
                      <a:pt x="0" y="145"/>
                    </a:lnTo>
                    <a:lnTo>
                      <a:pt x="7" y="143"/>
                    </a:lnTo>
                    <a:lnTo>
                      <a:pt x="18" y="136"/>
                    </a:lnTo>
                    <a:lnTo>
                      <a:pt x="21" y="131"/>
                    </a:lnTo>
                    <a:lnTo>
                      <a:pt x="25" y="129"/>
                    </a:lnTo>
                    <a:lnTo>
                      <a:pt x="27" y="125"/>
                    </a:lnTo>
                    <a:lnTo>
                      <a:pt x="34" y="122"/>
                    </a:lnTo>
                    <a:lnTo>
                      <a:pt x="39" y="124"/>
                    </a:lnTo>
                    <a:lnTo>
                      <a:pt x="70" y="118"/>
                    </a:lnTo>
                    <a:lnTo>
                      <a:pt x="70" y="122"/>
                    </a:lnTo>
                    <a:lnTo>
                      <a:pt x="75" y="124"/>
                    </a:lnTo>
                    <a:lnTo>
                      <a:pt x="77" y="122"/>
                    </a:lnTo>
                    <a:lnTo>
                      <a:pt x="82" y="118"/>
                    </a:lnTo>
                    <a:lnTo>
                      <a:pt x="82" y="109"/>
                    </a:lnTo>
                    <a:lnTo>
                      <a:pt x="91" y="100"/>
                    </a:lnTo>
                    <a:lnTo>
                      <a:pt x="93" y="95"/>
                    </a:lnTo>
                    <a:lnTo>
                      <a:pt x="95" y="86"/>
                    </a:lnTo>
                    <a:lnTo>
                      <a:pt x="100" y="82"/>
                    </a:lnTo>
                    <a:lnTo>
                      <a:pt x="102" y="84"/>
                    </a:lnTo>
                    <a:lnTo>
                      <a:pt x="102" y="86"/>
                    </a:lnTo>
                    <a:lnTo>
                      <a:pt x="98" y="88"/>
                    </a:lnTo>
                    <a:lnTo>
                      <a:pt x="97" y="90"/>
                    </a:lnTo>
                    <a:lnTo>
                      <a:pt x="97" y="91"/>
                    </a:lnTo>
                    <a:lnTo>
                      <a:pt x="98" y="95"/>
                    </a:lnTo>
                    <a:lnTo>
                      <a:pt x="98" y="98"/>
                    </a:lnTo>
                    <a:lnTo>
                      <a:pt x="104" y="97"/>
                    </a:lnTo>
                    <a:lnTo>
                      <a:pt x="106" y="95"/>
                    </a:lnTo>
                    <a:lnTo>
                      <a:pt x="114" y="91"/>
                    </a:lnTo>
                    <a:lnTo>
                      <a:pt x="123" y="84"/>
                    </a:lnTo>
                    <a:lnTo>
                      <a:pt x="129" y="75"/>
                    </a:lnTo>
                    <a:lnTo>
                      <a:pt x="132" y="73"/>
                    </a:lnTo>
                    <a:lnTo>
                      <a:pt x="134" y="73"/>
                    </a:lnTo>
                    <a:lnTo>
                      <a:pt x="136" y="70"/>
                    </a:lnTo>
                    <a:lnTo>
                      <a:pt x="147" y="36"/>
                    </a:lnTo>
                    <a:lnTo>
                      <a:pt x="145" y="34"/>
                    </a:lnTo>
                    <a:lnTo>
                      <a:pt x="141" y="34"/>
                    </a:lnTo>
                    <a:lnTo>
                      <a:pt x="145" y="27"/>
                    </a:lnTo>
                    <a:lnTo>
                      <a:pt x="145" y="18"/>
                    </a:lnTo>
                    <a:lnTo>
                      <a:pt x="147" y="16"/>
                    </a:lnTo>
                    <a:lnTo>
                      <a:pt x="148" y="14"/>
                    </a:lnTo>
                    <a:lnTo>
                      <a:pt x="150" y="11"/>
                    </a:lnTo>
                    <a:lnTo>
                      <a:pt x="150" y="7"/>
                    </a:lnTo>
                    <a:lnTo>
                      <a:pt x="152" y="7"/>
                    </a:lnTo>
                    <a:lnTo>
                      <a:pt x="154" y="9"/>
                    </a:lnTo>
                    <a:lnTo>
                      <a:pt x="156" y="13"/>
                    </a:lnTo>
                    <a:lnTo>
                      <a:pt x="157" y="14"/>
                    </a:lnTo>
                    <a:lnTo>
                      <a:pt x="159" y="13"/>
                    </a:lnTo>
                    <a:lnTo>
                      <a:pt x="161" y="13"/>
                    </a:lnTo>
                    <a:lnTo>
                      <a:pt x="163" y="13"/>
                    </a:lnTo>
                    <a:lnTo>
                      <a:pt x="165" y="9"/>
                    </a:lnTo>
                    <a:lnTo>
                      <a:pt x="165" y="5"/>
                    </a:lnTo>
                    <a:lnTo>
                      <a:pt x="163" y="7"/>
                    </a:lnTo>
                    <a:lnTo>
                      <a:pt x="159" y="9"/>
                    </a:lnTo>
                    <a:lnTo>
                      <a:pt x="157" y="5"/>
                    </a:lnTo>
                    <a:lnTo>
                      <a:pt x="159" y="2"/>
                    </a:lnTo>
                    <a:lnTo>
                      <a:pt x="161" y="0"/>
                    </a:lnTo>
                    <a:lnTo>
                      <a:pt x="16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2" name="Freeform 5660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3" name="Freeform 5661"/>
              <p:cNvSpPr>
                <a:spLocks/>
              </p:cNvSpPr>
              <p:nvPr/>
            </p:nvSpPr>
            <p:spPr bwMode="auto">
              <a:xfrm>
                <a:off x="4920" y="2040"/>
                <a:ext cx="6" cy="11"/>
              </a:xfrm>
              <a:custGeom>
                <a:avLst/>
                <a:gdLst>
                  <a:gd name="T0" fmla="*/ 6 w 6"/>
                  <a:gd name="T1" fmla="*/ 0 h 11"/>
                  <a:gd name="T2" fmla="*/ 6 w 6"/>
                  <a:gd name="T3" fmla="*/ 4 h 11"/>
                  <a:gd name="T4" fmla="*/ 6 w 6"/>
                  <a:gd name="T5" fmla="*/ 6 h 11"/>
                  <a:gd name="T6" fmla="*/ 4 w 6"/>
                  <a:gd name="T7" fmla="*/ 11 h 11"/>
                  <a:gd name="T8" fmla="*/ 2 w 6"/>
                  <a:gd name="T9" fmla="*/ 11 h 11"/>
                  <a:gd name="T10" fmla="*/ 0 w 6"/>
                  <a:gd name="T11" fmla="*/ 7 h 11"/>
                  <a:gd name="T12" fmla="*/ 4 w 6"/>
                  <a:gd name="T13" fmla="*/ 2 h 11"/>
                  <a:gd name="T14" fmla="*/ 6 w 6"/>
                  <a:gd name="T15" fmla="*/ 0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11"/>
                  <a:gd name="T26" fmla="*/ 6 w 6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11">
                    <a:moveTo>
                      <a:pt x="6" y="0"/>
                    </a:moveTo>
                    <a:lnTo>
                      <a:pt x="6" y="4"/>
                    </a:lnTo>
                    <a:lnTo>
                      <a:pt x="6" y="6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0" y="7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4" name="Freeform 5662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5" name="Freeform 5663"/>
              <p:cNvSpPr>
                <a:spLocks/>
              </p:cNvSpPr>
              <p:nvPr/>
            </p:nvSpPr>
            <p:spPr bwMode="auto">
              <a:xfrm>
                <a:off x="4824" y="2119"/>
                <a:ext cx="41" cy="32"/>
              </a:xfrm>
              <a:custGeom>
                <a:avLst/>
                <a:gdLst>
                  <a:gd name="T0" fmla="*/ 32 w 41"/>
                  <a:gd name="T1" fmla="*/ 20 h 32"/>
                  <a:gd name="T2" fmla="*/ 25 w 41"/>
                  <a:gd name="T3" fmla="*/ 16 h 32"/>
                  <a:gd name="T4" fmla="*/ 21 w 41"/>
                  <a:gd name="T5" fmla="*/ 18 h 32"/>
                  <a:gd name="T6" fmla="*/ 17 w 41"/>
                  <a:gd name="T7" fmla="*/ 20 h 32"/>
                  <a:gd name="T8" fmla="*/ 14 w 41"/>
                  <a:gd name="T9" fmla="*/ 29 h 32"/>
                  <a:gd name="T10" fmla="*/ 14 w 41"/>
                  <a:gd name="T11" fmla="*/ 30 h 32"/>
                  <a:gd name="T12" fmla="*/ 10 w 41"/>
                  <a:gd name="T13" fmla="*/ 32 h 32"/>
                  <a:gd name="T14" fmla="*/ 7 w 41"/>
                  <a:gd name="T15" fmla="*/ 29 h 32"/>
                  <a:gd name="T16" fmla="*/ 5 w 41"/>
                  <a:gd name="T17" fmla="*/ 23 h 32"/>
                  <a:gd name="T18" fmla="*/ 5 w 41"/>
                  <a:gd name="T19" fmla="*/ 23 h 32"/>
                  <a:gd name="T20" fmla="*/ 3 w 41"/>
                  <a:gd name="T21" fmla="*/ 20 h 32"/>
                  <a:gd name="T22" fmla="*/ 1 w 41"/>
                  <a:gd name="T23" fmla="*/ 20 h 32"/>
                  <a:gd name="T24" fmla="*/ 0 w 41"/>
                  <a:gd name="T25" fmla="*/ 20 h 32"/>
                  <a:gd name="T26" fmla="*/ 10 w 41"/>
                  <a:gd name="T27" fmla="*/ 7 h 32"/>
                  <a:gd name="T28" fmla="*/ 16 w 41"/>
                  <a:gd name="T29" fmla="*/ 9 h 32"/>
                  <a:gd name="T30" fmla="*/ 19 w 41"/>
                  <a:gd name="T31" fmla="*/ 7 h 32"/>
                  <a:gd name="T32" fmla="*/ 21 w 41"/>
                  <a:gd name="T33" fmla="*/ 7 h 32"/>
                  <a:gd name="T34" fmla="*/ 23 w 41"/>
                  <a:gd name="T35" fmla="*/ 4 h 32"/>
                  <a:gd name="T36" fmla="*/ 26 w 41"/>
                  <a:gd name="T37" fmla="*/ 0 h 32"/>
                  <a:gd name="T38" fmla="*/ 28 w 41"/>
                  <a:gd name="T39" fmla="*/ 0 h 32"/>
                  <a:gd name="T40" fmla="*/ 32 w 41"/>
                  <a:gd name="T41" fmla="*/ 2 h 32"/>
                  <a:gd name="T42" fmla="*/ 35 w 41"/>
                  <a:gd name="T43" fmla="*/ 2 h 32"/>
                  <a:gd name="T44" fmla="*/ 37 w 41"/>
                  <a:gd name="T45" fmla="*/ 4 h 32"/>
                  <a:gd name="T46" fmla="*/ 39 w 41"/>
                  <a:gd name="T47" fmla="*/ 11 h 32"/>
                  <a:gd name="T48" fmla="*/ 41 w 41"/>
                  <a:gd name="T49" fmla="*/ 11 h 32"/>
                  <a:gd name="T50" fmla="*/ 39 w 41"/>
                  <a:gd name="T51" fmla="*/ 13 h 32"/>
                  <a:gd name="T52" fmla="*/ 37 w 41"/>
                  <a:gd name="T53" fmla="*/ 14 h 32"/>
                  <a:gd name="T54" fmla="*/ 32 w 41"/>
                  <a:gd name="T55" fmla="*/ 20 h 3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1"/>
                  <a:gd name="T85" fmla="*/ 0 h 32"/>
                  <a:gd name="T86" fmla="*/ 41 w 41"/>
                  <a:gd name="T87" fmla="*/ 32 h 3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1" h="32">
                    <a:moveTo>
                      <a:pt x="32" y="20"/>
                    </a:moveTo>
                    <a:lnTo>
                      <a:pt x="25" y="16"/>
                    </a:lnTo>
                    <a:lnTo>
                      <a:pt x="21" y="18"/>
                    </a:lnTo>
                    <a:lnTo>
                      <a:pt x="17" y="20"/>
                    </a:lnTo>
                    <a:lnTo>
                      <a:pt x="14" y="29"/>
                    </a:lnTo>
                    <a:lnTo>
                      <a:pt x="14" y="30"/>
                    </a:lnTo>
                    <a:lnTo>
                      <a:pt x="10" y="32"/>
                    </a:lnTo>
                    <a:lnTo>
                      <a:pt x="7" y="29"/>
                    </a:lnTo>
                    <a:lnTo>
                      <a:pt x="5" y="23"/>
                    </a:lnTo>
                    <a:lnTo>
                      <a:pt x="3" y="20"/>
                    </a:lnTo>
                    <a:lnTo>
                      <a:pt x="1" y="20"/>
                    </a:lnTo>
                    <a:lnTo>
                      <a:pt x="0" y="20"/>
                    </a:lnTo>
                    <a:lnTo>
                      <a:pt x="10" y="7"/>
                    </a:lnTo>
                    <a:lnTo>
                      <a:pt x="16" y="9"/>
                    </a:lnTo>
                    <a:lnTo>
                      <a:pt x="19" y="7"/>
                    </a:lnTo>
                    <a:lnTo>
                      <a:pt x="21" y="7"/>
                    </a:lnTo>
                    <a:lnTo>
                      <a:pt x="23" y="4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32" y="2"/>
                    </a:lnTo>
                    <a:lnTo>
                      <a:pt x="35" y="2"/>
                    </a:lnTo>
                    <a:lnTo>
                      <a:pt x="37" y="4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39" y="13"/>
                    </a:lnTo>
                    <a:lnTo>
                      <a:pt x="37" y="14"/>
                    </a:lnTo>
                    <a:lnTo>
                      <a:pt x="32" y="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6" name="Freeform 5664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7" name="Freeform 5665"/>
              <p:cNvSpPr>
                <a:spLocks/>
              </p:cNvSpPr>
              <p:nvPr/>
            </p:nvSpPr>
            <p:spPr bwMode="auto">
              <a:xfrm>
                <a:off x="4865" y="2114"/>
                <a:ext cx="3" cy="9"/>
              </a:xfrm>
              <a:custGeom>
                <a:avLst/>
                <a:gdLst>
                  <a:gd name="T0" fmla="*/ 3 w 3"/>
                  <a:gd name="T1" fmla="*/ 0 h 9"/>
                  <a:gd name="T2" fmla="*/ 0 w 3"/>
                  <a:gd name="T3" fmla="*/ 7 h 9"/>
                  <a:gd name="T4" fmla="*/ 2 w 3"/>
                  <a:gd name="T5" fmla="*/ 9 h 9"/>
                  <a:gd name="T6" fmla="*/ 3 w 3"/>
                  <a:gd name="T7" fmla="*/ 7 h 9"/>
                  <a:gd name="T8" fmla="*/ 3 w 3"/>
                  <a:gd name="T9" fmla="*/ 0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9"/>
                  <a:gd name="T17" fmla="*/ 3 w 3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9">
                    <a:moveTo>
                      <a:pt x="3" y="0"/>
                    </a:moveTo>
                    <a:lnTo>
                      <a:pt x="0" y="7"/>
                    </a:lnTo>
                    <a:lnTo>
                      <a:pt x="2" y="9"/>
                    </a:lnTo>
                    <a:lnTo>
                      <a:pt x="3" y="7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8" name="Freeform 5666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19" name="Freeform 5667"/>
              <p:cNvSpPr>
                <a:spLocks/>
              </p:cNvSpPr>
              <p:nvPr/>
            </p:nvSpPr>
            <p:spPr bwMode="auto">
              <a:xfrm>
                <a:off x="4782" y="2128"/>
                <a:ext cx="38" cy="54"/>
              </a:xfrm>
              <a:custGeom>
                <a:avLst/>
                <a:gdLst>
                  <a:gd name="T0" fmla="*/ 20 w 38"/>
                  <a:gd name="T1" fmla="*/ 0 h 54"/>
                  <a:gd name="T2" fmla="*/ 20 w 38"/>
                  <a:gd name="T3" fmla="*/ 0 h 54"/>
                  <a:gd name="T4" fmla="*/ 18 w 38"/>
                  <a:gd name="T5" fmla="*/ 0 h 54"/>
                  <a:gd name="T6" fmla="*/ 17 w 38"/>
                  <a:gd name="T7" fmla="*/ 0 h 54"/>
                  <a:gd name="T8" fmla="*/ 15 w 38"/>
                  <a:gd name="T9" fmla="*/ 4 h 54"/>
                  <a:gd name="T10" fmla="*/ 13 w 38"/>
                  <a:gd name="T11" fmla="*/ 5 h 54"/>
                  <a:gd name="T12" fmla="*/ 9 w 38"/>
                  <a:gd name="T13" fmla="*/ 5 h 54"/>
                  <a:gd name="T14" fmla="*/ 8 w 38"/>
                  <a:gd name="T15" fmla="*/ 7 h 54"/>
                  <a:gd name="T16" fmla="*/ 6 w 38"/>
                  <a:gd name="T17" fmla="*/ 9 h 54"/>
                  <a:gd name="T18" fmla="*/ 6 w 38"/>
                  <a:gd name="T19" fmla="*/ 7 h 54"/>
                  <a:gd name="T20" fmla="*/ 4 w 38"/>
                  <a:gd name="T21" fmla="*/ 9 h 54"/>
                  <a:gd name="T22" fmla="*/ 0 w 38"/>
                  <a:gd name="T23" fmla="*/ 13 h 54"/>
                  <a:gd name="T24" fmla="*/ 4 w 38"/>
                  <a:gd name="T25" fmla="*/ 18 h 54"/>
                  <a:gd name="T26" fmla="*/ 6 w 38"/>
                  <a:gd name="T27" fmla="*/ 20 h 54"/>
                  <a:gd name="T28" fmla="*/ 4 w 38"/>
                  <a:gd name="T29" fmla="*/ 18 h 54"/>
                  <a:gd name="T30" fmla="*/ 2 w 38"/>
                  <a:gd name="T31" fmla="*/ 18 h 54"/>
                  <a:gd name="T32" fmla="*/ 2 w 38"/>
                  <a:gd name="T33" fmla="*/ 25 h 54"/>
                  <a:gd name="T34" fmla="*/ 4 w 38"/>
                  <a:gd name="T35" fmla="*/ 23 h 54"/>
                  <a:gd name="T36" fmla="*/ 8 w 38"/>
                  <a:gd name="T37" fmla="*/ 21 h 54"/>
                  <a:gd name="T38" fmla="*/ 11 w 38"/>
                  <a:gd name="T39" fmla="*/ 23 h 54"/>
                  <a:gd name="T40" fmla="*/ 13 w 38"/>
                  <a:gd name="T41" fmla="*/ 21 h 54"/>
                  <a:gd name="T42" fmla="*/ 9 w 38"/>
                  <a:gd name="T43" fmla="*/ 20 h 54"/>
                  <a:gd name="T44" fmla="*/ 9 w 38"/>
                  <a:gd name="T45" fmla="*/ 18 h 54"/>
                  <a:gd name="T46" fmla="*/ 9 w 38"/>
                  <a:gd name="T47" fmla="*/ 14 h 54"/>
                  <a:gd name="T48" fmla="*/ 11 w 38"/>
                  <a:gd name="T49" fmla="*/ 14 h 54"/>
                  <a:gd name="T50" fmla="*/ 15 w 38"/>
                  <a:gd name="T51" fmla="*/ 21 h 54"/>
                  <a:gd name="T52" fmla="*/ 15 w 38"/>
                  <a:gd name="T53" fmla="*/ 25 h 54"/>
                  <a:gd name="T54" fmla="*/ 17 w 38"/>
                  <a:gd name="T55" fmla="*/ 25 h 54"/>
                  <a:gd name="T56" fmla="*/ 15 w 38"/>
                  <a:gd name="T57" fmla="*/ 29 h 54"/>
                  <a:gd name="T58" fmla="*/ 15 w 38"/>
                  <a:gd name="T59" fmla="*/ 32 h 54"/>
                  <a:gd name="T60" fmla="*/ 11 w 38"/>
                  <a:gd name="T61" fmla="*/ 34 h 54"/>
                  <a:gd name="T62" fmla="*/ 11 w 38"/>
                  <a:gd name="T63" fmla="*/ 38 h 54"/>
                  <a:gd name="T64" fmla="*/ 11 w 38"/>
                  <a:gd name="T65" fmla="*/ 47 h 54"/>
                  <a:gd name="T66" fmla="*/ 9 w 38"/>
                  <a:gd name="T67" fmla="*/ 48 h 54"/>
                  <a:gd name="T68" fmla="*/ 11 w 38"/>
                  <a:gd name="T69" fmla="*/ 50 h 54"/>
                  <a:gd name="T70" fmla="*/ 17 w 38"/>
                  <a:gd name="T71" fmla="*/ 52 h 54"/>
                  <a:gd name="T72" fmla="*/ 17 w 38"/>
                  <a:gd name="T73" fmla="*/ 48 h 54"/>
                  <a:gd name="T74" fmla="*/ 17 w 38"/>
                  <a:gd name="T75" fmla="*/ 45 h 54"/>
                  <a:gd name="T76" fmla="*/ 17 w 38"/>
                  <a:gd name="T77" fmla="*/ 41 h 54"/>
                  <a:gd name="T78" fmla="*/ 20 w 38"/>
                  <a:gd name="T79" fmla="*/ 43 h 54"/>
                  <a:gd name="T80" fmla="*/ 18 w 38"/>
                  <a:gd name="T81" fmla="*/ 43 h 54"/>
                  <a:gd name="T82" fmla="*/ 18 w 38"/>
                  <a:gd name="T83" fmla="*/ 47 h 54"/>
                  <a:gd name="T84" fmla="*/ 18 w 38"/>
                  <a:gd name="T85" fmla="*/ 54 h 54"/>
                  <a:gd name="T86" fmla="*/ 20 w 38"/>
                  <a:gd name="T87" fmla="*/ 54 h 54"/>
                  <a:gd name="T88" fmla="*/ 24 w 38"/>
                  <a:gd name="T89" fmla="*/ 52 h 54"/>
                  <a:gd name="T90" fmla="*/ 24 w 38"/>
                  <a:gd name="T91" fmla="*/ 48 h 54"/>
                  <a:gd name="T92" fmla="*/ 25 w 38"/>
                  <a:gd name="T93" fmla="*/ 47 h 54"/>
                  <a:gd name="T94" fmla="*/ 27 w 38"/>
                  <a:gd name="T95" fmla="*/ 47 h 54"/>
                  <a:gd name="T96" fmla="*/ 38 w 38"/>
                  <a:gd name="T97" fmla="*/ 20 h 54"/>
                  <a:gd name="T98" fmla="*/ 38 w 38"/>
                  <a:gd name="T99" fmla="*/ 16 h 54"/>
                  <a:gd name="T100" fmla="*/ 36 w 38"/>
                  <a:gd name="T101" fmla="*/ 13 h 54"/>
                  <a:gd name="T102" fmla="*/ 33 w 38"/>
                  <a:gd name="T103" fmla="*/ 13 h 54"/>
                  <a:gd name="T104" fmla="*/ 33 w 38"/>
                  <a:gd name="T105" fmla="*/ 11 h 54"/>
                  <a:gd name="T106" fmla="*/ 34 w 38"/>
                  <a:gd name="T107" fmla="*/ 7 h 54"/>
                  <a:gd name="T108" fmla="*/ 33 w 38"/>
                  <a:gd name="T109" fmla="*/ 5 h 54"/>
                  <a:gd name="T110" fmla="*/ 31 w 38"/>
                  <a:gd name="T111" fmla="*/ 5 h 54"/>
                  <a:gd name="T112" fmla="*/ 25 w 38"/>
                  <a:gd name="T113" fmla="*/ 5 h 54"/>
                  <a:gd name="T114" fmla="*/ 22 w 38"/>
                  <a:gd name="T115" fmla="*/ 2 h 54"/>
                  <a:gd name="T116" fmla="*/ 22 w 38"/>
                  <a:gd name="T117" fmla="*/ 0 h 54"/>
                  <a:gd name="T118" fmla="*/ 20 w 38"/>
                  <a:gd name="T119" fmla="*/ 0 h 5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38"/>
                  <a:gd name="T181" fmla="*/ 0 h 54"/>
                  <a:gd name="T182" fmla="*/ 38 w 38"/>
                  <a:gd name="T183" fmla="*/ 54 h 5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38" h="54">
                    <a:moveTo>
                      <a:pt x="20" y="0"/>
                    </a:moveTo>
                    <a:lnTo>
                      <a:pt x="20" y="0"/>
                    </a:lnTo>
                    <a:lnTo>
                      <a:pt x="18" y="0"/>
                    </a:lnTo>
                    <a:lnTo>
                      <a:pt x="17" y="0"/>
                    </a:lnTo>
                    <a:lnTo>
                      <a:pt x="15" y="4"/>
                    </a:lnTo>
                    <a:lnTo>
                      <a:pt x="13" y="5"/>
                    </a:lnTo>
                    <a:lnTo>
                      <a:pt x="9" y="5"/>
                    </a:lnTo>
                    <a:lnTo>
                      <a:pt x="8" y="7"/>
                    </a:lnTo>
                    <a:lnTo>
                      <a:pt x="6" y="9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4" y="18"/>
                    </a:lnTo>
                    <a:lnTo>
                      <a:pt x="6" y="20"/>
                    </a:lnTo>
                    <a:lnTo>
                      <a:pt x="4" y="18"/>
                    </a:lnTo>
                    <a:lnTo>
                      <a:pt x="2" y="1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8" y="21"/>
                    </a:lnTo>
                    <a:lnTo>
                      <a:pt x="11" y="23"/>
                    </a:lnTo>
                    <a:lnTo>
                      <a:pt x="13" y="21"/>
                    </a:lnTo>
                    <a:lnTo>
                      <a:pt x="9" y="20"/>
                    </a:lnTo>
                    <a:lnTo>
                      <a:pt x="9" y="18"/>
                    </a:lnTo>
                    <a:lnTo>
                      <a:pt x="9" y="14"/>
                    </a:lnTo>
                    <a:lnTo>
                      <a:pt x="11" y="14"/>
                    </a:lnTo>
                    <a:lnTo>
                      <a:pt x="15" y="21"/>
                    </a:lnTo>
                    <a:lnTo>
                      <a:pt x="15" y="25"/>
                    </a:lnTo>
                    <a:lnTo>
                      <a:pt x="17" y="25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1" y="34"/>
                    </a:lnTo>
                    <a:lnTo>
                      <a:pt x="11" y="38"/>
                    </a:lnTo>
                    <a:lnTo>
                      <a:pt x="11" y="47"/>
                    </a:lnTo>
                    <a:lnTo>
                      <a:pt x="9" y="48"/>
                    </a:lnTo>
                    <a:lnTo>
                      <a:pt x="11" y="50"/>
                    </a:lnTo>
                    <a:lnTo>
                      <a:pt x="17" y="52"/>
                    </a:lnTo>
                    <a:lnTo>
                      <a:pt x="17" y="48"/>
                    </a:lnTo>
                    <a:lnTo>
                      <a:pt x="17" y="45"/>
                    </a:lnTo>
                    <a:lnTo>
                      <a:pt x="17" y="41"/>
                    </a:lnTo>
                    <a:lnTo>
                      <a:pt x="20" y="43"/>
                    </a:lnTo>
                    <a:lnTo>
                      <a:pt x="18" y="43"/>
                    </a:lnTo>
                    <a:lnTo>
                      <a:pt x="18" y="47"/>
                    </a:lnTo>
                    <a:lnTo>
                      <a:pt x="18" y="54"/>
                    </a:lnTo>
                    <a:lnTo>
                      <a:pt x="20" y="54"/>
                    </a:lnTo>
                    <a:lnTo>
                      <a:pt x="24" y="52"/>
                    </a:lnTo>
                    <a:lnTo>
                      <a:pt x="24" y="48"/>
                    </a:lnTo>
                    <a:lnTo>
                      <a:pt x="25" y="47"/>
                    </a:lnTo>
                    <a:lnTo>
                      <a:pt x="27" y="47"/>
                    </a:lnTo>
                    <a:lnTo>
                      <a:pt x="38" y="20"/>
                    </a:lnTo>
                    <a:lnTo>
                      <a:pt x="38" y="16"/>
                    </a:lnTo>
                    <a:lnTo>
                      <a:pt x="36" y="13"/>
                    </a:lnTo>
                    <a:lnTo>
                      <a:pt x="33" y="13"/>
                    </a:lnTo>
                    <a:lnTo>
                      <a:pt x="33" y="11"/>
                    </a:lnTo>
                    <a:lnTo>
                      <a:pt x="34" y="7"/>
                    </a:lnTo>
                    <a:lnTo>
                      <a:pt x="33" y="5"/>
                    </a:lnTo>
                    <a:lnTo>
                      <a:pt x="31" y="5"/>
                    </a:lnTo>
                    <a:lnTo>
                      <a:pt x="25" y="5"/>
                    </a:lnTo>
                    <a:lnTo>
                      <a:pt x="22" y="2"/>
                    </a:lnTo>
                    <a:lnTo>
                      <a:pt x="22" y="0"/>
                    </a:lnTo>
                    <a:lnTo>
                      <a:pt x="2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0" name="Freeform 5668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1" name="Freeform 5669"/>
              <p:cNvSpPr>
                <a:spLocks/>
              </p:cNvSpPr>
              <p:nvPr/>
            </p:nvSpPr>
            <p:spPr bwMode="auto">
              <a:xfrm>
                <a:off x="4790" y="2155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2 h 5"/>
                  <a:gd name="T4" fmla="*/ 0 w 1"/>
                  <a:gd name="T5" fmla="*/ 5 h 5"/>
                  <a:gd name="T6" fmla="*/ 0 w 1"/>
                  <a:gd name="T7" fmla="*/ 5 h 5"/>
                  <a:gd name="T8" fmla="*/ 1 w 1"/>
                  <a:gd name="T9" fmla="*/ 0 h 5"/>
                  <a:gd name="T10" fmla="*/ 0 w 1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5"/>
                  <a:gd name="T20" fmla="*/ 1 w 1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5">
                    <a:moveTo>
                      <a:pt x="0" y="0"/>
                    </a:moveTo>
                    <a:lnTo>
                      <a:pt x="0" y="2"/>
                    </a:lnTo>
                    <a:lnTo>
                      <a:pt x="0" y="5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2" name="Freeform 5670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3" name="Freeform 5671"/>
              <p:cNvSpPr>
                <a:spLocks/>
              </p:cNvSpPr>
              <p:nvPr/>
            </p:nvSpPr>
            <p:spPr bwMode="auto">
              <a:xfrm>
                <a:off x="4804" y="2187"/>
                <a:ext cx="2" cy="7"/>
              </a:xfrm>
              <a:custGeom>
                <a:avLst/>
                <a:gdLst>
                  <a:gd name="T0" fmla="*/ 2 w 2"/>
                  <a:gd name="T1" fmla="*/ 2 h 7"/>
                  <a:gd name="T2" fmla="*/ 2 w 2"/>
                  <a:gd name="T3" fmla="*/ 0 h 7"/>
                  <a:gd name="T4" fmla="*/ 0 w 2"/>
                  <a:gd name="T5" fmla="*/ 5 h 7"/>
                  <a:gd name="T6" fmla="*/ 0 w 2"/>
                  <a:gd name="T7" fmla="*/ 7 h 7"/>
                  <a:gd name="T8" fmla="*/ 2 w 2"/>
                  <a:gd name="T9" fmla="*/ 2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7"/>
                  <a:gd name="T17" fmla="*/ 2 w 2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7">
                    <a:moveTo>
                      <a:pt x="2" y="2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4" name="Freeform 5672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5" name="Freeform 5673"/>
              <p:cNvSpPr>
                <a:spLocks/>
              </p:cNvSpPr>
              <p:nvPr/>
            </p:nvSpPr>
            <p:spPr bwMode="auto">
              <a:xfrm>
                <a:off x="4795" y="2192"/>
                <a:ext cx="4" cy="6"/>
              </a:xfrm>
              <a:custGeom>
                <a:avLst/>
                <a:gdLst>
                  <a:gd name="T0" fmla="*/ 2 w 4"/>
                  <a:gd name="T1" fmla="*/ 2 h 6"/>
                  <a:gd name="T2" fmla="*/ 0 w 4"/>
                  <a:gd name="T3" fmla="*/ 0 h 6"/>
                  <a:gd name="T4" fmla="*/ 0 w 4"/>
                  <a:gd name="T5" fmla="*/ 2 h 6"/>
                  <a:gd name="T6" fmla="*/ 0 w 4"/>
                  <a:gd name="T7" fmla="*/ 6 h 6"/>
                  <a:gd name="T8" fmla="*/ 4 w 4"/>
                  <a:gd name="T9" fmla="*/ 6 h 6"/>
                  <a:gd name="T10" fmla="*/ 4 w 4"/>
                  <a:gd name="T11" fmla="*/ 2 h 6"/>
                  <a:gd name="T12" fmla="*/ 2 w 4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4"/>
                  <a:gd name="T22" fmla="*/ 0 h 6"/>
                  <a:gd name="T23" fmla="*/ 4 w 4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4" h="6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6"/>
                    </a:lnTo>
                    <a:lnTo>
                      <a:pt x="4" y="6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6" name="Freeform 5674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7" name="Freeform 5675"/>
              <p:cNvSpPr>
                <a:spLocks/>
              </p:cNvSpPr>
              <p:nvPr/>
            </p:nvSpPr>
            <p:spPr bwMode="auto">
              <a:xfrm>
                <a:off x="4766" y="2149"/>
                <a:ext cx="4" cy="4"/>
              </a:xfrm>
              <a:custGeom>
                <a:avLst/>
                <a:gdLst>
                  <a:gd name="T0" fmla="*/ 4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4 w 4"/>
                  <a:gd name="T7" fmla="*/ 4 h 4"/>
                  <a:gd name="T8" fmla="*/ 4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4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4" y="4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8" name="Freeform 5676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29" name="Freeform 5677"/>
              <p:cNvSpPr>
                <a:spLocks/>
              </p:cNvSpPr>
              <p:nvPr/>
            </p:nvSpPr>
            <p:spPr bwMode="auto">
              <a:xfrm>
                <a:off x="4772" y="2144"/>
                <a:ext cx="3" cy="4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0 h 4"/>
                  <a:gd name="T4" fmla="*/ 1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  <a:gd name="T10" fmla="*/ 3 w 3"/>
                  <a:gd name="T11" fmla="*/ 2 h 4"/>
                  <a:gd name="T12" fmla="*/ 3 w 3"/>
                  <a:gd name="T13" fmla="*/ 2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2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2"/>
                    </a:lnTo>
                    <a:lnTo>
                      <a:pt x="1" y="4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0" name="Freeform 5678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1" name="Freeform 5679"/>
              <p:cNvSpPr>
                <a:spLocks/>
              </p:cNvSpPr>
              <p:nvPr/>
            </p:nvSpPr>
            <p:spPr bwMode="auto">
              <a:xfrm>
                <a:off x="4782" y="2128"/>
                <a:ext cx="2" cy="4"/>
              </a:xfrm>
              <a:custGeom>
                <a:avLst/>
                <a:gdLst>
                  <a:gd name="T0" fmla="*/ 2 w 2"/>
                  <a:gd name="T1" fmla="*/ 0 h 4"/>
                  <a:gd name="T2" fmla="*/ 0 w 2"/>
                  <a:gd name="T3" fmla="*/ 2 h 4"/>
                  <a:gd name="T4" fmla="*/ 2 w 2"/>
                  <a:gd name="T5" fmla="*/ 4 h 4"/>
                  <a:gd name="T6" fmla="*/ 2 w 2"/>
                  <a:gd name="T7" fmla="*/ 2 h 4"/>
                  <a:gd name="T8" fmla="*/ 2 w 2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4"/>
                  <a:gd name="T17" fmla="*/ 2 w 2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4">
                    <a:moveTo>
                      <a:pt x="2" y="0"/>
                    </a:moveTo>
                    <a:lnTo>
                      <a:pt x="0" y="2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2" name="Freeform 5680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3" name="Freeform 5681"/>
              <p:cNvSpPr>
                <a:spLocks/>
              </p:cNvSpPr>
              <p:nvPr/>
            </p:nvSpPr>
            <p:spPr bwMode="auto">
              <a:xfrm>
                <a:off x="4629" y="2285"/>
                <a:ext cx="28" cy="60"/>
              </a:xfrm>
              <a:custGeom>
                <a:avLst/>
                <a:gdLst>
                  <a:gd name="T0" fmla="*/ 21 w 28"/>
                  <a:gd name="T1" fmla="*/ 0 h 60"/>
                  <a:gd name="T2" fmla="*/ 23 w 28"/>
                  <a:gd name="T3" fmla="*/ 2 h 60"/>
                  <a:gd name="T4" fmla="*/ 25 w 28"/>
                  <a:gd name="T5" fmla="*/ 4 h 60"/>
                  <a:gd name="T6" fmla="*/ 26 w 28"/>
                  <a:gd name="T7" fmla="*/ 4 h 60"/>
                  <a:gd name="T8" fmla="*/ 26 w 28"/>
                  <a:gd name="T9" fmla="*/ 4 h 60"/>
                  <a:gd name="T10" fmla="*/ 28 w 28"/>
                  <a:gd name="T11" fmla="*/ 6 h 60"/>
                  <a:gd name="T12" fmla="*/ 26 w 28"/>
                  <a:gd name="T13" fmla="*/ 9 h 60"/>
                  <a:gd name="T14" fmla="*/ 26 w 28"/>
                  <a:gd name="T15" fmla="*/ 13 h 60"/>
                  <a:gd name="T16" fmla="*/ 12 w 28"/>
                  <a:gd name="T17" fmla="*/ 60 h 60"/>
                  <a:gd name="T18" fmla="*/ 10 w 28"/>
                  <a:gd name="T19" fmla="*/ 58 h 60"/>
                  <a:gd name="T20" fmla="*/ 7 w 28"/>
                  <a:gd name="T21" fmla="*/ 51 h 60"/>
                  <a:gd name="T22" fmla="*/ 5 w 28"/>
                  <a:gd name="T23" fmla="*/ 49 h 60"/>
                  <a:gd name="T24" fmla="*/ 1 w 28"/>
                  <a:gd name="T25" fmla="*/ 43 h 60"/>
                  <a:gd name="T26" fmla="*/ 0 w 28"/>
                  <a:gd name="T27" fmla="*/ 31 h 60"/>
                  <a:gd name="T28" fmla="*/ 0 w 28"/>
                  <a:gd name="T29" fmla="*/ 27 h 60"/>
                  <a:gd name="T30" fmla="*/ 14 w 28"/>
                  <a:gd name="T31" fmla="*/ 6 h 60"/>
                  <a:gd name="T32" fmla="*/ 19 w 28"/>
                  <a:gd name="T33" fmla="*/ 2 h 60"/>
                  <a:gd name="T34" fmla="*/ 19 w 28"/>
                  <a:gd name="T35" fmla="*/ 2 h 60"/>
                  <a:gd name="T36" fmla="*/ 21 w 28"/>
                  <a:gd name="T37" fmla="*/ 0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8"/>
                  <a:gd name="T58" fmla="*/ 0 h 60"/>
                  <a:gd name="T59" fmla="*/ 28 w 28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8" h="60">
                    <a:moveTo>
                      <a:pt x="21" y="0"/>
                    </a:moveTo>
                    <a:lnTo>
                      <a:pt x="23" y="2"/>
                    </a:lnTo>
                    <a:lnTo>
                      <a:pt x="25" y="4"/>
                    </a:lnTo>
                    <a:lnTo>
                      <a:pt x="26" y="4"/>
                    </a:lnTo>
                    <a:lnTo>
                      <a:pt x="28" y="6"/>
                    </a:lnTo>
                    <a:lnTo>
                      <a:pt x="26" y="9"/>
                    </a:lnTo>
                    <a:lnTo>
                      <a:pt x="26" y="13"/>
                    </a:lnTo>
                    <a:lnTo>
                      <a:pt x="12" y="60"/>
                    </a:lnTo>
                    <a:lnTo>
                      <a:pt x="10" y="58"/>
                    </a:lnTo>
                    <a:lnTo>
                      <a:pt x="7" y="51"/>
                    </a:lnTo>
                    <a:lnTo>
                      <a:pt x="5" y="49"/>
                    </a:lnTo>
                    <a:lnTo>
                      <a:pt x="1" y="43"/>
                    </a:lnTo>
                    <a:lnTo>
                      <a:pt x="0" y="31"/>
                    </a:lnTo>
                    <a:lnTo>
                      <a:pt x="0" y="27"/>
                    </a:lnTo>
                    <a:lnTo>
                      <a:pt x="14" y="6"/>
                    </a:lnTo>
                    <a:lnTo>
                      <a:pt x="19" y="2"/>
                    </a:lnTo>
                    <a:lnTo>
                      <a:pt x="2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4" name="Freeform 5682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5" name="Freeform 5683"/>
              <p:cNvSpPr>
                <a:spLocks/>
              </p:cNvSpPr>
              <p:nvPr/>
            </p:nvSpPr>
            <p:spPr bwMode="auto">
              <a:xfrm>
                <a:off x="4686" y="2302"/>
                <a:ext cx="3" cy="1"/>
              </a:xfrm>
              <a:custGeom>
                <a:avLst/>
                <a:gdLst>
                  <a:gd name="T0" fmla="*/ 2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3 w 3"/>
                  <a:gd name="T7" fmla="*/ 1 h 1"/>
                  <a:gd name="T8" fmla="*/ 3 w 3"/>
                  <a:gd name="T9" fmla="*/ 1 h 1"/>
                  <a:gd name="T10" fmla="*/ 2 w 3"/>
                  <a:gd name="T11" fmla="*/ 1 h 1"/>
                  <a:gd name="T12" fmla="*/ 0 w 3"/>
                  <a:gd name="T13" fmla="*/ 0 h 1"/>
                  <a:gd name="T14" fmla="*/ 2 w 3"/>
                  <a:gd name="T15" fmla="*/ 0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"/>
                  <a:gd name="T26" fmla="*/ 3 w 3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6" name="Freeform 5684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7" name="Freeform 5685"/>
              <p:cNvSpPr>
                <a:spLocks/>
              </p:cNvSpPr>
              <p:nvPr/>
            </p:nvSpPr>
            <p:spPr bwMode="auto">
              <a:xfrm>
                <a:off x="4693" y="2300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0 w 2"/>
                  <a:gd name="T3" fmla="*/ 2 h 3"/>
                  <a:gd name="T4" fmla="*/ 2 w 2"/>
                  <a:gd name="T5" fmla="*/ 0 h 3"/>
                  <a:gd name="T6" fmla="*/ 2 w 2"/>
                  <a:gd name="T7" fmla="*/ 0 h 3"/>
                  <a:gd name="T8" fmla="*/ 2 w 2"/>
                  <a:gd name="T9" fmla="*/ 0 h 3"/>
                  <a:gd name="T10" fmla="*/ 2 w 2"/>
                  <a:gd name="T11" fmla="*/ 2 h 3"/>
                  <a:gd name="T12" fmla="*/ 0 w 2"/>
                  <a:gd name="T13" fmla="*/ 3 h 3"/>
                  <a:gd name="T14" fmla="*/ 0 w 2"/>
                  <a:gd name="T15" fmla="*/ 2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0" y="3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8" name="Freeform 5686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39" name="Freeform 5687"/>
              <p:cNvSpPr>
                <a:spLocks/>
              </p:cNvSpPr>
              <p:nvPr/>
            </p:nvSpPr>
            <p:spPr bwMode="auto">
              <a:xfrm>
                <a:off x="4750" y="2257"/>
                <a:ext cx="9" cy="14"/>
              </a:xfrm>
              <a:custGeom>
                <a:avLst/>
                <a:gdLst>
                  <a:gd name="T0" fmla="*/ 2 w 9"/>
                  <a:gd name="T1" fmla="*/ 7 h 14"/>
                  <a:gd name="T2" fmla="*/ 4 w 9"/>
                  <a:gd name="T3" fmla="*/ 5 h 14"/>
                  <a:gd name="T4" fmla="*/ 4 w 9"/>
                  <a:gd name="T5" fmla="*/ 3 h 14"/>
                  <a:gd name="T6" fmla="*/ 6 w 9"/>
                  <a:gd name="T7" fmla="*/ 3 h 14"/>
                  <a:gd name="T8" fmla="*/ 7 w 9"/>
                  <a:gd name="T9" fmla="*/ 2 h 14"/>
                  <a:gd name="T10" fmla="*/ 9 w 9"/>
                  <a:gd name="T11" fmla="*/ 0 h 14"/>
                  <a:gd name="T12" fmla="*/ 9 w 9"/>
                  <a:gd name="T13" fmla="*/ 3 h 14"/>
                  <a:gd name="T14" fmla="*/ 7 w 9"/>
                  <a:gd name="T15" fmla="*/ 5 h 14"/>
                  <a:gd name="T16" fmla="*/ 6 w 9"/>
                  <a:gd name="T17" fmla="*/ 7 h 14"/>
                  <a:gd name="T18" fmla="*/ 4 w 9"/>
                  <a:gd name="T19" fmla="*/ 9 h 14"/>
                  <a:gd name="T20" fmla="*/ 4 w 9"/>
                  <a:gd name="T21" fmla="*/ 11 h 14"/>
                  <a:gd name="T22" fmla="*/ 2 w 9"/>
                  <a:gd name="T23" fmla="*/ 11 h 14"/>
                  <a:gd name="T24" fmla="*/ 2 w 9"/>
                  <a:gd name="T25" fmla="*/ 12 h 14"/>
                  <a:gd name="T26" fmla="*/ 2 w 9"/>
                  <a:gd name="T27" fmla="*/ 14 h 14"/>
                  <a:gd name="T28" fmla="*/ 0 w 9"/>
                  <a:gd name="T29" fmla="*/ 11 h 14"/>
                  <a:gd name="T30" fmla="*/ 0 w 9"/>
                  <a:gd name="T31" fmla="*/ 9 h 14"/>
                  <a:gd name="T32" fmla="*/ 2 w 9"/>
                  <a:gd name="T33" fmla="*/ 7 h 1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4"/>
                  <a:gd name="T53" fmla="*/ 9 w 9"/>
                  <a:gd name="T54" fmla="*/ 14 h 1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4">
                    <a:moveTo>
                      <a:pt x="2" y="7"/>
                    </a:moveTo>
                    <a:lnTo>
                      <a:pt x="4" y="5"/>
                    </a:lnTo>
                    <a:lnTo>
                      <a:pt x="4" y="3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7"/>
                    </a:lnTo>
                    <a:lnTo>
                      <a:pt x="4" y="9"/>
                    </a:lnTo>
                    <a:lnTo>
                      <a:pt x="4" y="11"/>
                    </a:lnTo>
                    <a:lnTo>
                      <a:pt x="2" y="11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0" name="Freeform 5688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1" name="Freeform 5689"/>
              <p:cNvSpPr>
                <a:spLocks/>
              </p:cNvSpPr>
              <p:nvPr/>
            </p:nvSpPr>
            <p:spPr bwMode="auto">
              <a:xfrm>
                <a:off x="4770" y="2239"/>
                <a:ext cx="2" cy="4"/>
              </a:xfrm>
              <a:custGeom>
                <a:avLst/>
                <a:gdLst>
                  <a:gd name="T0" fmla="*/ 0 w 2"/>
                  <a:gd name="T1" fmla="*/ 2 h 4"/>
                  <a:gd name="T2" fmla="*/ 2 w 2"/>
                  <a:gd name="T3" fmla="*/ 4 h 4"/>
                  <a:gd name="T4" fmla="*/ 0 w 2"/>
                  <a:gd name="T5" fmla="*/ 4 h 4"/>
                  <a:gd name="T6" fmla="*/ 0 w 2"/>
                  <a:gd name="T7" fmla="*/ 2 h 4"/>
                  <a:gd name="T8" fmla="*/ 0 w 2"/>
                  <a:gd name="T9" fmla="*/ 2 h 4"/>
                  <a:gd name="T10" fmla="*/ 0 w 2"/>
                  <a:gd name="T11" fmla="*/ 0 h 4"/>
                  <a:gd name="T12" fmla="*/ 0 w 2"/>
                  <a:gd name="T13" fmla="*/ 2 h 4"/>
                  <a:gd name="T14" fmla="*/ 0 w 2"/>
                  <a:gd name="T15" fmla="*/ 2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0" y="2"/>
                    </a:move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2" name="Freeform 5690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743" name="Freeform 5691"/>
              <p:cNvSpPr>
                <a:spLocks/>
              </p:cNvSpPr>
              <p:nvPr/>
            </p:nvSpPr>
            <p:spPr bwMode="auto">
              <a:xfrm>
                <a:off x="4775" y="2228"/>
                <a:ext cx="6" cy="6"/>
              </a:xfrm>
              <a:custGeom>
                <a:avLst/>
                <a:gdLst>
                  <a:gd name="T0" fmla="*/ 2 w 6"/>
                  <a:gd name="T1" fmla="*/ 2 h 6"/>
                  <a:gd name="T2" fmla="*/ 6 w 6"/>
                  <a:gd name="T3" fmla="*/ 0 h 6"/>
                  <a:gd name="T4" fmla="*/ 6 w 6"/>
                  <a:gd name="T5" fmla="*/ 0 h 6"/>
                  <a:gd name="T6" fmla="*/ 6 w 6"/>
                  <a:gd name="T7" fmla="*/ 2 h 6"/>
                  <a:gd name="T8" fmla="*/ 4 w 6"/>
                  <a:gd name="T9" fmla="*/ 4 h 6"/>
                  <a:gd name="T10" fmla="*/ 4 w 6"/>
                  <a:gd name="T11" fmla="*/ 6 h 6"/>
                  <a:gd name="T12" fmla="*/ 2 w 6"/>
                  <a:gd name="T13" fmla="*/ 6 h 6"/>
                  <a:gd name="T14" fmla="*/ 2 w 6"/>
                  <a:gd name="T15" fmla="*/ 6 h 6"/>
                  <a:gd name="T16" fmla="*/ 0 w 6"/>
                  <a:gd name="T17" fmla="*/ 6 h 6"/>
                  <a:gd name="T18" fmla="*/ 0 w 6"/>
                  <a:gd name="T19" fmla="*/ 4 h 6"/>
                  <a:gd name="T20" fmla="*/ 2 w 6"/>
                  <a:gd name="T21" fmla="*/ 2 h 6"/>
                  <a:gd name="T22" fmla="*/ 2 w 6"/>
                  <a:gd name="T23" fmla="*/ 2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6"/>
                  <a:gd name="T37" fmla="*/ 0 h 6"/>
                  <a:gd name="T38" fmla="*/ 6 w 6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6" h="6">
                    <a:moveTo>
                      <a:pt x="2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4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1" name="Group 5893"/>
            <p:cNvGrpSpPr>
              <a:grpSpLocks/>
            </p:cNvGrpSpPr>
            <p:nvPr/>
          </p:nvGrpSpPr>
          <p:grpSpPr bwMode="auto">
            <a:xfrm>
              <a:off x="2210842" y="1436023"/>
              <a:ext cx="7634287" cy="4946650"/>
              <a:chOff x="947" y="662"/>
              <a:chExt cx="4809" cy="3116"/>
            </a:xfrm>
            <a:solidFill>
              <a:schemeClr val="bg2"/>
            </a:solidFill>
          </p:grpSpPr>
          <p:sp>
            <p:nvSpPr>
              <p:cNvPr id="344" name="Freeform 5693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5" name="Freeform 5694"/>
              <p:cNvSpPr>
                <a:spLocks/>
              </p:cNvSpPr>
              <p:nvPr/>
            </p:nvSpPr>
            <p:spPr bwMode="auto">
              <a:xfrm>
                <a:off x="4711" y="2293"/>
                <a:ext cx="3" cy="3"/>
              </a:xfrm>
              <a:custGeom>
                <a:avLst/>
                <a:gdLst>
                  <a:gd name="T0" fmla="*/ 2 w 3"/>
                  <a:gd name="T1" fmla="*/ 1 h 3"/>
                  <a:gd name="T2" fmla="*/ 0 w 3"/>
                  <a:gd name="T3" fmla="*/ 0 h 3"/>
                  <a:gd name="T4" fmla="*/ 2 w 3"/>
                  <a:gd name="T5" fmla="*/ 1 h 3"/>
                  <a:gd name="T6" fmla="*/ 2 w 3"/>
                  <a:gd name="T7" fmla="*/ 1 h 3"/>
                  <a:gd name="T8" fmla="*/ 3 w 3"/>
                  <a:gd name="T9" fmla="*/ 1 h 3"/>
                  <a:gd name="T10" fmla="*/ 3 w 3"/>
                  <a:gd name="T11" fmla="*/ 3 h 3"/>
                  <a:gd name="T12" fmla="*/ 2 w 3"/>
                  <a:gd name="T13" fmla="*/ 3 h 3"/>
                  <a:gd name="T14" fmla="*/ 2 w 3"/>
                  <a:gd name="T15" fmla="*/ 1 h 3"/>
                  <a:gd name="T16" fmla="*/ 2 w 3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6" name="Freeform 5695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7" name="Freeform 5696"/>
              <p:cNvSpPr>
                <a:spLocks/>
              </p:cNvSpPr>
              <p:nvPr/>
            </p:nvSpPr>
            <p:spPr bwMode="auto">
              <a:xfrm>
                <a:off x="4697" y="1944"/>
                <a:ext cx="102" cy="109"/>
              </a:xfrm>
              <a:custGeom>
                <a:avLst/>
                <a:gdLst>
                  <a:gd name="T0" fmla="*/ 64 w 102"/>
                  <a:gd name="T1" fmla="*/ 89 h 109"/>
                  <a:gd name="T2" fmla="*/ 50 w 102"/>
                  <a:gd name="T3" fmla="*/ 78 h 109"/>
                  <a:gd name="T4" fmla="*/ 51 w 102"/>
                  <a:gd name="T5" fmla="*/ 73 h 109"/>
                  <a:gd name="T6" fmla="*/ 51 w 102"/>
                  <a:gd name="T7" fmla="*/ 66 h 109"/>
                  <a:gd name="T8" fmla="*/ 59 w 102"/>
                  <a:gd name="T9" fmla="*/ 60 h 109"/>
                  <a:gd name="T10" fmla="*/ 69 w 102"/>
                  <a:gd name="T11" fmla="*/ 59 h 109"/>
                  <a:gd name="T12" fmla="*/ 80 w 102"/>
                  <a:gd name="T13" fmla="*/ 46 h 109"/>
                  <a:gd name="T14" fmla="*/ 87 w 102"/>
                  <a:gd name="T15" fmla="*/ 43 h 109"/>
                  <a:gd name="T16" fmla="*/ 85 w 102"/>
                  <a:gd name="T17" fmla="*/ 32 h 109"/>
                  <a:gd name="T18" fmla="*/ 98 w 102"/>
                  <a:gd name="T19" fmla="*/ 14 h 109"/>
                  <a:gd name="T20" fmla="*/ 102 w 102"/>
                  <a:gd name="T21" fmla="*/ 14 h 109"/>
                  <a:gd name="T22" fmla="*/ 98 w 102"/>
                  <a:gd name="T23" fmla="*/ 7 h 109"/>
                  <a:gd name="T24" fmla="*/ 93 w 102"/>
                  <a:gd name="T25" fmla="*/ 0 h 109"/>
                  <a:gd name="T26" fmla="*/ 84 w 102"/>
                  <a:gd name="T27" fmla="*/ 12 h 109"/>
                  <a:gd name="T28" fmla="*/ 62 w 102"/>
                  <a:gd name="T29" fmla="*/ 21 h 109"/>
                  <a:gd name="T30" fmla="*/ 62 w 102"/>
                  <a:gd name="T31" fmla="*/ 32 h 109"/>
                  <a:gd name="T32" fmla="*/ 46 w 102"/>
                  <a:gd name="T33" fmla="*/ 30 h 109"/>
                  <a:gd name="T34" fmla="*/ 14 w 102"/>
                  <a:gd name="T35" fmla="*/ 52 h 109"/>
                  <a:gd name="T36" fmla="*/ 1 w 102"/>
                  <a:gd name="T37" fmla="*/ 64 h 109"/>
                  <a:gd name="T38" fmla="*/ 3 w 102"/>
                  <a:gd name="T39" fmla="*/ 68 h 109"/>
                  <a:gd name="T40" fmla="*/ 8 w 102"/>
                  <a:gd name="T41" fmla="*/ 69 h 109"/>
                  <a:gd name="T42" fmla="*/ 19 w 102"/>
                  <a:gd name="T43" fmla="*/ 71 h 109"/>
                  <a:gd name="T44" fmla="*/ 16 w 102"/>
                  <a:gd name="T45" fmla="*/ 89 h 109"/>
                  <a:gd name="T46" fmla="*/ 14 w 102"/>
                  <a:gd name="T47" fmla="*/ 91 h 109"/>
                  <a:gd name="T48" fmla="*/ 10 w 102"/>
                  <a:gd name="T49" fmla="*/ 93 h 109"/>
                  <a:gd name="T50" fmla="*/ 7 w 102"/>
                  <a:gd name="T51" fmla="*/ 102 h 109"/>
                  <a:gd name="T52" fmla="*/ 14 w 102"/>
                  <a:gd name="T53" fmla="*/ 102 h 109"/>
                  <a:gd name="T54" fmla="*/ 14 w 102"/>
                  <a:gd name="T55" fmla="*/ 105 h 109"/>
                  <a:gd name="T56" fmla="*/ 12 w 102"/>
                  <a:gd name="T57" fmla="*/ 107 h 109"/>
                  <a:gd name="T58" fmla="*/ 16 w 102"/>
                  <a:gd name="T59" fmla="*/ 109 h 109"/>
                  <a:gd name="T60" fmla="*/ 19 w 102"/>
                  <a:gd name="T61" fmla="*/ 107 h 109"/>
                  <a:gd name="T62" fmla="*/ 23 w 102"/>
                  <a:gd name="T63" fmla="*/ 103 h 109"/>
                  <a:gd name="T64" fmla="*/ 23 w 102"/>
                  <a:gd name="T65" fmla="*/ 103 h 109"/>
                  <a:gd name="T66" fmla="*/ 26 w 102"/>
                  <a:gd name="T67" fmla="*/ 107 h 109"/>
                  <a:gd name="T68" fmla="*/ 30 w 102"/>
                  <a:gd name="T69" fmla="*/ 107 h 109"/>
                  <a:gd name="T70" fmla="*/ 35 w 102"/>
                  <a:gd name="T71" fmla="*/ 109 h 109"/>
                  <a:gd name="T72" fmla="*/ 57 w 102"/>
                  <a:gd name="T73" fmla="*/ 98 h 109"/>
                  <a:gd name="T74" fmla="*/ 66 w 102"/>
                  <a:gd name="T75" fmla="*/ 93 h 10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2"/>
                  <a:gd name="T115" fmla="*/ 0 h 109"/>
                  <a:gd name="T116" fmla="*/ 102 w 102"/>
                  <a:gd name="T117" fmla="*/ 109 h 10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2" h="109">
                    <a:moveTo>
                      <a:pt x="66" y="93"/>
                    </a:moveTo>
                    <a:lnTo>
                      <a:pt x="64" y="89"/>
                    </a:lnTo>
                    <a:lnTo>
                      <a:pt x="55" y="80"/>
                    </a:lnTo>
                    <a:lnTo>
                      <a:pt x="50" y="78"/>
                    </a:lnTo>
                    <a:lnTo>
                      <a:pt x="50" y="77"/>
                    </a:lnTo>
                    <a:lnTo>
                      <a:pt x="51" y="73"/>
                    </a:lnTo>
                    <a:lnTo>
                      <a:pt x="51" y="75"/>
                    </a:lnTo>
                    <a:lnTo>
                      <a:pt x="51" y="66"/>
                    </a:lnTo>
                    <a:lnTo>
                      <a:pt x="57" y="64"/>
                    </a:lnTo>
                    <a:lnTo>
                      <a:pt x="59" y="60"/>
                    </a:lnTo>
                    <a:lnTo>
                      <a:pt x="66" y="60"/>
                    </a:lnTo>
                    <a:lnTo>
                      <a:pt x="69" y="59"/>
                    </a:lnTo>
                    <a:lnTo>
                      <a:pt x="69" y="57"/>
                    </a:lnTo>
                    <a:lnTo>
                      <a:pt x="80" y="46"/>
                    </a:lnTo>
                    <a:lnTo>
                      <a:pt x="85" y="44"/>
                    </a:lnTo>
                    <a:lnTo>
                      <a:pt x="87" y="43"/>
                    </a:lnTo>
                    <a:lnTo>
                      <a:pt x="87" y="34"/>
                    </a:lnTo>
                    <a:lnTo>
                      <a:pt x="85" y="32"/>
                    </a:lnTo>
                    <a:lnTo>
                      <a:pt x="87" y="28"/>
                    </a:lnTo>
                    <a:lnTo>
                      <a:pt x="98" y="14"/>
                    </a:lnTo>
                    <a:lnTo>
                      <a:pt x="100" y="12"/>
                    </a:lnTo>
                    <a:lnTo>
                      <a:pt x="102" y="14"/>
                    </a:lnTo>
                    <a:lnTo>
                      <a:pt x="100" y="7"/>
                    </a:lnTo>
                    <a:lnTo>
                      <a:pt x="98" y="7"/>
                    </a:lnTo>
                    <a:lnTo>
                      <a:pt x="96" y="1"/>
                    </a:lnTo>
                    <a:lnTo>
                      <a:pt x="93" y="0"/>
                    </a:lnTo>
                    <a:lnTo>
                      <a:pt x="89" y="1"/>
                    </a:lnTo>
                    <a:lnTo>
                      <a:pt x="84" y="12"/>
                    </a:lnTo>
                    <a:lnTo>
                      <a:pt x="75" y="19"/>
                    </a:lnTo>
                    <a:lnTo>
                      <a:pt x="62" y="21"/>
                    </a:lnTo>
                    <a:lnTo>
                      <a:pt x="60" y="23"/>
                    </a:lnTo>
                    <a:lnTo>
                      <a:pt x="62" y="32"/>
                    </a:lnTo>
                    <a:lnTo>
                      <a:pt x="51" y="34"/>
                    </a:lnTo>
                    <a:lnTo>
                      <a:pt x="46" y="30"/>
                    </a:lnTo>
                    <a:lnTo>
                      <a:pt x="41" y="30"/>
                    </a:lnTo>
                    <a:lnTo>
                      <a:pt x="14" y="52"/>
                    </a:lnTo>
                    <a:lnTo>
                      <a:pt x="8" y="53"/>
                    </a:lnTo>
                    <a:lnTo>
                      <a:pt x="1" y="64"/>
                    </a:lnTo>
                    <a:lnTo>
                      <a:pt x="0" y="64"/>
                    </a:lnTo>
                    <a:lnTo>
                      <a:pt x="3" y="68"/>
                    </a:lnTo>
                    <a:lnTo>
                      <a:pt x="5" y="71"/>
                    </a:lnTo>
                    <a:lnTo>
                      <a:pt x="8" y="69"/>
                    </a:lnTo>
                    <a:lnTo>
                      <a:pt x="17" y="71"/>
                    </a:lnTo>
                    <a:lnTo>
                      <a:pt x="19" y="71"/>
                    </a:lnTo>
                    <a:lnTo>
                      <a:pt x="14" y="87"/>
                    </a:lnTo>
                    <a:lnTo>
                      <a:pt x="16" y="89"/>
                    </a:lnTo>
                    <a:lnTo>
                      <a:pt x="17" y="89"/>
                    </a:lnTo>
                    <a:lnTo>
                      <a:pt x="14" y="91"/>
                    </a:lnTo>
                    <a:lnTo>
                      <a:pt x="12" y="93"/>
                    </a:lnTo>
                    <a:lnTo>
                      <a:pt x="10" y="93"/>
                    </a:lnTo>
                    <a:lnTo>
                      <a:pt x="10" y="98"/>
                    </a:lnTo>
                    <a:lnTo>
                      <a:pt x="7" y="102"/>
                    </a:lnTo>
                    <a:lnTo>
                      <a:pt x="12" y="102"/>
                    </a:lnTo>
                    <a:lnTo>
                      <a:pt x="14" y="102"/>
                    </a:lnTo>
                    <a:lnTo>
                      <a:pt x="14" y="103"/>
                    </a:lnTo>
                    <a:lnTo>
                      <a:pt x="14" y="105"/>
                    </a:lnTo>
                    <a:lnTo>
                      <a:pt x="12" y="105"/>
                    </a:lnTo>
                    <a:lnTo>
                      <a:pt x="12" y="107"/>
                    </a:lnTo>
                    <a:lnTo>
                      <a:pt x="14" y="105"/>
                    </a:lnTo>
                    <a:lnTo>
                      <a:pt x="16" y="109"/>
                    </a:lnTo>
                    <a:lnTo>
                      <a:pt x="17" y="109"/>
                    </a:lnTo>
                    <a:lnTo>
                      <a:pt x="19" y="107"/>
                    </a:lnTo>
                    <a:lnTo>
                      <a:pt x="21" y="107"/>
                    </a:lnTo>
                    <a:lnTo>
                      <a:pt x="23" y="103"/>
                    </a:lnTo>
                    <a:lnTo>
                      <a:pt x="21" y="103"/>
                    </a:lnTo>
                    <a:lnTo>
                      <a:pt x="23" y="103"/>
                    </a:lnTo>
                    <a:lnTo>
                      <a:pt x="25" y="105"/>
                    </a:lnTo>
                    <a:lnTo>
                      <a:pt x="26" y="107"/>
                    </a:lnTo>
                    <a:lnTo>
                      <a:pt x="30" y="109"/>
                    </a:lnTo>
                    <a:lnTo>
                      <a:pt x="30" y="107"/>
                    </a:lnTo>
                    <a:lnTo>
                      <a:pt x="34" y="105"/>
                    </a:lnTo>
                    <a:lnTo>
                      <a:pt x="35" y="109"/>
                    </a:lnTo>
                    <a:lnTo>
                      <a:pt x="46" y="98"/>
                    </a:lnTo>
                    <a:lnTo>
                      <a:pt x="57" y="98"/>
                    </a:lnTo>
                    <a:lnTo>
                      <a:pt x="60" y="96"/>
                    </a:lnTo>
                    <a:lnTo>
                      <a:pt x="66" y="9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8" name="Freeform 5697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9" name="Freeform 5698"/>
              <p:cNvSpPr>
                <a:spLocks/>
              </p:cNvSpPr>
              <p:nvPr/>
            </p:nvSpPr>
            <p:spPr bwMode="auto">
              <a:xfrm>
                <a:off x="4786" y="2883"/>
                <a:ext cx="7" cy="7"/>
              </a:xfrm>
              <a:custGeom>
                <a:avLst/>
                <a:gdLst>
                  <a:gd name="T0" fmla="*/ 5 w 7"/>
                  <a:gd name="T1" fmla="*/ 7 h 7"/>
                  <a:gd name="T2" fmla="*/ 5 w 7"/>
                  <a:gd name="T3" fmla="*/ 7 h 7"/>
                  <a:gd name="T4" fmla="*/ 7 w 7"/>
                  <a:gd name="T5" fmla="*/ 7 h 7"/>
                  <a:gd name="T6" fmla="*/ 7 w 7"/>
                  <a:gd name="T7" fmla="*/ 7 h 7"/>
                  <a:gd name="T8" fmla="*/ 7 w 7"/>
                  <a:gd name="T9" fmla="*/ 6 h 7"/>
                  <a:gd name="T10" fmla="*/ 5 w 7"/>
                  <a:gd name="T11" fmla="*/ 4 h 7"/>
                  <a:gd name="T12" fmla="*/ 5 w 7"/>
                  <a:gd name="T13" fmla="*/ 4 h 7"/>
                  <a:gd name="T14" fmla="*/ 4 w 7"/>
                  <a:gd name="T15" fmla="*/ 2 h 7"/>
                  <a:gd name="T16" fmla="*/ 4 w 7"/>
                  <a:gd name="T17" fmla="*/ 2 h 7"/>
                  <a:gd name="T18" fmla="*/ 4 w 7"/>
                  <a:gd name="T19" fmla="*/ 0 h 7"/>
                  <a:gd name="T20" fmla="*/ 4 w 7"/>
                  <a:gd name="T21" fmla="*/ 0 h 7"/>
                  <a:gd name="T22" fmla="*/ 2 w 7"/>
                  <a:gd name="T23" fmla="*/ 2 h 7"/>
                  <a:gd name="T24" fmla="*/ 2 w 7"/>
                  <a:gd name="T25" fmla="*/ 4 h 7"/>
                  <a:gd name="T26" fmla="*/ 2 w 7"/>
                  <a:gd name="T27" fmla="*/ 4 h 7"/>
                  <a:gd name="T28" fmla="*/ 0 w 7"/>
                  <a:gd name="T29" fmla="*/ 6 h 7"/>
                  <a:gd name="T30" fmla="*/ 0 w 7"/>
                  <a:gd name="T31" fmla="*/ 7 h 7"/>
                  <a:gd name="T32" fmla="*/ 0 w 7"/>
                  <a:gd name="T33" fmla="*/ 7 h 7"/>
                  <a:gd name="T34" fmla="*/ 2 w 7"/>
                  <a:gd name="T35" fmla="*/ 7 h 7"/>
                  <a:gd name="T36" fmla="*/ 5 w 7"/>
                  <a:gd name="T37" fmla="*/ 7 h 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7"/>
                  <a:gd name="T58" fmla="*/ 0 h 7"/>
                  <a:gd name="T59" fmla="*/ 7 w 7"/>
                  <a:gd name="T60" fmla="*/ 7 h 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7" h="7">
                    <a:moveTo>
                      <a:pt x="5" y="7"/>
                    </a:moveTo>
                    <a:lnTo>
                      <a:pt x="5" y="7"/>
                    </a:lnTo>
                    <a:lnTo>
                      <a:pt x="7" y="7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2" y="7"/>
                    </a:lnTo>
                    <a:lnTo>
                      <a:pt x="5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0" name="Freeform 5699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1" name="Freeform 5700"/>
              <p:cNvSpPr>
                <a:spLocks/>
              </p:cNvSpPr>
              <p:nvPr/>
            </p:nvSpPr>
            <p:spPr bwMode="auto">
              <a:xfrm>
                <a:off x="4791" y="2881"/>
                <a:ext cx="18" cy="11"/>
              </a:xfrm>
              <a:custGeom>
                <a:avLst/>
                <a:gdLst>
                  <a:gd name="T0" fmla="*/ 13 w 18"/>
                  <a:gd name="T1" fmla="*/ 2 h 11"/>
                  <a:gd name="T2" fmla="*/ 13 w 18"/>
                  <a:gd name="T3" fmla="*/ 2 h 11"/>
                  <a:gd name="T4" fmla="*/ 11 w 18"/>
                  <a:gd name="T5" fmla="*/ 2 h 11"/>
                  <a:gd name="T6" fmla="*/ 9 w 18"/>
                  <a:gd name="T7" fmla="*/ 2 h 11"/>
                  <a:gd name="T8" fmla="*/ 9 w 18"/>
                  <a:gd name="T9" fmla="*/ 2 h 11"/>
                  <a:gd name="T10" fmla="*/ 8 w 18"/>
                  <a:gd name="T11" fmla="*/ 2 h 11"/>
                  <a:gd name="T12" fmla="*/ 4 w 18"/>
                  <a:gd name="T13" fmla="*/ 2 h 11"/>
                  <a:gd name="T14" fmla="*/ 4 w 18"/>
                  <a:gd name="T15" fmla="*/ 2 h 11"/>
                  <a:gd name="T16" fmla="*/ 2 w 18"/>
                  <a:gd name="T17" fmla="*/ 0 h 11"/>
                  <a:gd name="T18" fmla="*/ 0 w 18"/>
                  <a:gd name="T19" fmla="*/ 0 h 11"/>
                  <a:gd name="T20" fmla="*/ 0 w 18"/>
                  <a:gd name="T21" fmla="*/ 0 h 11"/>
                  <a:gd name="T22" fmla="*/ 0 w 18"/>
                  <a:gd name="T23" fmla="*/ 0 h 11"/>
                  <a:gd name="T24" fmla="*/ 0 w 18"/>
                  <a:gd name="T25" fmla="*/ 4 h 11"/>
                  <a:gd name="T26" fmla="*/ 2 w 18"/>
                  <a:gd name="T27" fmla="*/ 8 h 11"/>
                  <a:gd name="T28" fmla="*/ 6 w 18"/>
                  <a:gd name="T29" fmla="*/ 11 h 11"/>
                  <a:gd name="T30" fmla="*/ 8 w 18"/>
                  <a:gd name="T31" fmla="*/ 11 h 11"/>
                  <a:gd name="T32" fmla="*/ 8 w 18"/>
                  <a:gd name="T33" fmla="*/ 11 h 11"/>
                  <a:gd name="T34" fmla="*/ 13 w 18"/>
                  <a:gd name="T35" fmla="*/ 9 h 11"/>
                  <a:gd name="T36" fmla="*/ 16 w 18"/>
                  <a:gd name="T37" fmla="*/ 6 h 11"/>
                  <a:gd name="T38" fmla="*/ 16 w 18"/>
                  <a:gd name="T39" fmla="*/ 6 h 11"/>
                  <a:gd name="T40" fmla="*/ 18 w 18"/>
                  <a:gd name="T41" fmla="*/ 2 h 11"/>
                  <a:gd name="T42" fmla="*/ 18 w 18"/>
                  <a:gd name="T43" fmla="*/ 2 h 11"/>
                  <a:gd name="T44" fmla="*/ 16 w 18"/>
                  <a:gd name="T45" fmla="*/ 0 h 11"/>
                  <a:gd name="T46" fmla="*/ 16 w 18"/>
                  <a:gd name="T47" fmla="*/ 0 h 11"/>
                  <a:gd name="T48" fmla="*/ 13 w 18"/>
                  <a:gd name="T49" fmla="*/ 0 h 11"/>
                  <a:gd name="T50" fmla="*/ 13 w 18"/>
                  <a:gd name="T51" fmla="*/ 2 h 11"/>
                  <a:gd name="T52" fmla="*/ 13 w 18"/>
                  <a:gd name="T53" fmla="*/ 2 h 1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8"/>
                  <a:gd name="T82" fmla="*/ 0 h 11"/>
                  <a:gd name="T83" fmla="*/ 18 w 18"/>
                  <a:gd name="T84" fmla="*/ 11 h 1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8" h="11">
                    <a:moveTo>
                      <a:pt x="13" y="2"/>
                    </a:moveTo>
                    <a:lnTo>
                      <a:pt x="13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8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13" y="9"/>
                    </a:lnTo>
                    <a:lnTo>
                      <a:pt x="16" y="6"/>
                    </a:lnTo>
                    <a:lnTo>
                      <a:pt x="18" y="2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2" name="Freeform 5701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3" name="Freeform 5702"/>
              <p:cNvSpPr>
                <a:spLocks/>
              </p:cNvSpPr>
              <p:nvPr/>
            </p:nvSpPr>
            <p:spPr bwMode="auto">
              <a:xfrm>
                <a:off x="4825" y="2878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2 w 2"/>
                  <a:gd name="T3" fmla="*/ 5 h 5"/>
                  <a:gd name="T4" fmla="*/ 2 w 2"/>
                  <a:gd name="T5" fmla="*/ 2 h 5"/>
                  <a:gd name="T6" fmla="*/ 2 w 2"/>
                  <a:gd name="T7" fmla="*/ 0 h 5"/>
                  <a:gd name="T8" fmla="*/ 2 w 2"/>
                  <a:gd name="T9" fmla="*/ 0 h 5"/>
                  <a:gd name="T10" fmla="*/ 0 w 2"/>
                  <a:gd name="T11" fmla="*/ 2 h 5"/>
                  <a:gd name="T12" fmla="*/ 2 w 2"/>
                  <a:gd name="T13" fmla="*/ 5 h 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5"/>
                  <a:gd name="T23" fmla="*/ 2 w 2"/>
                  <a:gd name="T24" fmla="*/ 5 h 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5">
                    <a:moveTo>
                      <a:pt x="2" y="5"/>
                    </a:move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4" name="Freeform 5703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5" name="Freeform 5704"/>
              <p:cNvSpPr>
                <a:spLocks/>
              </p:cNvSpPr>
              <p:nvPr/>
            </p:nvSpPr>
            <p:spPr bwMode="auto">
              <a:xfrm>
                <a:off x="4838" y="288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0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6" name="Freeform 5705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7" name="Freeform 5706"/>
              <p:cNvSpPr>
                <a:spLocks/>
              </p:cNvSpPr>
              <p:nvPr/>
            </p:nvSpPr>
            <p:spPr bwMode="auto">
              <a:xfrm>
                <a:off x="4883" y="289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1 w 1"/>
                  <a:gd name="T5" fmla="*/ 0 h 2"/>
                  <a:gd name="T6" fmla="*/ 1 w 1"/>
                  <a:gd name="T7" fmla="*/ 0 h 2"/>
                  <a:gd name="T8" fmla="*/ 0 w 1"/>
                  <a:gd name="T9" fmla="*/ 2 h 2"/>
                  <a:gd name="T10" fmla="*/ 0 w 1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2"/>
                  <a:gd name="T20" fmla="*/ 1 w 1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2">
                    <a:moveTo>
                      <a:pt x="0" y="2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8" name="Freeform 5707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59" name="Freeform 5708"/>
              <p:cNvSpPr>
                <a:spLocks/>
              </p:cNvSpPr>
              <p:nvPr/>
            </p:nvSpPr>
            <p:spPr bwMode="auto">
              <a:xfrm>
                <a:off x="4883" y="2885"/>
                <a:ext cx="5" cy="4"/>
              </a:xfrm>
              <a:custGeom>
                <a:avLst/>
                <a:gdLst>
                  <a:gd name="T0" fmla="*/ 0 w 5"/>
                  <a:gd name="T1" fmla="*/ 4 h 4"/>
                  <a:gd name="T2" fmla="*/ 0 w 5"/>
                  <a:gd name="T3" fmla="*/ 4 h 4"/>
                  <a:gd name="T4" fmla="*/ 5 w 5"/>
                  <a:gd name="T5" fmla="*/ 0 h 4"/>
                  <a:gd name="T6" fmla="*/ 5 w 5"/>
                  <a:gd name="T7" fmla="*/ 0 h 4"/>
                  <a:gd name="T8" fmla="*/ 1 w 5"/>
                  <a:gd name="T9" fmla="*/ 2 h 4"/>
                  <a:gd name="T10" fmla="*/ 0 w 5"/>
                  <a:gd name="T11" fmla="*/ 4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4"/>
                  <a:gd name="T20" fmla="*/ 5 w 5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4">
                    <a:moveTo>
                      <a:pt x="0" y="4"/>
                    </a:moveTo>
                    <a:lnTo>
                      <a:pt x="0" y="4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0" name="Freeform 5709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1" name="Freeform 5710"/>
              <p:cNvSpPr>
                <a:spLocks/>
              </p:cNvSpPr>
              <p:nvPr/>
            </p:nvSpPr>
            <p:spPr bwMode="auto">
              <a:xfrm>
                <a:off x="4888" y="2878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7 h 7"/>
                  <a:gd name="T4" fmla="*/ 4 w 5"/>
                  <a:gd name="T5" fmla="*/ 3 h 7"/>
                  <a:gd name="T6" fmla="*/ 5 w 5"/>
                  <a:gd name="T7" fmla="*/ 0 h 7"/>
                  <a:gd name="T8" fmla="*/ 5 w 5"/>
                  <a:gd name="T9" fmla="*/ 0 h 7"/>
                  <a:gd name="T10" fmla="*/ 4 w 5"/>
                  <a:gd name="T11" fmla="*/ 3 h 7"/>
                  <a:gd name="T12" fmla="*/ 0 w 5"/>
                  <a:gd name="T13" fmla="*/ 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5"/>
                  <a:gd name="T22" fmla="*/ 0 h 7"/>
                  <a:gd name="T23" fmla="*/ 5 w 5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5" h="7">
                    <a:moveTo>
                      <a:pt x="0" y="7"/>
                    </a:moveTo>
                    <a:lnTo>
                      <a:pt x="0" y="7"/>
                    </a:lnTo>
                    <a:lnTo>
                      <a:pt x="4" y="3"/>
                    </a:lnTo>
                    <a:lnTo>
                      <a:pt x="5" y="0"/>
                    </a:lnTo>
                    <a:lnTo>
                      <a:pt x="4" y="3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2" name="Freeform 5711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3" name="Freeform 5712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"/>
                  <a:gd name="T19" fmla="*/ 0 h 1"/>
                  <a:gd name="T20" fmla="*/ 1 w 1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4" name="Freeform 5713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5" name="Freeform 5714"/>
              <p:cNvSpPr>
                <a:spLocks/>
              </p:cNvSpPr>
              <p:nvPr/>
            </p:nvSpPr>
            <p:spPr bwMode="auto">
              <a:xfrm>
                <a:off x="4825" y="2889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6" name="Freeform 5715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7" name="Freeform 5716"/>
              <p:cNvSpPr>
                <a:spLocks/>
              </p:cNvSpPr>
              <p:nvPr/>
            </p:nvSpPr>
            <p:spPr bwMode="auto">
              <a:xfrm>
                <a:off x="4965" y="2742"/>
                <a:ext cx="158" cy="129"/>
              </a:xfrm>
              <a:custGeom>
                <a:avLst/>
                <a:gdLst>
                  <a:gd name="T0" fmla="*/ 2 w 158"/>
                  <a:gd name="T1" fmla="*/ 82 h 129"/>
                  <a:gd name="T2" fmla="*/ 2 w 158"/>
                  <a:gd name="T3" fmla="*/ 64 h 129"/>
                  <a:gd name="T4" fmla="*/ 5 w 158"/>
                  <a:gd name="T5" fmla="*/ 54 h 129"/>
                  <a:gd name="T6" fmla="*/ 7 w 158"/>
                  <a:gd name="T7" fmla="*/ 3 h 129"/>
                  <a:gd name="T8" fmla="*/ 11 w 158"/>
                  <a:gd name="T9" fmla="*/ 0 h 129"/>
                  <a:gd name="T10" fmla="*/ 27 w 158"/>
                  <a:gd name="T11" fmla="*/ 7 h 129"/>
                  <a:gd name="T12" fmla="*/ 47 w 158"/>
                  <a:gd name="T13" fmla="*/ 12 h 129"/>
                  <a:gd name="T14" fmla="*/ 59 w 158"/>
                  <a:gd name="T15" fmla="*/ 19 h 129"/>
                  <a:gd name="T16" fmla="*/ 66 w 158"/>
                  <a:gd name="T17" fmla="*/ 21 h 129"/>
                  <a:gd name="T18" fmla="*/ 72 w 158"/>
                  <a:gd name="T19" fmla="*/ 27 h 129"/>
                  <a:gd name="T20" fmla="*/ 81 w 158"/>
                  <a:gd name="T21" fmla="*/ 34 h 129"/>
                  <a:gd name="T22" fmla="*/ 81 w 158"/>
                  <a:gd name="T23" fmla="*/ 43 h 129"/>
                  <a:gd name="T24" fmla="*/ 93 w 158"/>
                  <a:gd name="T25" fmla="*/ 48 h 129"/>
                  <a:gd name="T26" fmla="*/ 104 w 158"/>
                  <a:gd name="T27" fmla="*/ 54 h 129"/>
                  <a:gd name="T28" fmla="*/ 111 w 158"/>
                  <a:gd name="T29" fmla="*/ 55 h 129"/>
                  <a:gd name="T30" fmla="*/ 115 w 158"/>
                  <a:gd name="T31" fmla="*/ 64 h 129"/>
                  <a:gd name="T32" fmla="*/ 102 w 158"/>
                  <a:gd name="T33" fmla="*/ 66 h 129"/>
                  <a:gd name="T34" fmla="*/ 104 w 158"/>
                  <a:gd name="T35" fmla="*/ 77 h 129"/>
                  <a:gd name="T36" fmla="*/ 113 w 158"/>
                  <a:gd name="T37" fmla="*/ 86 h 129"/>
                  <a:gd name="T38" fmla="*/ 118 w 158"/>
                  <a:gd name="T39" fmla="*/ 95 h 129"/>
                  <a:gd name="T40" fmla="*/ 122 w 158"/>
                  <a:gd name="T41" fmla="*/ 100 h 129"/>
                  <a:gd name="T42" fmla="*/ 129 w 158"/>
                  <a:gd name="T43" fmla="*/ 102 h 129"/>
                  <a:gd name="T44" fmla="*/ 134 w 158"/>
                  <a:gd name="T45" fmla="*/ 105 h 129"/>
                  <a:gd name="T46" fmla="*/ 136 w 158"/>
                  <a:gd name="T47" fmla="*/ 111 h 129"/>
                  <a:gd name="T48" fmla="*/ 145 w 158"/>
                  <a:gd name="T49" fmla="*/ 113 h 129"/>
                  <a:gd name="T50" fmla="*/ 140 w 158"/>
                  <a:gd name="T51" fmla="*/ 114 h 129"/>
                  <a:gd name="T52" fmla="*/ 149 w 158"/>
                  <a:gd name="T53" fmla="*/ 120 h 129"/>
                  <a:gd name="T54" fmla="*/ 156 w 158"/>
                  <a:gd name="T55" fmla="*/ 123 h 129"/>
                  <a:gd name="T56" fmla="*/ 149 w 158"/>
                  <a:gd name="T57" fmla="*/ 125 h 129"/>
                  <a:gd name="T58" fmla="*/ 150 w 158"/>
                  <a:gd name="T59" fmla="*/ 129 h 129"/>
                  <a:gd name="T60" fmla="*/ 141 w 158"/>
                  <a:gd name="T61" fmla="*/ 127 h 129"/>
                  <a:gd name="T62" fmla="*/ 141 w 158"/>
                  <a:gd name="T63" fmla="*/ 125 h 129"/>
                  <a:gd name="T64" fmla="*/ 134 w 158"/>
                  <a:gd name="T65" fmla="*/ 123 h 129"/>
                  <a:gd name="T66" fmla="*/ 123 w 158"/>
                  <a:gd name="T67" fmla="*/ 122 h 129"/>
                  <a:gd name="T68" fmla="*/ 118 w 158"/>
                  <a:gd name="T69" fmla="*/ 122 h 129"/>
                  <a:gd name="T70" fmla="*/ 111 w 158"/>
                  <a:gd name="T71" fmla="*/ 120 h 129"/>
                  <a:gd name="T72" fmla="*/ 107 w 158"/>
                  <a:gd name="T73" fmla="*/ 120 h 129"/>
                  <a:gd name="T74" fmla="*/ 102 w 158"/>
                  <a:gd name="T75" fmla="*/ 111 h 129"/>
                  <a:gd name="T76" fmla="*/ 97 w 158"/>
                  <a:gd name="T77" fmla="*/ 109 h 129"/>
                  <a:gd name="T78" fmla="*/ 93 w 158"/>
                  <a:gd name="T79" fmla="*/ 104 h 129"/>
                  <a:gd name="T80" fmla="*/ 88 w 158"/>
                  <a:gd name="T81" fmla="*/ 93 h 129"/>
                  <a:gd name="T82" fmla="*/ 79 w 158"/>
                  <a:gd name="T83" fmla="*/ 86 h 129"/>
                  <a:gd name="T84" fmla="*/ 75 w 158"/>
                  <a:gd name="T85" fmla="*/ 86 h 129"/>
                  <a:gd name="T86" fmla="*/ 64 w 158"/>
                  <a:gd name="T87" fmla="*/ 79 h 129"/>
                  <a:gd name="T88" fmla="*/ 61 w 158"/>
                  <a:gd name="T89" fmla="*/ 79 h 129"/>
                  <a:gd name="T90" fmla="*/ 59 w 158"/>
                  <a:gd name="T91" fmla="*/ 79 h 129"/>
                  <a:gd name="T92" fmla="*/ 57 w 158"/>
                  <a:gd name="T93" fmla="*/ 79 h 129"/>
                  <a:gd name="T94" fmla="*/ 55 w 158"/>
                  <a:gd name="T95" fmla="*/ 80 h 129"/>
                  <a:gd name="T96" fmla="*/ 45 w 158"/>
                  <a:gd name="T97" fmla="*/ 77 h 129"/>
                  <a:gd name="T98" fmla="*/ 50 w 158"/>
                  <a:gd name="T99" fmla="*/ 86 h 129"/>
                  <a:gd name="T100" fmla="*/ 45 w 158"/>
                  <a:gd name="T101" fmla="*/ 86 h 129"/>
                  <a:gd name="T102" fmla="*/ 43 w 158"/>
                  <a:gd name="T103" fmla="*/ 89 h 129"/>
                  <a:gd name="T104" fmla="*/ 38 w 158"/>
                  <a:gd name="T105" fmla="*/ 91 h 129"/>
                  <a:gd name="T106" fmla="*/ 29 w 158"/>
                  <a:gd name="T107" fmla="*/ 91 h 129"/>
                  <a:gd name="T108" fmla="*/ 25 w 158"/>
                  <a:gd name="T109" fmla="*/ 91 h 129"/>
                  <a:gd name="T110" fmla="*/ 34 w 158"/>
                  <a:gd name="T111" fmla="*/ 93 h 129"/>
                  <a:gd name="T112" fmla="*/ 39 w 158"/>
                  <a:gd name="T113" fmla="*/ 102 h 129"/>
                  <a:gd name="T114" fmla="*/ 27 w 158"/>
                  <a:gd name="T115" fmla="*/ 107 h 129"/>
                  <a:gd name="T116" fmla="*/ 18 w 158"/>
                  <a:gd name="T117" fmla="*/ 105 h 129"/>
                  <a:gd name="T118" fmla="*/ 4 w 158"/>
                  <a:gd name="T119" fmla="*/ 105 h 1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58"/>
                  <a:gd name="T181" fmla="*/ 0 h 129"/>
                  <a:gd name="T182" fmla="*/ 158 w 158"/>
                  <a:gd name="T183" fmla="*/ 129 h 129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58" h="129">
                    <a:moveTo>
                      <a:pt x="0" y="105"/>
                    </a:moveTo>
                    <a:lnTo>
                      <a:pt x="0" y="105"/>
                    </a:lnTo>
                    <a:lnTo>
                      <a:pt x="2" y="82"/>
                    </a:lnTo>
                    <a:lnTo>
                      <a:pt x="4" y="71"/>
                    </a:lnTo>
                    <a:lnTo>
                      <a:pt x="2" y="68"/>
                    </a:lnTo>
                    <a:lnTo>
                      <a:pt x="2" y="64"/>
                    </a:lnTo>
                    <a:lnTo>
                      <a:pt x="4" y="59"/>
                    </a:lnTo>
                    <a:lnTo>
                      <a:pt x="5" y="54"/>
                    </a:lnTo>
                    <a:lnTo>
                      <a:pt x="5" y="28"/>
                    </a:lnTo>
                    <a:lnTo>
                      <a:pt x="7" y="3"/>
                    </a:lnTo>
                    <a:lnTo>
                      <a:pt x="7" y="0"/>
                    </a:lnTo>
                    <a:lnTo>
                      <a:pt x="11" y="0"/>
                    </a:lnTo>
                    <a:lnTo>
                      <a:pt x="16" y="3"/>
                    </a:lnTo>
                    <a:lnTo>
                      <a:pt x="27" y="7"/>
                    </a:lnTo>
                    <a:lnTo>
                      <a:pt x="36" y="11"/>
                    </a:lnTo>
                    <a:lnTo>
                      <a:pt x="47" y="12"/>
                    </a:lnTo>
                    <a:lnTo>
                      <a:pt x="50" y="16"/>
                    </a:lnTo>
                    <a:lnTo>
                      <a:pt x="55" y="18"/>
                    </a:lnTo>
                    <a:lnTo>
                      <a:pt x="59" y="19"/>
                    </a:lnTo>
                    <a:lnTo>
                      <a:pt x="61" y="18"/>
                    </a:lnTo>
                    <a:lnTo>
                      <a:pt x="63" y="19"/>
                    </a:lnTo>
                    <a:lnTo>
                      <a:pt x="66" y="21"/>
                    </a:lnTo>
                    <a:lnTo>
                      <a:pt x="70" y="25"/>
                    </a:lnTo>
                    <a:lnTo>
                      <a:pt x="72" y="27"/>
                    </a:lnTo>
                    <a:lnTo>
                      <a:pt x="75" y="28"/>
                    </a:lnTo>
                    <a:lnTo>
                      <a:pt x="79" y="30"/>
                    </a:lnTo>
                    <a:lnTo>
                      <a:pt x="81" y="34"/>
                    </a:lnTo>
                    <a:lnTo>
                      <a:pt x="82" y="37"/>
                    </a:lnTo>
                    <a:lnTo>
                      <a:pt x="82" y="41"/>
                    </a:lnTo>
                    <a:lnTo>
                      <a:pt x="81" y="43"/>
                    </a:lnTo>
                    <a:lnTo>
                      <a:pt x="82" y="45"/>
                    </a:lnTo>
                    <a:lnTo>
                      <a:pt x="86" y="46"/>
                    </a:lnTo>
                    <a:lnTo>
                      <a:pt x="93" y="48"/>
                    </a:lnTo>
                    <a:lnTo>
                      <a:pt x="100" y="52"/>
                    </a:lnTo>
                    <a:lnTo>
                      <a:pt x="104" y="54"/>
                    </a:lnTo>
                    <a:lnTo>
                      <a:pt x="107" y="54"/>
                    </a:lnTo>
                    <a:lnTo>
                      <a:pt x="111" y="55"/>
                    </a:lnTo>
                    <a:lnTo>
                      <a:pt x="113" y="59"/>
                    </a:lnTo>
                    <a:lnTo>
                      <a:pt x="115" y="62"/>
                    </a:lnTo>
                    <a:lnTo>
                      <a:pt x="115" y="64"/>
                    </a:lnTo>
                    <a:lnTo>
                      <a:pt x="111" y="66"/>
                    </a:lnTo>
                    <a:lnTo>
                      <a:pt x="107" y="66"/>
                    </a:lnTo>
                    <a:lnTo>
                      <a:pt x="102" y="66"/>
                    </a:lnTo>
                    <a:lnTo>
                      <a:pt x="100" y="66"/>
                    </a:lnTo>
                    <a:lnTo>
                      <a:pt x="100" y="70"/>
                    </a:lnTo>
                    <a:lnTo>
                      <a:pt x="104" y="77"/>
                    </a:lnTo>
                    <a:lnTo>
                      <a:pt x="109" y="84"/>
                    </a:lnTo>
                    <a:lnTo>
                      <a:pt x="113" y="86"/>
                    </a:lnTo>
                    <a:lnTo>
                      <a:pt x="116" y="86"/>
                    </a:lnTo>
                    <a:lnTo>
                      <a:pt x="118" y="95"/>
                    </a:lnTo>
                    <a:lnTo>
                      <a:pt x="120" y="96"/>
                    </a:lnTo>
                    <a:lnTo>
                      <a:pt x="122" y="98"/>
                    </a:lnTo>
                    <a:lnTo>
                      <a:pt x="122" y="100"/>
                    </a:lnTo>
                    <a:lnTo>
                      <a:pt x="123" y="102"/>
                    </a:lnTo>
                    <a:lnTo>
                      <a:pt x="125" y="104"/>
                    </a:lnTo>
                    <a:lnTo>
                      <a:pt x="129" y="102"/>
                    </a:lnTo>
                    <a:lnTo>
                      <a:pt x="132" y="102"/>
                    </a:lnTo>
                    <a:lnTo>
                      <a:pt x="134" y="104"/>
                    </a:lnTo>
                    <a:lnTo>
                      <a:pt x="134" y="105"/>
                    </a:lnTo>
                    <a:lnTo>
                      <a:pt x="132" y="107"/>
                    </a:lnTo>
                    <a:lnTo>
                      <a:pt x="132" y="111"/>
                    </a:lnTo>
                    <a:lnTo>
                      <a:pt x="136" y="111"/>
                    </a:lnTo>
                    <a:lnTo>
                      <a:pt x="140" y="111"/>
                    </a:lnTo>
                    <a:lnTo>
                      <a:pt x="143" y="111"/>
                    </a:lnTo>
                    <a:lnTo>
                      <a:pt x="145" y="113"/>
                    </a:lnTo>
                    <a:lnTo>
                      <a:pt x="143" y="114"/>
                    </a:lnTo>
                    <a:lnTo>
                      <a:pt x="140" y="114"/>
                    </a:lnTo>
                    <a:lnTo>
                      <a:pt x="141" y="118"/>
                    </a:lnTo>
                    <a:lnTo>
                      <a:pt x="149" y="120"/>
                    </a:lnTo>
                    <a:lnTo>
                      <a:pt x="152" y="122"/>
                    </a:lnTo>
                    <a:lnTo>
                      <a:pt x="158" y="122"/>
                    </a:lnTo>
                    <a:lnTo>
                      <a:pt x="156" y="123"/>
                    </a:lnTo>
                    <a:lnTo>
                      <a:pt x="152" y="123"/>
                    </a:lnTo>
                    <a:lnTo>
                      <a:pt x="150" y="123"/>
                    </a:lnTo>
                    <a:lnTo>
                      <a:pt x="149" y="125"/>
                    </a:lnTo>
                    <a:lnTo>
                      <a:pt x="154" y="125"/>
                    </a:lnTo>
                    <a:lnTo>
                      <a:pt x="154" y="127"/>
                    </a:lnTo>
                    <a:lnTo>
                      <a:pt x="150" y="129"/>
                    </a:lnTo>
                    <a:lnTo>
                      <a:pt x="145" y="129"/>
                    </a:lnTo>
                    <a:lnTo>
                      <a:pt x="143" y="129"/>
                    </a:lnTo>
                    <a:lnTo>
                      <a:pt x="141" y="127"/>
                    </a:lnTo>
                    <a:lnTo>
                      <a:pt x="145" y="125"/>
                    </a:lnTo>
                    <a:lnTo>
                      <a:pt x="141" y="125"/>
                    </a:lnTo>
                    <a:lnTo>
                      <a:pt x="140" y="123"/>
                    </a:lnTo>
                    <a:lnTo>
                      <a:pt x="134" y="123"/>
                    </a:lnTo>
                    <a:lnTo>
                      <a:pt x="129" y="122"/>
                    </a:lnTo>
                    <a:lnTo>
                      <a:pt x="123" y="122"/>
                    </a:lnTo>
                    <a:lnTo>
                      <a:pt x="123" y="120"/>
                    </a:lnTo>
                    <a:lnTo>
                      <a:pt x="118" y="122"/>
                    </a:lnTo>
                    <a:lnTo>
                      <a:pt x="116" y="120"/>
                    </a:lnTo>
                    <a:lnTo>
                      <a:pt x="113" y="120"/>
                    </a:lnTo>
                    <a:lnTo>
                      <a:pt x="111" y="120"/>
                    </a:lnTo>
                    <a:lnTo>
                      <a:pt x="109" y="120"/>
                    </a:lnTo>
                    <a:lnTo>
                      <a:pt x="107" y="120"/>
                    </a:lnTo>
                    <a:lnTo>
                      <a:pt x="106" y="118"/>
                    </a:lnTo>
                    <a:lnTo>
                      <a:pt x="104" y="116"/>
                    </a:lnTo>
                    <a:lnTo>
                      <a:pt x="102" y="111"/>
                    </a:lnTo>
                    <a:lnTo>
                      <a:pt x="100" y="111"/>
                    </a:lnTo>
                    <a:lnTo>
                      <a:pt x="97" y="109"/>
                    </a:lnTo>
                    <a:lnTo>
                      <a:pt x="95" y="107"/>
                    </a:lnTo>
                    <a:lnTo>
                      <a:pt x="95" y="104"/>
                    </a:lnTo>
                    <a:lnTo>
                      <a:pt x="93" y="104"/>
                    </a:lnTo>
                    <a:lnTo>
                      <a:pt x="91" y="102"/>
                    </a:lnTo>
                    <a:lnTo>
                      <a:pt x="89" y="98"/>
                    </a:lnTo>
                    <a:lnTo>
                      <a:pt x="88" y="93"/>
                    </a:lnTo>
                    <a:lnTo>
                      <a:pt x="84" y="89"/>
                    </a:lnTo>
                    <a:lnTo>
                      <a:pt x="82" y="88"/>
                    </a:lnTo>
                    <a:lnTo>
                      <a:pt x="79" y="86"/>
                    </a:lnTo>
                    <a:lnTo>
                      <a:pt x="77" y="86"/>
                    </a:lnTo>
                    <a:lnTo>
                      <a:pt x="75" y="86"/>
                    </a:lnTo>
                    <a:lnTo>
                      <a:pt x="68" y="84"/>
                    </a:lnTo>
                    <a:lnTo>
                      <a:pt x="64" y="82"/>
                    </a:lnTo>
                    <a:lnTo>
                      <a:pt x="64" y="79"/>
                    </a:lnTo>
                    <a:lnTo>
                      <a:pt x="64" y="80"/>
                    </a:lnTo>
                    <a:lnTo>
                      <a:pt x="63" y="80"/>
                    </a:lnTo>
                    <a:lnTo>
                      <a:pt x="61" y="79"/>
                    </a:lnTo>
                    <a:lnTo>
                      <a:pt x="61" y="80"/>
                    </a:lnTo>
                    <a:lnTo>
                      <a:pt x="59" y="79"/>
                    </a:lnTo>
                    <a:lnTo>
                      <a:pt x="59" y="80"/>
                    </a:lnTo>
                    <a:lnTo>
                      <a:pt x="57" y="79"/>
                    </a:lnTo>
                    <a:lnTo>
                      <a:pt x="57" y="82"/>
                    </a:lnTo>
                    <a:lnTo>
                      <a:pt x="55" y="80"/>
                    </a:lnTo>
                    <a:lnTo>
                      <a:pt x="54" y="82"/>
                    </a:lnTo>
                    <a:lnTo>
                      <a:pt x="50" y="82"/>
                    </a:lnTo>
                    <a:lnTo>
                      <a:pt x="45" y="77"/>
                    </a:lnTo>
                    <a:lnTo>
                      <a:pt x="48" y="82"/>
                    </a:lnTo>
                    <a:lnTo>
                      <a:pt x="50" y="86"/>
                    </a:lnTo>
                    <a:lnTo>
                      <a:pt x="48" y="86"/>
                    </a:lnTo>
                    <a:lnTo>
                      <a:pt x="47" y="88"/>
                    </a:lnTo>
                    <a:lnTo>
                      <a:pt x="45" y="86"/>
                    </a:lnTo>
                    <a:lnTo>
                      <a:pt x="39" y="84"/>
                    </a:lnTo>
                    <a:lnTo>
                      <a:pt x="43" y="88"/>
                    </a:lnTo>
                    <a:lnTo>
                      <a:pt x="43" y="89"/>
                    </a:lnTo>
                    <a:lnTo>
                      <a:pt x="38" y="91"/>
                    </a:lnTo>
                    <a:lnTo>
                      <a:pt x="32" y="91"/>
                    </a:lnTo>
                    <a:lnTo>
                      <a:pt x="29" y="91"/>
                    </a:lnTo>
                    <a:lnTo>
                      <a:pt x="25" y="91"/>
                    </a:lnTo>
                    <a:lnTo>
                      <a:pt x="23" y="89"/>
                    </a:lnTo>
                    <a:lnTo>
                      <a:pt x="25" y="91"/>
                    </a:lnTo>
                    <a:lnTo>
                      <a:pt x="27" y="91"/>
                    </a:lnTo>
                    <a:lnTo>
                      <a:pt x="30" y="91"/>
                    </a:lnTo>
                    <a:lnTo>
                      <a:pt x="34" y="93"/>
                    </a:lnTo>
                    <a:lnTo>
                      <a:pt x="38" y="96"/>
                    </a:lnTo>
                    <a:lnTo>
                      <a:pt x="39" y="98"/>
                    </a:lnTo>
                    <a:lnTo>
                      <a:pt x="39" y="102"/>
                    </a:lnTo>
                    <a:lnTo>
                      <a:pt x="36" y="104"/>
                    </a:lnTo>
                    <a:lnTo>
                      <a:pt x="32" y="105"/>
                    </a:lnTo>
                    <a:lnTo>
                      <a:pt x="27" y="107"/>
                    </a:lnTo>
                    <a:lnTo>
                      <a:pt x="23" y="107"/>
                    </a:lnTo>
                    <a:lnTo>
                      <a:pt x="18" y="105"/>
                    </a:lnTo>
                    <a:lnTo>
                      <a:pt x="13" y="105"/>
                    </a:lnTo>
                    <a:lnTo>
                      <a:pt x="7" y="105"/>
                    </a:lnTo>
                    <a:lnTo>
                      <a:pt x="4" y="105"/>
                    </a:lnTo>
                    <a:lnTo>
                      <a:pt x="2" y="105"/>
                    </a:lnTo>
                    <a:lnTo>
                      <a:pt x="0" y="10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8" name="Freeform 5717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69" name="Freeform 5718"/>
              <p:cNvSpPr>
                <a:spLocks/>
              </p:cNvSpPr>
              <p:nvPr/>
            </p:nvSpPr>
            <p:spPr bwMode="auto">
              <a:xfrm>
                <a:off x="5264" y="2847"/>
                <a:ext cx="20" cy="11"/>
              </a:xfrm>
              <a:custGeom>
                <a:avLst/>
                <a:gdLst>
                  <a:gd name="T0" fmla="*/ 5 w 20"/>
                  <a:gd name="T1" fmla="*/ 9 h 11"/>
                  <a:gd name="T2" fmla="*/ 5 w 20"/>
                  <a:gd name="T3" fmla="*/ 9 h 11"/>
                  <a:gd name="T4" fmla="*/ 9 w 20"/>
                  <a:gd name="T5" fmla="*/ 9 h 11"/>
                  <a:gd name="T6" fmla="*/ 12 w 20"/>
                  <a:gd name="T7" fmla="*/ 9 h 11"/>
                  <a:gd name="T8" fmla="*/ 12 w 20"/>
                  <a:gd name="T9" fmla="*/ 9 h 11"/>
                  <a:gd name="T10" fmla="*/ 16 w 20"/>
                  <a:gd name="T11" fmla="*/ 11 h 11"/>
                  <a:gd name="T12" fmla="*/ 18 w 20"/>
                  <a:gd name="T13" fmla="*/ 11 h 11"/>
                  <a:gd name="T14" fmla="*/ 20 w 20"/>
                  <a:gd name="T15" fmla="*/ 9 h 11"/>
                  <a:gd name="T16" fmla="*/ 20 w 20"/>
                  <a:gd name="T17" fmla="*/ 9 h 11"/>
                  <a:gd name="T18" fmla="*/ 18 w 20"/>
                  <a:gd name="T19" fmla="*/ 8 h 11"/>
                  <a:gd name="T20" fmla="*/ 16 w 20"/>
                  <a:gd name="T21" fmla="*/ 6 h 11"/>
                  <a:gd name="T22" fmla="*/ 12 w 20"/>
                  <a:gd name="T23" fmla="*/ 2 h 11"/>
                  <a:gd name="T24" fmla="*/ 12 w 20"/>
                  <a:gd name="T25" fmla="*/ 2 h 11"/>
                  <a:gd name="T26" fmla="*/ 7 w 20"/>
                  <a:gd name="T27" fmla="*/ 4 h 11"/>
                  <a:gd name="T28" fmla="*/ 5 w 20"/>
                  <a:gd name="T29" fmla="*/ 2 h 11"/>
                  <a:gd name="T30" fmla="*/ 3 w 20"/>
                  <a:gd name="T31" fmla="*/ 2 h 11"/>
                  <a:gd name="T32" fmla="*/ 3 w 20"/>
                  <a:gd name="T33" fmla="*/ 2 h 11"/>
                  <a:gd name="T34" fmla="*/ 2 w 20"/>
                  <a:gd name="T35" fmla="*/ 0 h 11"/>
                  <a:gd name="T36" fmla="*/ 0 w 20"/>
                  <a:gd name="T37" fmla="*/ 2 h 11"/>
                  <a:gd name="T38" fmla="*/ 0 w 20"/>
                  <a:gd name="T39" fmla="*/ 2 h 11"/>
                  <a:gd name="T40" fmla="*/ 0 w 20"/>
                  <a:gd name="T41" fmla="*/ 4 h 11"/>
                  <a:gd name="T42" fmla="*/ 2 w 20"/>
                  <a:gd name="T43" fmla="*/ 6 h 11"/>
                  <a:gd name="T44" fmla="*/ 5 w 20"/>
                  <a:gd name="T45" fmla="*/ 9 h 1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0"/>
                  <a:gd name="T70" fmla="*/ 0 h 11"/>
                  <a:gd name="T71" fmla="*/ 20 w 20"/>
                  <a:gd name="T72" fmla="*/ 11 h 11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0" h="11">
                    <a:moveTo>
                      <a:pt x="5" y="9"/>
                    </a:moveTo>
                    <a:lnTo>
                      <a:pt x="5" y="9"/>
                    </a:lnTo>
                    <a:lnTo>
                      <a:pt x="9" y="9"/>
                    </a:lnTo>
                    <a:lnTo>
                      <a:pt x="12" y="9"/>
                    </a:lnTo>
                    <a:lnTo>
                      <a:pt x="16" y="11"/>
                    </a:lnTo>
                    <a:lnTo>
                      <a:pt x="18" y="11"/>
                    </a:lnTo>
                    <a:lnTo>
                      <a:pt x="20" y="9"/>
                    </a:lnTo>
                    <a:lnTo>
                      <a:pt x="18" y="8"/>
                    </a:lnTo>
                    <a:lnTo>
                      <a:pt x="16" y="6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5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0" name="Freeform 5719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1" name="Freeform 5720"/>
              <p:cNvSpPr>
                <a:spLocks/>
              </p:cNvSpPr>
              <p:nvPr/>
            </p:nvSpPr>
            <p:spPr bwMode="auto">
              <a:xfrm>
                <a:off x="5282" y="2831"/>
                <a:ext cx="11" cy="22"/>
              </a:xfrm>
              <a:custGeom>
                <a:avLst/>
                <a:gdLst>
                  <a:gd name="T0" fmla="*/ 3 w 11"/>
                  <a:gd name="T1" fmla="*/ 15 h 22"/>
                  <a:gd name="T2" fmla="*/ 3 w 11"/>
                  <a:gd name="T3" fmla="*/ 15 h 22"/>
                  <a:gd name="T4" fmla="*/ 7 w 11"/>
                  <a:gd name="T5" fmla="*/ 18 h 22"/>
                  <a:gd name="T6" fmla="*/ 11 w 11"/>
                  <a:gd name="T7" fmla="*/ 22 h 22"/>
                  <a:gd name="T8" fmla="*/ 11 w 11"/>
                  <a:gd name="T9" fmla="*/ 22 h 22"/>
                  <a:gd name="T10" fmla="*/ 11 w 11"/>
                  <a:gd name="T11" fmla="*/ 18 h 22"/>
                  <a:gd name="T12" fmla="*/ 9 w 11"/>
                  <a:gd name="T13" fmla="*/ 13 h 22"/>
                  <a:gd name="T14" fmla="*/ 9 w 11"/>
                  <a:gd name="T15" fmla="*/ 13 h 22"/>
                  <a:gd name="T16" fmla="*/ 5 w 11"/>
                  <a:gd name="T17" fmla="*/ 9 h 22"/>
                  <a:gd name="T18" fmla="*/ 5 w 11"/>
                  <a:gd name="T19" fmla="*/ 9 h 22"/>
                  <a:gd name="T20" fmla="*/ 5 w 11"/>
                  <a:gd name="T21" fmla="*/ 7 h 22"/>
                  <a:gd name="T22" fmla="*/ 5 w 11"/>
                  <a:gd name="T23" fmla="*/ 7 h 22"/>
                  <a:gd name="T24" fmla="*/ 5 w 11"/>
                  <a:gd name="T25" fmla="*/ 6 h 22"/>
                  <a:gd name="T26" fmla="*/ 5 w 11"/>
                  <a:gd name="T27" fmla="*/ 6 h 22"/>
                  <a:gd name="T28" fmla="*/ 3 w 11"/>
                  <a:gd name="T29" fmla="*/ 2 h 22"/>
                  <a:gd name="T30" fmla="*/ 3 w 11"/>
                  <a:gd name="T31" fmla="*/ 2 h 22"/>
                  <a:gd name="T32" fmla="*/ 2 w 11"/>
                  <a:gd name="T33" fmla="*/ 0 h 22"/>
                  <a:gd name="T34" fmla="*/ 0 w 11"/>
                  <a:gd name="T35" fmla="*/ 0 h 22"/>
                  <a:gd name="T36" fmla="*/ 0 w 11"/>
                  <a:gd name="T37" fmla="*/ 2 h 22"/>
                  <a:gd name="T38" fmla="*/ 0 w 11"/>
                  <a:gd name="T39" fmla="*/ 2 h 22"/>
                  <a:gd name="T40" fmla="*/ 2 w 11"/>
                  <a:gd name="T41" fmla="*/ 7 h 22"/>
                  <a:gd name="T42" fmla="*/ 3 w 11"/>
                  <a:gd name="T43" fmla="*/ 15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1"/>
                  <a:gd name="T67" fmla="*/ 0 h 22"/>
                  <a:gd name="T68" fmla="*/ 11 w 11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1" h="22">
                    <a:moveTo>
                      <a:pt x="3" y="15"/>
                    </a:moveTo>
                    <a:lnTo>
                      <a:pt x="3" y="15"/>
                    </a:lnTo>
                    <a:lnTo>
                      <a:pt x="7" y="18"/>
                    </a:lnTo>
                    <a:lnTo>
                      <a:pt x="11" y="22"/>
                    </a:lnTo>
                    <a:lnTo>
                      <a:pt x="11" y="18"/>
                    </a:lnTo>
                    <a:lnTo>
                      <a:pt x="9" y="13"/>
                    </a:lnTo>
                    <a:lnTo>
                      <a:pt x="5" y="9"/>
                    </a:lnTo>
                    <a:lnTo>
                      <a:pt x="5" y="7"/>
                    </a:lnTo>
                    <a:lnTo>
                      <a:pt x="5" y="6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7"/>
                    </a:lnTo>
                    <a:lnTo>
                      <a:pt x="3" y="1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2" name="Freeform 5721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3" name="Freeform 5722"/>
              <p:cNvSpPr>
                <a:spLocks/>
              </p:cNvSpPr>
              <p:nvPr/>
            </p:nvSpPr>
            <p:spPr bwMode="auto">
              <a:xfrm>
                <a:off x="5289" y="2864"/>
                <a:ext cx="16" cy="8"/>
              </a:xfrm>
              <a:custGeom>
                <a:avLst/>
                <a:gdLst>
                  <a:gd name="T0" fmla="*/ 9 w 16"/>
                  <a:gd name="T1" fmla="*/ 7 h 8"/>
                  <a:gd name="T2" fmla="*/ 9 w 16"/>
                  <a:gd name="T3" fmla="*/ 7 h 8"/>
                  <a:gd name="T4" fmla="*/ 16 w 16"/>
                  <a:gd name="T5" fmla="*/ 8 h 8"/>
                  <a:gd name="T6" fmla="*/ 16 w 16"/>
                  <a:gd name="T7" fmla="*/ 8 h 8"/>
                  <a:gd name="T8" fmla="*/ 14 w 16"/>
                  <a:gd name="T9" fmla="*/ 5 h 8"/>
                  <a:gd name="T10" fmla="*/ 9 w 16"/>
                  <a:gd name="T11" fmla="*/ 1 h 8"/>
                  <a:gd name="T12" fmla="*/ 9 w 16"/>
                  <a:gd name="T13" fmla="*/ 1 h 8"/>
                  <a:gd name="T14" fmla="*/ 5 w 16"/>
                  <a:gd name="T15" fmla="*/ 0 h 8"/>
                  <a:gd name="T16" fmla="*/ 2 w 16"/>
                  <a:gd name="T17" fmla="*/ 0 h 8"/>
                  <a:gd name="T18" fmla="*/ 0 w 16"/>
                  <a:gd name="T19" fmla="*/ 0 h 8"/>
                  <a:gd name="T20" fmla="*/ 0 w 16"/>
                  <a:gd name="T21" fmla="*/ 0 h 8"/>
                  <a:gd name="T22" fmla="*/ 4 w 16"/>
                  <a:gd name="T23" fmla="*/ 1 h 8"/>
                  <a:gd name="T24" fmla="*/ 4 w 16"/>
                  <a:gd name="T25" fmla="*/ 1 h 8"/>
                  <a:gd name="T26" fmla="*/ 5 w 16"/>
                  <a:gd name="T27" fmla="*/ 5 h 8"/>
                  <a:gd name="T28" fmla="*/ 9 w 16"/>
                  <a:gd name="T29" fmla="*/ 7 h 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6"/>
                  <a:gd name="T46" fmla="*/ 0 h 8"/>
                  <a:gd name="T47" fmla="*/ 16 w 16"/>
                  <a:gd name="T48" fmla="*/ 8 h 8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6" h="8">
                    <a:moveTo>
                      <a:pt x="9" y="7"/>
                    </a:moveTo>
                    <a:lnTo>
                      <a:pt x="9" y="7"/>
                    </a:lnTo>
                    <a:lnTo>
                      <a:pt x="16" y="8"/>
                    </a:lnTo>
                    <a:lnTo>
                      <a:pt x="14" y="5"/>
                    </a:lnTo>
                    <a:lnTo>
                      <a:pt x="9" y="1"/>
                    </a:lnTo>
                    <a:lnTo>
                      <a:pt x="5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4" y="1"/>
                    </a:lnTo>
                    <a:lnTo>
                      <a:pt x="5" y="5"/>
                    </a:lnTo>
                    <a:lnTo>
                      <a:pt x="9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4" name="Freeform 5723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5" name="Freeform 5724"/>
              <p:cNvSpPr>
                <a:spLocks/>
              </p:cNvSpPr>
              <p:nvPr/>
            </p:nvSpPr>
            <p:spPr bwMode="auto">
              <a:xfrm>
                <a:off x="3027" y="1967"/>
                <a:ext cx="102" cy="86"/>
              </a:xfrm>
              <a:custGeom>
                <a:avLst/>
                <a:gdLst>
                  <a:gd name="T0" fmla="*/ 91 w 102"/>
                  <a:gd name="T1" fmla="*/ 21 h 86"/>
                  <a:gd name="T2" fmla="*/ 73 w 102"/>
                  <a:gd name="T3" fmla="*/ 20 h 86"/>
                  <a:gd name="T4" fmla="*/ 68 w 102"/>
                  <a:gd name="T5" fmla="*/ 18 h 86"/>
                  <a:gd name="T6" fmla="*/ 60 w 102"/>
                  <a:gd name="T7" fmla="*/ 23 h 86"/>
                  <a:gd name="T8" fmla="*/ 59 w 102"/>
                  <a:gd name="T9" fmla="*/ 29 h 86"/>
                  <a:gd name="T10" fmla="*/ 66 w 102"/>
                  <a:gd name="T11" fmla="*/ 32 h 86"/>
                  <a:gd name="T12" fmla="*/ 62 w 102"/>
                  <a:gd name="T13" fmla="*/ 32 h 86"/>
                  <a:gd name="T14" fmla="*/ 57 w 102"/>
                  <a:gd name="T15" fmla="*/ 34 h 86"/>
                  <a:gd name="T16" fmla="*/ 60 w 102"/>
                  <a:gd name="T17" fmla="*/ 39 h 86"/>
                  <a:gd name="T18" fmla="*/ 53 w 102"/>
                  <a:gd name="T19" fmla="*/ 32 h 86"/>
                  <a:gd name="T20" fmla="*/ 53 w 102"/>
                  <a:gd name="T21" fmla="*/ 36 h 86"/>
                  <a:gd name="T22" fmla="*/ 53 w 102"/>
                  <a:gd name="T23" fmla="*/ 39 h 86"/>
                  <a:gd name="T24" fmla="*/ 50 w 102"/>
                  <a:gd name="T25" fmla="*/ 34 h 86"/>
                  <a:gd name="T26" fmla="*/ 43 w 102"/>
                  <a:gd name="T27" fmla="*/ 27 h 86"/>
                  <a:gd name="T28" fmla="*/ 39 w 102"/>
                  <a:gd name="T29" fmla="*/ 27 h 86"/>
                  <a:gd name="T30" fmla="*/ 41 w 102"/>
                  <a:gd name="T31" fmla="*/ 41 h 86"/>
                  <a:gd name="T32" fmla="*/ 48 w 102"/>
                  <a:gd name="T33" fmla="*/ 50 h 86"/>
                  <a:gd name="T34" fmla="*/ 48 w 102"/>
                  <a:gd name="T35" fmla="*/ 57 h 86"/>
                  <a:gd name="T36" fmla="*/ 48 w 102"/>
                  <a:gd name="T37" fmla="*/ 54 h 86"/>
                  <a:gd name="T38" fmla="*/ 43 w 102"/>
                  <a:gd name="T39" fmla="*/ 52 h 86"/>
                  <a:gd name="T40" fmla="*/ 44 w 102"/>
                  <a:gd name="T41" fmla="*/ 59 h 86"/>
                  <a:gd name="T42" fmla="*/ 37 w 102"/>
                  <a:gd name="T43" fmla="*/ 61 h 86"/>
                  <a:gd name="T44" fmla="*/ 46 w 102"/>
                  <a:gd name="T45" fmla="*/ 66 h 86"/>
                  <a:gd name="T46" fmla="*/ 52 w 102"/>
                  <a:gd name="T47" fmla="*/ 70 h 86"/>
                  <a:gd name="T48" fmla="*/ 57 w 102"/>
                  <a:gd name="T49" fmla="*/ 73 h 86"/>
                  <a:gd name="T50" fmla="*/ 60 w 102"/>
                  <a:gd name="T51" fmla="*/ 75 h 86"/>
                  <a:gd name="T52" fmla="*/ 57 w 102"/>
                  <a:gd name="T53" fmla="*/ 84 h 86"/>
                  <a:gd name="T54" fmla="*/ 46 w 102"/>
                  <a:gd name="T55" fmla="*/ 80 h 86"/>
                  <a:gd name="T56" fmla="*/ 46 w 102"/>
                  <a:gd name="T57" fmla="*/ 79 h 86"/>
                  <a:gd name="T58" fmla="*/ 44 w 102"/>
                  <a:gd name="T59" fmla="*/ 75 h 86"/>
                  <a:gd name="T60" fmla="*/ 37 w 102"/>
                  <a:gd name="T61" fmla="*/ 73 h 86"/>
                  <a:gd name="T62" fmla="*/ 32 w 102"/>
                  <a:gd name="T63" fmla="*/ 73 h 86"/>
                  <a:gd name="T64" fmla="*/ 23 w 102"/>
                  <a:gd name="T65" fmla="*/ 73 h 86"/>
                  <a:gd name="T66" fmla="*/ 18 w 102"/>
                  <a:gd name="T67" fmla="*/ 71 h 86"/>
                  <a:gd name="T68" fmla="*/ 16 w 102"/>
                  <a:gd name="T69" fmla="*/ 73 h 86"/>
                  <a:gd name="T70" fmla="*/ 12 w 102"/>
                  <a:gd name="T71" fmla="*/ 63 h 86"/>
                  <a:gd name="T72" fmla="*/ 14 w 102"/>
                  <a:gd name="T73" fmla="*/ 59 h 86"/>
                  <a:gd name="T74" fmla="*/ 9 w 102"/>
                  <a:gd name="T75" fmla="*/ 59 h 86"/>
                  <a:gd name="T76" fmla="*/ 1 w 102"/>
                  <a:gd name="T77" fmla="*/ 50 h 86"/>
                  <a:gd name="T78" fmla="*/ 0 w 102"/>
                  <a:gd name="T79" fmla="*/ 45 h 86"/>
                  <a:gd name="T80" fmla="*/ 0 w 102"/>
                  <a:gd name="T81" fmla="*/ 45 h 86"/>
                  <a:gd name="T82" fmla="*/ 3 w 102"/>
                  <a:gd name="T83" fmla="*/ 41 h 86"/>
                  <a:gd name="T84" fmla="*/ 7 w 102"/>
                  <a:gd name="T85" fmla="*/ 36 h 86"/>
                  <a:gd name="T86" fmla="*/ 14 w 102"/>
                  <a:gd name="T87" fmla="*/ 27 h 86"/>
                  <a:gd name="T88" fmla="*/ 23 w 102"/>
                  <a:gd name="T89" fmla="*/ 18 h 86"/>
                  <a:gd name="T90" fmla="*/ 32 w 102"/>
                  <a:gd name="T91" fmla="*/ 14 h 86"/>
                  <a:gd name="T92" fmla="*/ 43 w 102"/>
                  <a:gd name="T93" fmla="*/ 9 h 86"/>
                  <a:gd name="T94" fmla="*/ 75 w 102"/>
                  <a:gd name="T95" fmla="*/ 7 h 86"/>
                  <a:gd name="T96" fmla="*/ 91 w 102"/>
                  <a:gd name="T97" fmla="*/ 11 h 86"/>
                  <a:gd name="T98" fmla="*/ 94 w 102"/>
                  <a:gd name="T99" fmla="*/ 0 h 86"/>
                  <a:gd name="T100" fmla="*/ 100 w 102"/>
                  <a:gd name="T101" fmla="*/ 2 h 86"/>
                  <a:gd name="T102" fmla="*/ 102 w 102"/>
                  <a:gd name="T103" fmla="*/ 7 h 86"/>
                  <a:gd name="T104" fmla="*/ 96 w 102"/>
                  <a:gd name="T105" fmla="*/ 20 h 8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02"/>
                  <a:gd name="T160" fmla="*/ 0 h 86"/>
                  <a:gd name="T161" fmla="*/ 102 w 102"/>
                  <a:gd name="T162" fmla="*/ 86 h 8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02" h="86">
                    <a:moveTo>
                      <a:pt x="94" y="23"/>
                    </a:moveTo>
                    <a:lnTo>
                      <a:pt x="91" y="21"/>
                    </a:lnTo>
                    <a:lnTo>
                      <a:pt x="77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68" y="18"/>
                    </a:lnTo>
                    <a:lnTo>
                      <a:pt x="64" y="21"/>
                    </a:lnTo>
                    <a:lnTo>
                      <a:pt x="60" y="23"/>
                    </a:lnTo>
                    <a:lnTo>
                      <a:pt x="55" y="25"/>
                    </a:lnTo>
                    <a:lnTo>
                      <a:pt x="59" y="29"/>
                    </a:lnTo>
                    <a:lnTo>
                      <a:pt x="62" y="30"/>
                    </a:lnTo>
                    <a:lnTo>
                      <a:pt x="66" y="32"/>
                    </a:lnTo>
                    <a:lnTo>
                      <a:pt x="66" y="34"/>
                    </a:lnTo>
                    <a:lnTo>
                      <a:pt x="62" y="32"/>
                    </a:lnTo>
                    <a:lnTo>
                      <a:pt x="59" y="30"/>
                    </a:lnTo>
                    <a:lnTo>
                      <a:pt x="57" y="34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4"/>
                    </a:lnTo>
                    <a:lnTo>
                      <a:pt x="53" y="32"/>
                    </a:lnTo>
                    <a:lnTo>
                      <a:pt x="52" y="34"/>
                    </a:lnTo>
                    <a:lnTo>
                      <a:pt x="53" y="36"/>
                    </a:lnTo>
                    <a:lnTo>
                      <a:pt x="55" y="39"/>
                    </a:lnTo>
                    <a:lnTo>
                      <a:pt x="53" y="39"/>
                    </a:lnTo>
                    <a:lnTo>
                      <a:pt x="52" y="37"/>
                    </a:lnTo>
                    <a:lnTo>
                      <a:pt x="50" y="34"/>
                    </a:lnTo>
                    <a:lnTo>
                      <a:pt x="43" y="29"/>
                    </a:lnTo>
                    <a:lnTo>
                      <a:pt x="43" y="27"/>
                    </a:lnTo>
                    <a:lnTo>
                      <a:pt x="43" y="25"/>
                    </a:lnTo>
                    <a:lnTo>
                      <a:pt x="39" y="27"/>
                    </a:lnTo>
                    <a:lnTo>
                      <a:pt x="39" y="39"/>
                    </a:lnTo>
                    <a:lnTo>
                      <a:pt x="41" y="41"/>
                    </a:lnTo>
                    <a:lnTo>
                      <a:pt x="43" y="45"/>
                    </a:lnTo>
                    <a:lnTo>
                      <a:pt x="48" y="50"/>
                    </a:lnTo>
                    <a:lnTo>
                      <a:pt x="50" y="55"/>
                    </a:lnTo>
                    <a:lnTo>
                      <a:pt x="48" y="57"/>
                    </a:lnTo>
                    <a:lnTo>
                      <a:pt x="46" y="57"/>
                    </a:lnTo>
                    <a:lnTo>
                      <a:pt x="48" y="54"/>
                    </a:lnTo>
                    <a:lnTo>
                      <a:pt x="46" y="52"/>
                    </a:lnTo>
                    <a:lnTo>
                      <a:pt x="43" y="52"/>
                    </a:lnTo>
                    <a:lnTo>
                      <a:pt x="43" y="55"/>
                    </a:lnTo>
                    <a:lnTo>
                      <a:pt x="44" y="59"/>
                    </a:lnTo>
                    <a:lnTo>
                      <a:pt x="43" y="59"/>
                    </a:lnTo>
                    <a:lnTo>
                      <a:pt x="37" y="61"/>
                    </a:lnTo>
                    <a:lnTo>
                      <a:pt x="39" y="63"/>
                    </a:lnTo>
                    <a:lnTo>
                      <a:pt x="46" y="66"/>
                    </a:lnTo>
                    <a:lnTo>
                      <a:pt x="50" y="66"/>
                    </a:lnTo>
                    <a:lnTo>
                      <a:pt x="52" y="70"/>
                    </a:lnTo>
                    <a:lnTo>
                      <a:pt x="53" y="70"/>
                    </a:lnTo>
                    <a:lnTo>
                      <a:pt x="57" y="73"/>
                    </a:lnTo>
                    <a:lnTo>
                      <a:pt x="59" y="73"/>
                    </a:lnTo>
                    <a:lnTo>
                      <a:pt x="60" y="75"/>
                    </a:lnTo>
                    <a:lnTo>
                      <a:pt x="60" y="86"/>
                    </a:lnTo>
                    <a:lnTo>
                      <a:pt x="57" y="84"/>
                    </a:lnTo>
                    <a:lnTo>
                      <a:pt x="55" y="80"/>
                    </a:lnTo>
                    <a:lnTo>
                      <a:pt x="46" y="80"/>
                    </a:lnTo>
                    <a:lnTo>
                      <a:pt x="44" y="79"/>
                    </a:lnTo>
                    <a:lnTo>
                      <a:pt x="46" y="79"/>
                    </a:lnTo>
                    <a:lnTo>
                      <a:pt x="48" y="75"/>
                    </a:lnTo>
                    <a:lnTo>
                      <a:pt x="44" y="75"/>
                    </a:lnTo>
                    <a:lnTo>
                      <a:pt x="39" y="71"/>
                    </a:lnTo>
                    <a:lnTo>
                      <a:pt x="37" y="73"/>
                    </a:lnTo>
                    <a:lnTo>
                      <a:pt x="35" y="71"/>
                    </a:lnTo>
                    <a:lnTo>
                      <a:pt x="32" y="73"/>
                    </a:lnTo>
                    <a:lnTo>
                      <a:pt x="28" y="71"/>
                    </a:lnTo>
                    <a:lnTo>
                      <a:pt x="23" y="73"/>
                    </a:lnTo>
                    <a:lnTo>
                      <a:pt x="19" y="71"/>
                    </a:lnTo>
                    <a:lnTo>
                      <a:pt x="18" y="71"/>
                    </a:lnTo>
                    <a:lnTo>
                      <a:pt x="16" y="73"/>
                    </a:lnTo>
                    <a:lnTo>
                      <a:pt x="9" y="61"/>
                    </a:lnTo>
                    <a:lnTo>
                      <a:pt x="12" y="63"/>
                    </a:lnTo>
                    <a:lnTo>
                      <a:pt x="14" y="61"/>
                    </a:lnTo>
                    <a:lnTo>
                      <a:pt x="14" y="59"/>
                    </a:lnTo>
                    <a:lnTo>
                      <a:pt x="9" y="57"/>
                    </a:lnTo>
                    <a:lnTo>
                      <a:pt x="9" y="59"/>
                    </a:lnTo>
                    <a:lnTo>
                      <a:pt x="5" y="52"/>
                    </a:lnTo>
                    <a:lnTo>
                      <a:pt x="1" y="50"/>
                    </a:lnTo>
                    <a:lnTo>
                      <a:pt x="0" y="45"/>
                    </a:lnTo>
                    <a:lnTo>
                      <a:pt x="1" y="43"/>
                    </a:lnTo>
                    <a:lnTo>
                      <a:pt x="3" y="41"/>
                    </a:lnTo>
                    <a:lnTo>
                      <a:pt x="5" y="37"/>
                    </a:lnTo>
                    <a:lnTo>
                      <a:pt x="7" y="36"/>
                    </a:lnTo>
                    <a:lnTo>
                      <a:pt x="10" y="30"/>
                    </a:lnTo>
                    <a:lnTo>
                      <a:pt x="14" y="27"/>
                    </a:lnTo>
                    <a:lnTo>
                      <a:pt x="12" y="20"/>
                    </a:lnTo>
                    <a:lnTo>
                      <a:pt x="23" y="18"/>
                    </a:lnTo>
                    <a:lnTo>
                      <a:pt x="26" y="16"/>
                    </a:lnTo>
                    <a:lnTo>
                      <a:pt x="32" y="14"/>
                    </a:lnTo>
                    <a:lnTo>
                      <a:pt x="37" y="14"/>
                    </a:lnTo>
                    <a:lnTo>
                      <a:pt x="43" y="9"/>
                    </a:lnTo>
                    <a:lnTo>
                      <a:pt x="71" y="5"/>
                    </a:lnTo>
                    <a:lnTo>
                      <a:pt x="75" y="7"/>
                    </a:lnTo>
                    <a:lnTo>
                      <a:pt x="86" y="11"/>
                    </a:lnTo>
                    <a:lnTo>
                      <a:pt x="91" y="11"/>
                    </a:lnTo>
                    <a:lnTo>
                      <a:pt x="94" y="7"/>
                    </a:lnTo>
                    <a:lnTo>
                      <a:pt x="94" y="0"/>
                    </a:lnTo>
                    <a:lnTo>
                      <a:pt x="98" y="0"/>
                    </a:lnTo>
                    <a:lnTo>
                      <a:pt x="100" y="2"/>
                    </a:lnTo>
                    <a:lnTo>
                      <a:pt x="102" y="3"/>
                    </a:lnTo>
                    <a:lnTo>
                      <a:pt x="102" y="7"/>
                    </a:lnTo>
                    <a:lnTo>
                      <a:pt x="98" y="11"/>
                    </a:lnTo>
                    <a:lnTo>
                      <a:pt x="96" y="20"/>
                    </a:lnTo>
                    <a:lnTo>
                      <a:pt x="94" y="2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6" name="Freeform 5725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7" name="Freeform 5726"/>
              <p:cNvSpPr>
                <a:spLocks/>
              </p:cNvSpPr>
              <p:nvPr/>
            </p:nvSpPr>
            <p:spPr bwMode="auto">
              <a:xfrm>
                <a:off x="3016" y="1627"/>
                <a:ext cx="54" cy="39"/>
              </a:xfrm>
              <a:custGeom>
                <a:avLst/>
                <a:gdLst>
                  <a:gd name="T0" fmla="*/ 0 w 54"/>
                  <a:gd name="T1" fmla="*/ 34 h 39"/>
                  <a:gd name="T2" fmla="*/ 2 w 54"/>
                  <a:gd name="T3" fmla="*/ 34 h 39"/>
                  <a:gd name="T4" fmla="*/ 3 w 54"/>
                  <a:gd name="T5" fmla="*/ 30 h 39"/>
                  <a:gd name="T6" fmla="*/ 7 w 54"/>
                  <a:gd name="T7" fmla="*/ 25 h 39"/>
                  <a:gd name="T8" fmla="*/ 7 w 54"/>
                  <a:gd name="T9" fmla="*/ 21 h 39"/>
                  <a:gd name="T10" fmla="*/ 7 w 54"/>
                  <a:gd name="T11" fmla="*/ 20 h 39"/>
                  <a:gd name="T12" fmla="*/ 14 w 54"/>
                  <a:gd name="T13" fmla="*/ 20 h 39"/>
                  <a:gd name="T14" fmla="*/ 23 w 54"/>
                  <a:gd name="T15" fmla="*/ 9 h 39"/>
                  <a:gd name="T16" fmla="*/ 25 w 54"/>
                  <a:gd name="T17" fmla="*/ 0 h 39"/>
                  <a:gd name="T18" fmla="*/ 23 w 54"/>
                  <a:gd name="T19" fmla="*/ 7 h 39"/>
                  <a:gd name="T20" fmla="*/ 18 w 54"/>
                  <a:gd name="T21" fmla="*/ 18 h 39"/>
                  <a:gd name="T22" fmla="*/ 18 w 54"/>
                  <a:gd name="T23" fmla="*/ 21 h 39"/>
                  <a:gd name="T24" fmla="*/ 20 w 54"/>
                  <a:gd name="T25" fmla="*/ 20 h 39"/>
                  <a:gd name="T26" fmla="*/ 23 w 54"/>
                  <a:gd name="T27" fmla="*/ 21 h 39"/>
                  <a:gd name="T28" fmla="*/ 27 w 54"/>
                  <a:gd name="T29" fmla="*/ 21 h 39"/>
                  <a:gd name="T30" fmla="*/ 27 w 54"/>
                  <a:gd name="T31" fmla="*/ 14 h 39"/>
                  <a:gd name="T32" fmla="*/ 27 w 54"/>
                  <a:gd name="T33" fmla="*/ 12 h 39"/>
                  <a:gd name="T34" fmla="*/ 29 w 54"/>
                  <a:gd name="T35" fmla="*/ 11 h 39"/>
                  <a:gd name="T36" fmla="*/ 30 w 54"/>
                  <a:gd name="T37" fmla="*/ 11 h 39"/>
                  <a:gd name="T38" fmla="*/ 32 w 54"/>
                  <a:gd name="T39" fmla="*/ 12 h 39"/>
                  <a:gd name="T40" fmla="*/ 34 w 54"/>
                  <a:gd name="T41" fmla="*/ 12 h 39"/>
                  <a:gd name="T42" fmla="*/ 36 w 54"/>
                  <a:gd name="T43" fmla="*/ 14 h 39"/>
                  <a:gd name="T44" fmla="*/ 43 w 54"/>
                  <a:gd name="T45" fmla="*/ 16 h 39"/>
                  <a:gd name="T46" fmla="*/ 48 w 54"/>
                  <a:gd name="T47" fmla="*/ 16 h 39"/>
                  <a:gd name="T48" fmla="*/ 50 w 54"/>
                  <a:gd name="T49" fmla="*/ 18 h 39"/>
                  <a:gd name="T50" fmla="*/ 54 w 54"/>
                  <a:gd name="T51" fmla="*/ 23 h 39"/>
                  <a:gd name="T52" fmla="*/ 52 w 54"/>
                  <a:gd name="T53" fmla="*/ 29 h 39"/>
                  <a:gd name="T54" fmla="*/ 52 w 54"/>
                  <a:gd name="T55" fmla="*/ 36 h 39"/>
                  <a:gd name="T56" fmla="*/ 37 w 54"/>
                  <a:gd name="T57" fmla="*/ 39 h 39"/>
                  <a:gd name="T58" fmla="*/ 0 w 54"/>
                  <a:gd name="T59" fmla="*/ 34 h 39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39"/>
                  <a:gd name="T92" fmla="*/ 54 w 54"/>
                  <a:gd name="T93" fmla="*/ 39 h 39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39">
                    <a:moveTo>
                      <a:pt x="0" y="34"/>
                    </a:moveTo>
                    <a:lnTo>
                      <a:pt x="2" y="34"/>
                    </a:lnTo>
                    <a:lnTo>
                      <a:pt x="3" y="30"/>
                    </a:lnTo>
                    <a:lnTo>
                      <a:pt x="7" y="25"/>
                    </a:lnTo>
                    <a:lnTo>
                      <a:pt x="7" y="21"/>
                    </a:lnTo>
                    <a:lnTo>
                      <a:pt x="7" y="20"/>
                    </a:lnTo>
                    <a:lnTo>
                      <a:pt x="14" y="20"/>
                    </a:lnTo>
                    <a:lnTo>
                      <a:pt x="23" y="9"/>
                    </a:lnTo>
                    <a:lnTo>
                      <a:pt x="25" y="0"/>
                    </a:lnTo>
                    <a:lnTo>
                      <a:pt x="23" y="7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20" y="20"/>
                    </a:lnTo>
                    <a:lnTo>
                      <a:pt x="23" y="21"/>
                    </a:lnTo>
                    <a:lnTo>
                      <a:pt x="27" y="21"/>
                    </a:lnTo>
                    <a:lnTo>
                      <a:pt x="27" y="14"/>
                    </a:lnTo>
                    <a:lnTo>
                      <a:pt x="27" y="12"/>
                    </a:lnTo>
                    <a:lnTo>
                      <a:pt x="29" y="11"/>
                    </a:lnTo>
                    <a:lnTo>
                      <a:pt x="30" y="11"/>
                    </a:lnTo>
                    <a:lnTo>
                      <a:pt x="32" y="12"/>
                    </a:lnTo>
                    <a:lnTo>
                      <a:pt x="34" y="12"/>
                    </a:lnTo>
                    <a:lnTo>
                      <a:pt x="36" y="14"/>
                    </a:lnTo>
                    <a:lnTo>
                      <a:pt x="43" y="16"/>
                    </a:lnTo>
                    <a:lnTo>
                      <a:pt x="48" y="16"/>
                    </a:lnTo>
                    <a:lnTo>
                      <a:pt x="50" y="18"/>
                    </a:lnTo>
                    <a:lnTo>
                      <a:pt x="54" y="23"/>
                    </a:lnTo>
                    <a:lnTo>
                      <a:pt x="52" y="29"/>
                    </a:lnTo>
                    <a:lnTo>
                      <a:pt x="52" y="36"/>
                    </a:lnTo>
                    <a:lnTo>
                      <a:pt x="37" y="39"/>
                    </a:lnTo>
                    <a:lnTo>
                      <a:pt x="0" y="3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8" name="Freeform 5727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w 20"/>
                  <a:gd name="T59" fmla="*/ 6 h 1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20"/>
                  <a:gd name="T91" fmla="*/ 0 h 18"/>
                  <a:gd name="T92" fmla="*/ 20 w 20"/>
                  <a:gd name="T93" fmla="*/ 18 h 1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79" name="Freeform 5728"/>
              <p:cNvSpPr>
                <a:spLocks/>
              </p:cNvSpPr>
              <p:nvPr/>
            </p:nvSpPr>
            <p:spPr bwMode="auto">
              <a:xfrm>
                <a:off x="3030" y="1938"/>
                <a:ext cx="20" cy="18"/>
              </a:xfrm>
              <a:custGeom>
                <a:avLst/>
                <a:gdLst>
                  <a:gd name="T0" fmla="*/ 0 w 20"/>
                  <a:gd name="T1" fmla="*/ 6 h 18"/>
                  <a:gd name="T2" fmla="*/ 0 w 20"/>
                  <a:gd name="T3" fmla="*/ 6 h 18"/>
                  <a:gd name="T4" fmla="*/ 2 w 20"/>
                  <a:gd name="T5" fmla="*/ 4 h 18"/>
                  <a:gd name="T6" fmla="*/ 2 w 20"/>
                  <a:gd name="T7" fmla="*/ 4 h 18"/>
                  <a:gd name="T8" fmla="*/ 6 w 20"/>
                  <a:gd name="T9" fmla="*/ 2 h 18"/>
                  <a:gd name="T10" fmla="*/ 6 w 20"/>
                  <a:gd name="T11" fmla="*/ 2 h 18"/>
                  <a:gd name="T12" fmla="*/ 6 w 20"/>
                  <a:gd name="T13" fmla="*/ 0 h 18"/>
                  <a:gd name="T14" fmla="*/ 7 w 20"/>
                  <a:gd name="T15" fmla="*/ 0 h 18"/>
                  <a:gd name="T16" fmla="*/ 7 w 20"/>
                  <a:gd name="T17" fmla="*/ 0 h 18"/>
                  <a:gd name="T18" fmla="*/ 9 w 20"/>
                  <a:gd name="T19" fmla="*/ 0 h 18"/>
                  <a:gd name="T20" fmla="*/ 9 w 20"/>
                  <a:gd name="T21" fmla="*/ 0 h 18"/>
                  <a:gd name="T22" fmla="*/ 9 w 20"/>
                  <a:gd name="T23" fmla="*/ 2 h 18"/>
                  <a:gd name="T24" fmla="*/ 9 w 20"/>
                  <a:gd name="T25" fmla="*/ 2 h 18"/>
                  <a:gd name="T26" fmla="*/ 11 w 20"/>
                  <a:gd name="T27" fmla="*/ 6 h 18"/>
                  <a:gd name="T28" fmla="*/ 11 w 20"/>
                  <a:gd name="T29" fmla="*/ 6 h 18"/>
                  <a:gd name="T30" fmla="*/ 11 w 20"/>
                  <a:gd name="T31" fmla="*/ 7 h 18"/>
                  <a:gd name="T32" fmla="*/ 11 w 20"/>
                  <a:gd name="T33" fmla="*/ 7 h 18"/>
                  <a:gd name="T34" fmla="*/ 15 w 20"/>
                  <a:gd name="T35" fmla="*/ 11 h 18"/>
                  <a:gd name="T36" fmla="*/ 15 w 20"/>
                  <a:gd name="T37" fmla="*/ 11 h 18"/>
                  <a:gd name="T38" fmla="*/ 15 w 20"/>
                  <a:gd name="T39" fmla="*/ 13 h 18"/>
                  <a:gd name="T40" fmla="*/ 16 w 20"/>
                  <a:gd name="T41" fmla="*/ 13 h 18"/>
                  <a:gd name="T42" fmla="*/ 16 w 20"/>
                  <a:gd name="T43" fmla="*/ 13 h 18"/>
                  <a:gd name="T44" fmla="*/ 18 w 20"/>
                  <a:gd name="T45" fmla="*/ 13 h 18"/>
                  <a:gd name="T46" fmla="*/ 20 w 20"/>
                  <a:gd name="T47" fmla="*/ 13 h 18"/>
                  <a:gd name="T48" fmla="*/ 20 w 20"/>
                  <a:gd name="T49" fmla="*/ 13 h 18"/>
                  <a:gd name="T50" fmla="*/ 18 w 20"/>
                  <a:gd name="T51" fmla="*/ 15 h 18"/>
                  <a:gd name="T52" fmla="*/ 18 w 20"/>
                  <a:gd name="T53" fmla="*/ 16 h 18"/>
                  <a:gd name="T54" fmla="*/ 18 w 20"/>
                  <a:gd name="T55" fmla="*/ 16 h 18"/>
                  <a:gd name="T56" fmla="*/ 18 w 20"/>
                  <a:gd name="T57" fmla="*/ 18 h 18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20"/>
                  <a:gd name="T88" fmla="*/ 0 h 18"/>
                  <a:gd name="T89" fmla="*/ 20 w 20"/>
                  <a:gd name="T90" fmla="*/ 18 h 18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20" h="18">
                    <a:moveTo>
                      <a:pt x="0" y="6"/>
                    </a:moveTo>
                    <a:lnTo>
                      <a:pt x="0" y="6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11" y="6"/>
                    </a:lnTo>
                    <a:lnTo>
                      <a:pt x="11" y="7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6" y="13"/>
                    </a:lnTo>
                    <a:lnTo>
                      <a:pt x="18" y="13"/>
                    </a:lnTo>
                    <a:lnTo>
                      <a:pt x="20" y="13"/>
                    </a:lnTo>
                    <a:lnTo>
                      <a:pt x="18" y="15"/>
                    </a:lnTo>
                    <a:lnTo>
                      <a:pt x="18" y="16"/>
                    </a:lnTo>
                    <a:lnTo>
                      <a:pt x="18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0" name="Freeform 5729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1" name="Freeform 5730"/>
              <p:cNvSpPr>
                <a:spLocks/>
              </p:cNvSpPr>
              <p:nvPr/>
            </p:nvSpPr>
            <p:spPr bwMode="auto">
              <a:xfrm>
                <a:off x="2955" y="1888"/>
                <a:ext cx="63" cy="65"/>
              </a:xfrm>
              <a:custGeom>
                <a:avLst/>
                <a:gdLst>
                  <a:gd name="T0" fmla="*/ 43 w 63"/>
                  <a:gd name="T1" fmla="*/ 61 h 65"/>
                  <a:gd name="T2" fmla="*/ 38 w 63"/>
                  <a:gd name="T3" fmla="*/ 57 h 65"/>
                  <a:gd name="T4" fmla="*/ 34 w 63"/>
                  <a:gd name="T5" fmla="*/ 54 h 65"/>
                  <a:gd name="T6" fmla="*/ 29 w 63"/>
                  <a:gd name="T7" fmla="*/ 54 h 65"/>
                  <a:gd name="T8" fmla="*/ 23 w 63"/>
                  <a:gd name="T9" fmla="*/ 41 h 65"/>
                  <a:gd name="T10" fmla="*/ 14 w 63"/>
                  <a:gd name="T11" fmla="*/ 34 h 65"/>
                  <a:gd name="T12" fmla="*/ 11 w 63"/>
                  <a:gd name="T13" fmla="*/ 29 h 65"/>
                  <a:gd name="T14" fmla="*/ 7 w 63"/>
                  <a:gd name="T15" fmla="*/ 22 h 65"/>
                  <a:gd name="T16" fmla="*/ 5 w 63"/>
                  <a:gd name="T17" fmla="*/ 18 h 65"/>
                  <a:gd name="T18" fmla="*/ 2 w 63"/>
                  <a:gd name="T19" fmla="*/ 13 h 65"/>
                  <a:gd name="T20" fmla="*/ 0 w 63"/>
                  <a:gd name="T21" fmla="*/ 9 h 65"/>
                  <a:gd name="T22" fmla="*/ 2 w 63"/>
                  <a:gd name="T23" fmla="*/ 0 h 65"/>
                  <a:gd name="T24" fmla="*/ 9 w 63"/>
                  <a:gd name="T25" fmla="*/ 6 h 65"/>
                  <a:gd name="T26" fmla="*/ 18 w 63"/>
                  <a:gd name="T27" fmla="*/ 2 h 65"/>
                  <a:gd name="T28" fmla="*/ 23 w 63"/>
                  <a:gd name="T29" fmla="*/ 4 h 65"/>
                  <a:gd name="T30" fmla="*/ 27 w 63"/>
                  <a:gd name="T31" fmla="*/ 4 h 65"/>
                  <a:gd name="T32" fmla="*/ 32 w 63"/>
                  <a:gd name="T33" fmla="*/ 4 h 65"/>
                  <a:gd name="T34" fmla="*/ 36 w 63"/>
                  <a:gd name="T35" fmla="*/ 4 h 65"/>
                  <a:gd name="T36" fmla="*/ 39 w 63"/>
                  <a:gd name="T37" fmla="*/ 6 h 65"/>
                  <a:gd name="T38" fmla="*/ 45 w 63"/>
                  <a:gd name="T39" fmla="*/ 6 h 65"/>
                  <a:gd name="T40" fmla="*/ 47 w 63"/>
                  <a:gd name="T41" fmla="*/ 6 h 65"/>
                  <a:gd name="T42" fmla="*/ 48 w 63"/>
                  <a:gd name="T43" fmla="*/ 9 h 65"/>
                  <a:gd name="T44" fmla="*/ 54 w 63"/>
                  <a:gd name="T45" fmla="*/ 9 h 65"/>
                  <a:gd name="T46" fmla="*/ 59 w 63"/>
                  <a:gd name="T47" fmla="*/ 11 h 65"/>
                  <a:gd name="T48" fmla="*/ 55 w 63"/>
                  <a:gd name="T49" fmla="*/ 18 h 65"/>
                  <a:gd name="T50" fmla="*/ 54 w 63"/>
                  <a:gd name="T51" fmla="*/ 20 h 65"/>
                  <a:gd name="T52" fmla="*/ 57 w 63"/>
                  <a:gd name="T53" fmla="*/ 23 h 65"/>
                  <a:gd name="T54" fmla="*/ 59 w 63"/>
                  <a:gd name="T55" fmla="*/ 27 h 65"/>
                  <a:gd name="T56" fmla="*/ 61 w 63"/>
                  <a:gd name="T57" fmla="*/ 27 h 65"/>
                  <a:gd name="T58" fmla="*/ 63 w 63"/>
                  <a:gd name="T59" fmla="*/ 29 h 65"/>
                  <a:gd name="T60" fmla="*/ 57 w 63"/>
                  <a:gd name="T61" fmla="*/ 29 h 65"/>
                  <a:gd name="T62" fmla="*/ 61 w 63"/>
                  <a:gd name="T63" fmla="*/ 34 h 65"/>
                  <a:gd name="T64" fmla="*/ 59 w 63"/>
                  <a:gd name="T65" fmla="*/ 40 h 65"/>
                  <a:gd name="T66" fmla="*/ 57 w 63"/>
                  <a:gd name="T67" fmla="*/ 40 h 65"/>
                  <a:gd name="T68" fmla="*/ 54 w 63"/>
                  <a:gd name="T69" fmla="*/ 40 h 65"/>
                  <a:gd name="T70" fmla="*/ 52 w 63"/>
                  <a:gd name="T71" fmla="*/ 40 h 65"/>
                  <a:gd name="T72" fmla="*/ 54 w 63"/>
                  <a:gd name="T73" fmla="*/ 41 h 65"/>
                  <a:gd name="T74" fmla="*/ 54 w 63"/>
                  <a:gd name="T75" fmla="*/ 47 h 65"/>
                  <a:gd name="T76" fmla="*/ 52 w 63"/>
                  <a:gd name="T77" fmla="*/ 47 h 65"/>
                  <a:gd name="T78" fmla="*/ 50 w 63"/>
                  <a:gd name="T79" fmla="*/ 43 h 65"/>
                  <a:gd name="T80" fmla="*/ 47 w 63"/>
                  <a:gd name="T81" fmla="*/ 48 h 65"/>
                  <a:gd name="T82" fmla="*/ 45 w 63"/>
                  <a:gd name="T83" fmla="*/ 50 h 65"/>
                  <a:gd name="T84" fmla="*/ 43 w 63"/>
                  <a:gd name="T85" fmla="*/ 56 h 65"/>
                  <a:gd name="T86" fmla="*/ 45 w 63"/>
                  <a:gd name="T87" fmla="*/ 57 h 65"/>
                  <a:gd name="T88" fmla="*/ 43 w 63"/>
                  <a:gd name="T89" fmla="*/ 65 h 6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63"/>
                  <a:gd name="T136" fmla="*/ 0 h 65"/>
                  <a:gd name="T137" fmla="*/ 63 w 63"/>
                  <a:gd name="T138" fmla="*/ 65 h 6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63" h="65">
                    <a:moveTo>
                      <a:pt x="43" y="65"/>
                    </a:moveTo>
                    <a:lnTo>
                      <a:pt x="43" y="61"/>
                    </a:lnTo>
                    <a:lnTo>
                      <a:pt x="43" y="59"/>
                    </a:lnTo>
                    <a:lnTo>
                      <a:pt x="39" y="59"/>
                    </a:lnTo>
                    <a:lnTo>
                      <a:pt x="38" y="57"/>
                    </a:lnTo>
                    <a:lnTo>
                      <a:pt x="36" y="57"/>
                    </a:lnTo>
                    <a:lnTo>
                      <a:pt x="34" y="56"/>
                    </a:lnTo>
                    <a:lnTo>
                      <a:pt x="34" y="54"/>
                    </a:lnTo>
                    <a:lnTo>
                      <a:pt x="30" y="54"/>
                    </a:lnTo>
                    <a:lnTo>
                      <a:pt x="29" y="54"/>
                    </a:lnTo>
                    <a:lnTo>
                      <a:pt x="30" y="52"/>
                    </a:lnTo>
                    <a:lnTo>
                      <a:pt x="25" y="45"/>
                    </a:lnTo>
                    <a:lnTo>
                      <a:pt x="23" y="41"/>
                    </a:lnTo>
                    <a:lnTo>
                      <a:pt x="23" y="40"/>
                    </a:lnTo>
                    <a:lnTo>
                      <a:pt x="21" y="40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7" y="23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4" y="13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0" y="7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5" y="2"/>
                    </a:lnTo>
                    <a:lnTo>
                      <a:pt x="9" y="6"/>
                    </a:lnTo>
                    <a:lnTo>
                      <a:pt x="13" y="2"/>
                    </a:lnTo>
                    <a:lnTo>
                      <a:pt x="18" y="2"/>
                    </a:lnTo>
                    <a:lnTo>
                      <a:pt x="20" y="0"/>
                    </a:lnTo>
                    <a:lnTo>
                      <a:pt x="23" y="4"/>
                    </a:lnTo>
                    <a:lnTo>
                      <a:pt x="25" y="4"/>
                    </a:lnTo>
                    <a:lnTo>
                      <a:pt x="25" y="2"/>
                    </a:lnTo>
                    <a:lnTo>
                      <a:pt x="27" y="4"/>
                    </a:lnTo>
                    <a:lnTo>
                      <a:pt x="30" y="4"/>
                    </a:lnTo>
                    <a:lnTo>
                      <a:pt x="32" y="4"/>
                    </a:lnTo>
                    <a:lnTo>
                      <a:pt x="34" y="6"/>
                    </a:lnTo>
                    <a:lnTo>
                      <a:pt x="36" y="4"/>
                    </a:lnTo>
                    <a:lnTo>
                      <a:pt x="38" y="4"/>
                    </a:lnTo>
                    <a:lnTo>
                      <a:pt x="39" y="6"/>
                    </a:lnTo>
                    <a:lnTo>
                      <a:pt x="39" y="4"/>
                    </a:lnTo>
                    <a:lnTo>
                      <a:pt x="43" y="4"/>
                    </a:lnTo>
                    <a:lnTo>
                      <a:pt x="45" y="6"/>
                    </a:lnTo>
                    <a:lnTo>
                      <a:pt x="47" y="6"/>
                    </a:lnTo>
                    <a:lnTo>
                      <a:pt x="48" y="7"/>
                    </a:lnTo>
                    <a:lnTo>
                      <a:pt x="48" y="9"/>
                    </a:lnTo>
                    <a:lnTo>
                      <a:pt x="50" y="11"/>
                    </a:lnTo>
                    <a:lnTo>
                      <a:pt x="52" y="11"/>
                    </a:lnTo>
                    <a:lnTo>
                      <a:pt x="54" y="9"/>
                    </a:lnTo>
                    <a:lnTo>
                      <a:pt x="57" y="9"/>
                    </a:lnTo>
                    <a:lnTo>
                      <a:pt x="59" y="9"/>
                    </a:lnTo>
                    <a:lnTo>
                      <a:pt x="59" y="11"/>
                    </a:lnTo>
                    <a:lnTo>
                      <a:pt x="59" y="13"/>
                    </a:lnTo>
                    <a:lnTo>
                      <a:pt x="55" y="18"/>
                    </a:lnTo>
                    <a:lnTo>
                      <a:pt x="55" y="20"/>
                    </a:lnTo>
                    <a:lnTo>
                      <a:pt x="54" y="20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9" y="25"/>
                    </a:lnTo>
                    <a:lnTo>
                      <a:pt x="59" y="27"/>
                    </a:lnTo>
                    <a:lnTo>
                      <a:pt x="61" y="25"/>
                    </a:lnTo>
                    <a:lnTo>
                      <a:pt x="61" y="27"/>
                    </a:lnTo>
                    <a:lnTo>
                      <a:pt x="63" y="27"/>
                    </a:lnTo>
                    <a:lnTo>
                      <a:pt x="63" y="29"/>
                    </a:lnTo>
                    <a:lnTo>
                      <a:pt x="61" y="31"/>
                    </a:lnTo>
                    <a:lnTo>
                      <a:pt x="59" y="31"/>
                    </a:lnTo>
                    <a:lnTo>
                      <a:pt x="57" y="29"/>
                    </a:lnTo>
                    <a:lnTo>
                      <a:pt x="57" y="31"/>
                    </a:lnTo>
                    <a:lnTo>
                      <a:pt x="61" y="34"/>
                    </a:lnTo>
                    <a:lnTo>
                      <a:pt x="61" y="36"/>
                    </a:lnTo>
                    <a:lnTo>
                      <a:pt x="61" y="38"/>
                    </a:lnTo>
                    <a:lnTo>
                      <a:pt x="59" y="40"/>
                    </a:lnTo>
                    <a:lnTo>
                      <a:pt x="59" y="38"/>
                    </a:lnTo>
                    <a:lnTo>
                      <a:pt x="57" y="40"/>
                    </a:lnTo>
                    <a:lnTo>
                      <a:pt x="55" y="40"/>
                    </a:lnTo>
                    <a:lnTo>
                      <a:pt x="54" y="40"/>
                    </a:lnTo>
                    <a:lnTo>
                      <a:pt x="52" y="40"/>
                    </a:lnTo>
                    <a:lnTo>
                      <a:pt x="52" y="41"/>
                    </a:lnTo>
                    <a:lnTo>
                      <a:pt x="54" y="41"/>
                    </a:lnTo>
                    <a:lnTo>
                      <a:pt x="54" y="43"/>
                    </a:lnTo>
                    <a:lnTo>
                      <a:pt x="54" y="45"/>
                    </a:lnTo>
                    <a:lnTo>
                      <a:pt x="54" y="47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2" y="43"/>
                    </a:lnTo>
                    <a:lnTo>
                      <a:pt x="50" y="43"/>
                    </a:lnTo>
                    <a:lnTo>
                      <a:pt x="48" y="47"/>
                    </a:lnTo>
                    <a:lnTo>
                      <a:pt x="47" y="47"/>
                    </a:lnTo>
                    <a:lnTo>
                      <a:pt x="47" y="48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2"/>
                    </a:lnTo>
                    <a:lnTo>
                      <a:pt x="45" y="54"/>
                    </a:lnTo>
                    <a:lnTo>
                      <a:pt x="43" y="56"/>
                    </a:lnTo>
                    <a:lnTo>
                      <a:pt x="45" y="57"/>
                    </a:lnTo>
                    <a:lnTo>
                      <a:pt x="45" y="59"/>
                    </a:lnTo>
                    <a:lnTo>
                      <a:pt x="43" y="61"/>
                    </a:lnTo>
                    <a:lnTo>
                      <a:pt x="43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2" name="Freeform 5731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3" name="Freeform 5732"/>
              <p:cNvSpPr>
                <a:spLocks/>
              </p:cNvSpPr>
              <p:nvPr/>
            </p:nvSpPr>
            <p:spPr bwMode="auto">
              <a:xfrm>
                <a:off x="3343" y="1928"/>
                <a:ext cx="108" cy="53"/>
              </a:xfrm>
              <a:custGeom>
                <a:avLst/>
                <a:gdLst>
                  <a:gd name="T0" fmla="*/ 27 w 108"/>
                  <a:gd name="T1" fmla="*/ 44 h 53"/>
                  <a:gd name="T2" fmla="*/ 33 w 108"/>
                  <a:gd name="T3" fmla="*/ 44 h 53"/>
                  <a:gd name="T4" fmla="*/ 42 w 108"/>
                  <a:gd name="T5" fmla="*/ 46 h 53"/>
                  <a:gd name="T6" fmla="*/ 43 w 108"/>
                  <a:gd name="T7" fmla="*/ 42 h 53"/>
                  <a:gd name="T8" fmla="*/ 52 w 108"/>
                  <a:gd name="T9" fmla="*/ 50 h 53"/>
                  <a:gd name="T10" fmla="*/ 56 w 108"/>
                  <a:gd name="T11" fmla="*/ 53 h 53"/>
                  <a:gd name="T12" fmla="*/ 63 w 108"/>
                  <a:gd name="T13" fmla="*/ 51 h 53"/>
                  <a:gd name="T14" fmla="*/ 70 w 108"/>
                  <a:gd name="T15" fmla="*/ 50 h 53"/>
                  <a:gd name="T16" fmla="*/ 86 w 108"/>
                  <a:gd name="T17" fmla="*/ 46 h 53"/>
                  <a:gd name="T18" fmla="*/ 93 w 108"/>
                  <a:gd name="T19" fmla="*/ 48 h 53"/>
                  <a:gd name="T20" fmla="*/ 99 w 108"/>
                  <a:gd name="T21" fmla="*/ 50 h 53"/>
                  <a:gd name="T22" fmla="*/ 108 w 108"/>
                  <a:gd name="T23" fmla="*/ 50 h 53"/>
                  <a:gd name="T24" fmla="*/ 102 w 108"/>
                  <a:gd name="T25" fmla="*/ 46 h 53"/>
                  <a:gd name="T26" fmla="*/ 101 w 108"/>
                  <a:gd name="T27" fmla="*/ 41 h 53"/>
                  <a:gd name="T28" fmla="*/ 104 w 108"/>
                  <a:gd name="T29" fmla="*/ 35 h 53"/>
                  <a:gd name="T30" fmla="*/ 97 w 108"/>
                  <a:gd name="T31" fmla="*/ 32 h 53"/>
                  <a:gd name="T32" fmla="*/ 93 w 108"/>
                  <a:gd name="T33" fmla="*/ 25 h 53"/>
                  <a:gd name="T34" fmla="*/ 90 w 108"/>
                  <a:gd name="T35" fmla="*/ 21 h 53"/>
                  <a:gd name="T36" fmla="*/ 86 w 108"/>
                  <a:gd name="T37" fmla="*/ 21 h 53"/>
                  <a:gd name="T38" fmla="*/ 81 w 108"/>
                  <a:gd name="T39" fmla="*/ 17 h 53"/>
                  <a:gd name="T40" fmla="*/ 76 w 108"/>
                  <a:gd name="T41" fmla="*/ 17 h 53"/>
                  <a:gd name="T42" fmla="*/ 65 w 108"/>
                  <a:gd name="T43" fmla="*/ 21 h 53"/>
                  <a:gd name="T44" fmla="*/ 61 w 108"/>
                  <a:gd name="T45" fmla="*/ 17 h 53"/>
                  <a:gd name="T46" fmla="*/ 43 w 108"/>
                  <a:gd name="T47" fmla="*/ 8 h 53"/>
                  <a:gd name="T48" fmla="*/ 29 w 108"/>
                  <a:gd name="T49" fmla="*/ 7 h 53"/>
                  <a:gd name="T50" fmla="*/ 17 w 108"/>
                  <a:gd name="T51" fmla="*/ 1 h 53"/>
                  <a:gd name="T52" fmla="*/ 9 w 108"/>
                  <a:gd name="T53" fmla="*/ 0 h 53"/>
                  <a:gd name="T54" fmla="*/ 0 w 108"/>
                  <a:gd name="T55" fmla="*/ 1 h 53"/>
                  <a:gd name="T56" fmla="*/ 17 w 108"/>
                  <a:gd name="T57" fmla="*/ 10 h 53"/>
                  <a:gd name="T58" fmla="*/ 24 w 108"/>
                  <a:gd name="T59" fmla="*/ 19 h 53"/>
                  <a:gd name="T60" fmla="*/ 29 w 108"/>
                  <a:gd name="T61" fmla="*/ 34 h 53"/>
                  <a:gd name="T62" fmla="*/ 27 w 108"/>
                  <a:gd name="T63" fmla="*/ 42 h 5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08"/>
                  <a:gd name="T97" fmla="*/ 0 h 53"/>
                  <a:gd name="T98" fmla="*/ 108 w 108"/>
                  <a:gd name="T99" fmla="*/ 53 h 5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08" h="53">
                    <a:moveTo>
                      <a:pt x="25" y="42"/>
                    </a:moveTo>
                    <a:lnTo>
                      <a:pt x="27" y="44"/>
                    </a:lnTo>
                    <a:lnTo>
                      <a:pt x="29" y="44"/>
                    </a:lnTo>
                    <a:lnTo>
                      <a:pt x="33" y="44"/>
                    </a:lnTo>
                    <a:lnTo>
                      <a:pt x="40" y="46"/>
                    </a:lnTo>
                    <a:lnTo>
                      <a:pt x="42" y="46"/>
                    </a:lnTo>
                    <a:lnTo>
                      <a:pt x="42" y="42"/>
                    </a:lnTo>
                    <a:lnTo>
                      <a:pt x="43" y="42"/>
                    </a:lnTo>
                    <a:lnTo>
                      <a:pt x="45" y="42"/>
                    </a:lnTo>
                    <a:lnTo>
                      <a:pt x="52" y="50"/>
                    </a:lnTo>
                    <a:lnTo>
                      <a:pt x="54" y="50"/>
                    </a:lnTo>
                    <a:lnTo>
                      <a:pt x="56" y="53"/>
                    </a:lnTo>
                    <a:lnTo>
                      <a:pt x="61" y="53"/>
                    </a:lnTo>
                    <a:lnTo>
                      <a:pt x="63" y="51"/>
                    </a:lnTo>
                    <a:lnTo>
                      <a:pt x="68" y="51"/>
                    </a:lnTo>
                    <a:lnTo>
                      <a:pt x="70" y="50"/>
                    </a:lnTo>
                    <a:lnTo>
                      <a:pt x="76" y="50"/>
                    </a:lnTo>
                    <a:lnTo>
                      <a:pt x="86" y="46"/>
                    </a:lnTo>
                    <a:lnTo>
                      <a:pt x="92" y="46"/>
                    </a:lnTo>
                    <a:lnTo>
                      <a:pt x="93" y="48"/>
                    </a:lnTo>
                    <a:lnTo>
                      <a:pt x="97" y="50"/>
                    </a:lnTo>
                    <a:lnTo>
                      <a:pt x="99" y="50"/>
                    </a:lnTo>
                    <a:lnTo>
                      <a:pt x="106" y="51"/>
                    </a:lnTo>
                    <a:lnTo>
                      <a:pt x="108" y="50"/>
                    </a:lnTo>
                    <a:lnTo>
                      <a:pt x="106" y="48"/>
                    </a:lnTo>
                    <a:lnTo>
                      <a:pt x="102" y="46"/>
                    </a:lnTo>
                    <a:lnTo>
                      <a:pt x="102" y="42"/>
                    </a:lnTo>
                    <a:lnTo>
                      <a:pt x="101" y="41"/>
                    </a:lnTo>
                    <a:lnTo>
                      <a:pt x="101" y="39"/>
                    </a:lnTo>
                    <a:lnTo>
                      <a:pt x="104" y="35"/>
                    </a:lnTo>
                    <a:lnTo>
                      <a:pt x="101" y="34"/>
                    </a:lnTo>
                    <a:lnTo>
                      <a:pt x="97" y="32"/>
                    </a:lnTo>
                    <a:lnTo>
                      <a:pt x="92" y="30"/>
                    </a:lnTo>
                    <a:lnTo>
                      <a:pt x="93" y="25"/>
                    </a:lnTo>
                    <a:lnTo>
                      <a:pt x="93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6" y="21"/>
                    </a:lnTo>
                    <a:lnTo>
                      <a:pt x="85" y="19"/>
                    </a:lnTo>
                    <a:lnTo>
                      <a:pt x="81" y="17"/>
                    </a:lnTo>
                    <a:lnTo>
                      <a:pt x="77" y="17"/>
                    </a:lnTo>
                    <a:lnTo>
                      <a:pt x="76" y="17"/>
                    </a:lnTo>
                    <a:lnTo>
                      <a:pt x="74" y="17"/>
                    </a:lnTo>
                    <a:lnTo>
                      <a:pt x="65" y="21"/>
                    </a:lnTo>
                    <a:lnTo>
                      <a:pt x="63" y="19"/>
                    </a:lnTo>
                    <a:lnTo>
                      <a:pt x="61" y="17"/>
                    </a:lnTo>
                    <a:lnTo>
                      <a:pt x="49" y="8"/>
                    </a:lnTo>
                    <a:lnTo>
                      <a:pt x="43" y="8"/>
                    </a:lnTo>
                    <a:lnTo>
                      <a:pt x="38" y="7"/>
                    </a:lnTo>
                    <a:lnTo>
                      <a:pt x="29" y="7"/>
                    </a:lnTo>
                    <a:lnTo>
                      <a:pt x="18" y="3"/>
                    </a:lnTo>
                    <a:lnTo>
                      <a:pt x="17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8" y="0"/>
                    </a:lnTo>
                    <a:lnTo>
                      <a:pt x="0" y="1"/>
                    </a:lnTo>
                    <a:lnTo>
                      <a:pt x="6" y="7"/>
                    </a:lnTo>
                    <a:lnTo>
                      <a:pt x="17" y="10"/>
                    </a:lnTo>
                    <a:lnTo>
                      <a:pt x="22" y="16"/>
                    </a:lnTo>
                    <a:lnTo>
                      <a:pt x="24" y="19"/>
                    </a:lnTo>
                    <a:lnTo>
                      <a:pt x="27" y="30"/>
                    </a:lnTo>
                    <a:lnTo>
                      <a:pt x="29" y="34"/>
                    </a:lnTo>
                    <a:lnTo>
                      <a:pt x="29" y="41"/>
                    </a:lnTo>
                    <a:lnTo>
                      <a:pt x="27" y="42"/>
                    </a:lnTo>
                    <a:lnTo>
                      <a:pt x="25" y="4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4" name="Freeform 5733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5" name="Freeform 5734"/>
              <p:cNvSpPr>
                <a:spLocks/>
              </p:cNvSpPr>
              <p:nvPr/>
            </p:nvSpPr>
            <p:spPr bwMode="auto">
              <a:xfrm>
                <a:off x="3784" y="1981"/>
                <a:ext cx="121" cy="91"/>
              </a:xfrm>
              <a:custGeom>
                <a:avLst/>
                <a:gdLst>
                  <a:gd name="T0" fmla="*/ 12 w 121"/>
                  <a:gd name="T1" fmla="*/ 84 h 91"/>
                  <a:gd name="T2" fmla="*/ 21 w 121"/>
                  <a:gd name="T3" fmla="*/ 81 h 91"/>
                  <a:gd name="T4" fmla="*/ 25 w 121"/>
                  <a:gd name="T5" fmla="*/ 79 h 91"/>
                  <a:gd name="T6" fmla="*/ 30 w 121"/>
                  <a:gd name="T7" fmla="*/ 83 h 91"/>
                  <a:gd name="T8" fmla="*/ 32 w 121"/>
                  <a:gd name="T9" fmla="*/ 79 h 91"/>
                  <a:gd name="T10" fmla="*/ 34 w 121"/>
                  <a:gd name="T11" fmla="*/ 74 h 91"/>
                  <a:gd name="T12" fmla="*/ 39 w 121"/>
                  <a:gd name="T13" fmla="*/ 74 h 91"/>
                  <a:gd name="T14" fmla="*/ 44 w 121"/>
                  <a:gd name="T15" fmla="*/ 74 h 91"/>
                  <a:gd name="T16" fmla="*/ 44 w 121"/>
                  <a:gd name="T17" fmla="*/ 68 h 91"/>
                  <a:gd name="T18" fmla="*/ 52 w 121"/>
                  <a:gd name="T19" fmla="*/ 57 h 91"/>
                  <a:gd name="T20" fmla="*/ 55 w 121"/>
                  <a:gd name="T21" fmla="*/ 56 h 91"/>
                  <a:gd name="T22" fmla="*/ 62 w 121"/>
                  <a:gd name="T23" fmla="*/ 59 h 91"/>
                  <a:gd name="T24" fmla="*/ 61 w 121"/>
                  <a:gd name="T25" fmla="*/ 65 h 91"/>
                  <a:gd name="T26" fmla="*/ 66 w 121"/>
                  <a:gd name="T27" fmla="*/ 66 h 91"/>
                  <a:gd name="T28" fmla="*/ 66 w 121"/>
                  <a:gd name="T29" fmla="*/ 70 h 91"/>
                  <a:gd name="T30" fmla="*/ 66 w 121"/>
                  <a:gd name="T31" fmla="*/ 75 h 91"/>
                  <a:gd name="T32" fmla="*/ 64 w 121"/>
                  <a:gd name="T33" fmla="*/ 83 h 91"/>
                  <a:gd name="T34" fmla="*/ 68 w 121"/>
                  <a:gd name="T35" fmla="*/ 91 h 91"/>
                  <a:gd name="T36" fmla="*/ 86 w 121"/>
                  <a:gd name="T37" fmla="*/ 84 h 91"/>
                  <a:gd name="T38" fmla="*/ 89 w 121"/>
                  <a:gd name="T39" fmla="*/ 81 h 91"/>
                  <a:gd name="T40" fmla="*/ 93 w 121"/>
                  <a:gd name="T41" fmla="*/ 77 h 91"/>
                  <a:gd name="T42" fmla="*/ 98 w 121"/>
                  <a:gd name="T43" fmla="*/ 75 h 91"/>
                  <a:gd name="T44" fmla="*/ 102 w 121"/>
                  <a:gd name="T45" fmla="*/ 79 h 91"/>
                  <a:gd name="T46" fmla="*/ 105 w 121"/>
                  <a:gd name="T47" fmla="*/ 79 h 91"/>
                  <a:gd name="T48" fmla="*/ 114 w 121"/>
                  <a:gd name="T49" fmla="*/ 77 h 91"/>
                  <a:gd name="T50" fmla="*/ 120 w 121"/>
                  <a:gd name="T51" fmla="*/ 79 h 91"/>
                  <a:gd name="T52" fmla="*/ 120 w 121"/>
                  <a:gd name="T53" fmla="*/ 81 h 91"/>
                  <a:gd name="T54" fmla="*/ 118 w 121"/>
                  <a:gd name="T55" fmla="*/ 63 h 91"/>
                  <a:gd name="T56" fmla="*/ 111 w 121"/>
                  <a:gd name="T57" fmla="*/ 54 h 91"/>
                  <a:gd name="T58" fmla="*/ 100 w 121"/>
                  <a:gd name="T59" fmla="*/ 43 h 91"/>
                  <a:gd name="T60" fmla="*/ 96 w 121"/>
                  <a:gd name="T61" fmla="*/ 36 h 91"/>
                  <a:gd name="T62" fmla="*/ 86 w 121"/>
                  <a:gd name="T63" fmla="*/ 36 h 91"/>
                  <a:gd name="T64" fmla="*/ 75 w 121"/>
                  <a:gd name="T65" fmla="*/ 38 h 91"/>
                  <a:gd name="T66" fmla="*/ 66 w 121"/>
                  <a:gd name="T67" fmla="*/ 32 h 91"/>
                  <a:gd name="T68" fmla="*/ 53 w 121"/>
                  <a:gd name="T69" fmla="*/ 34 h 91"/>
                  <a:gd name="T70" fmla="*/ 41 w 121"/>
                  <a:gd name="T71" fmla="*/ 32 h 91"/>
                  <a:gd name="T72" fmla="*/ 32 w 121"/>
                  <a:gd name="T73" fmla="*/ 32 h 91"/>
                  <a:gd name="T74" fmla="*/ 36 w 121"/>
                  <a:gd name="T75" fmla="*/ 22 h 91"/>
                  <a:gd name="T76" fmla="*/ 52 w 121"/>
                  <a:gd name="T77" fmla="*/ 23 h 91"/>
                  <a:gd name="T78" fmla="*/ 57 w 121"/>
                  <a:gd name="T79" fmla="*/ 18 h 91"/>
                  <a:gd name="T80" fmla="*/ 52 w 121"/>
                  <a:gd name="T81" fmla="*/ 18 h 91"/>
                  <a:gd name="T82" fmla="*/ 52 w 121"/>
                  <a:gd name="T83" fmla="*/ 9 h 91"/>
                  <a:gd name="T84" fmla="*/ 52 w 121"/>
                  <a:gd name="T85" fmla="*/ 4 h 91"/>
                  <a:gd name="T86" fmla="*/ 48 w 121"/>
                  <a:gd name="T87" fmla="*/ 2 h 91"/>
                  <a:gd name="T88" fmla="*/ 36 w 121"/>
                  <a:gd name="T89" fmla="*/ 9 h 91"/>
                  <a:gd name="T90" fmla="*/ 32 w 121"/>
                  <a:gd name="T91" fmla="*/ 11 h 91"/>
                  <a:gd name="T92" fmla="*/ 30 w 121"/>
                  <a:gd name="T93" fmla="*/ 16 h 91"/>
                  <a:gd name="T94" fmla="*/ 23 w 121"/>
                  <a:gd name="T95" fmla="*/ 22 h 91"/>
                  <a:gd name="T96" fmla="*/ 18 w 121"/>
                  <a:gd name="T97" fmla="*/ 31 h 91"/>
                  <a:gd name="T98" fmla="*/ 7 w 121"/>
                  <a:gd name="T99" fmla="*/ 31 h 91"/>
                  <a:gd name="T100" fmla="*/ 1 w 121"/>
                  <a:gd name="T101" fmla="*/ 36 h 91"/>
                  <a:gd name="T102" fmla="*/ 3 w 121"/>
                  <a:gd name="T103" fmla="*/ 43 h 91"/>
                  <a:gd name="T104" fmla="*/ 10 w 121"/>
                  <a:gd name="T105" fmla="*/ 45 h 91"/>
                  <a:gd name="T106" fmla="*/ 12 w 121"/>
                  <a:gd name="T107" fmla="*/ 56 h 91"/>
                  <a:gd name="T108" fmla="*/ 16 w 121"/>
                  <a:gd name="T109" fmla="*/ 61 h 91"/>
                  <a:gd name="T110" fmla="*/ 10 w 121"/>
                  <a:gd name="T111" fmla="*/ 66 h 91"/>
                  <a:gd name="T112" fmla="*/ 5 w 121"/>
                  <a:gd name="T113" fmla="*/ 79 h 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21"/>
                  <a:gd name="T172" fmla="*/ 0 h 91"/>
                  <a:gd name="T173" fmla="*/ 121 w 121"/>
                  <a:gd name="T174" fmla="*/ 91 h 91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21" h="91">
                    <a:moveTo>
                      <a:pt x="5" y="79"/>
                    </a:moveTo>
                    <a:lnTo>
                      <a:pt x="10" y="86"/>
                    </a:lnTo>
                    <a:lnTo>
                      <a:pt x="12" y="84"/>
                    </a:lnTo>
                    <a:lnTo>
                      <a:pt x="14" y="84"/>
                    </a:lnTo>
                    <a:lnTo>
                      <a:pt x="14" y="83"/>
                    </a:lnTo>
                    <a:lnTo>
                      <a:pt x="21" y="81"/>
                    </a:lnTo>
                    <a:lnTo>
                      <a:pt x="23" y="81"/>
                    </a:lnTo>
                    <a:lnTo>
                      <a:pt x="25" y="79"/>
                    </a:lnTo>
                    <a:lnTo>
                      <a:pt x="27" y="81"/>
                    </a:lnTo>
                    <a:lnTo>
                      <a:pt x="30" y="83"/>
                    </a:lnTo>
                    <a:lnTo>
                      <a:pt x="32" y="81"/>
                    </a:lnTo>
                    <a:lnTo>
                      <a:pt x="32" y="79"/>
                    </a:lnTo>
                    <a:lnTo>
                      <a:pt x="32" y="77"/>
                    </a:lnTo>
                    <a:lnTo>
                      <a:pt x="34" y="74"/>
                    </a:lnTo>
                    <a:lnTo>
                      <a:pt x="36" y="72"/>
                    </a:lnTo>
                    <a:lnTo>
                      <a:pt x="37" y="74"/>
                    </a:lnTo>
                    <a:lnTo>
                      <a:pt x="39" y="74"/>
                    </a:lnTo>
                    <a:lnTo>
                      <a:pt x="43" y="74"/>
                    </a:lnTo>
                    <a:lnTo>
                      <a:pt x="43" y="75"/>
                    </a:lnTo>
                    <a:lnTo>
                      <a:pt x="44" y="74"/>
                    </a:lnTo>
                    <a:lnTo>
                      <a:pt x="46" y="72"/>
                    </a:lnTo>
                    <a:lnTo>
                      <a:pt x="46" y="70"/>
                    </a:lnTo>
                    <a:lnTo>
                      <a:pt x="44" y="68"/>
                    </a:lnTo>
                    <a:lnTo>
                      <a:pt x="44" y="66"/>
                    </a:lnTo>
                    <a:lnTo>
                      <a:pt x="50" y="59"/>
                    </a:lnTo>
                    <a:lnTo>
                      <a:pt x="52" y="57"/>
                    </a:lnTo>
                    <a:lnTo>
                      <a:pt x="52" y="56"/>
                    </a:lnTo>
                    <a:lnTo>
                      <a:pt x="53" y="56"/>
                    </a:lnTo>
                    <a:lnTo>
                      <a:pt x="55" y="56"/>
                    </a:lnTo>
                    <a:lnTo>
                      <a:pt x="57" y="56"/>
                    </a:lnTo>
                    <a:lnTo>
                      <a:pt x="59" y="56"/>
                    </a:lnTo>
                    <a:lnTo>
                      <a:pt x="62" y="59"/>
                    </a:lnTo>
                    <a:lnTo>
                      <a:pt x="62" y="61"/>
                    </a:lnTo>
                    <a:lnTo>
                      <a:pt x="62" y="63"/>
                    </a:lnTo>
                    <a:lnTo>
                      <a:pt x="61" y="65"/>
                    </a:lnTo>
                    <a:lnTo>
                      <a:pt x="62" y="66"/>
                    </a:lnTo>
                    <a:lnTo>
                      <a:pt x="64" y="66"/>
                    </a:lnTo>
                    <a:lnTo>
                      <a:pt x="66" y="66"/>
                    </a:lnTo>
                    <a:lnTo>
                      <a:pt x="66" y="68"/>
                    </a:lnTo>
                    <a:lnTo>
                      <a:pt x="66" y="70"/>
                    </a:lnTo>
                    <a:lnTo>
                      <a:pt x="66" y="74"/>
                    </a:lnTo>
                    <a:lnTo>
                      <a:pt x="66" y="75"/>
                    </a:lnTo>
                    <a:lnTo>
                      <a:pt x="64" y="77"/>
                    </a:lnTo>
                    <a:lnTo>
                      <a:pt x="64" y="79"/>
                    </a:lnTo>
                    <a:lnTo>
                      <a:pt x="64" y="83"/>
                    </a:lnTo>
                    <a:lnTo>
                      <a:pt x="64" y="84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8" y="86"/>
                    </a:lnTo>
                    <a:lnTo>
                      <a:pt x="86" y="84"/>
                    </a:lnTo>
                    <a:lnTo>
                      <a:pt x="87" y="83"/>
                    </a:lnTo>
                    <a:lnTo>
                      <a:pt x="89" y="81"/>
                    </a:lnTo>
                    <a:lnTo>
                      <a:pt x="91" y="81"/>
                    </a:lnTo>
                    <a:lnTo>
                      <a:pt x="93" y="77"/>
                    </a:lnTo>
                    <a:lnTo>
                      <a:pt x="95" y="77"/>
                    </a:lnTo>
                    <a:lnTo>
                      <a:pt x="96" y="75"/>
                    </a:lnTo>
                    <a:lnTo>
                      <a:pt x="98" y="75"/>
                    </a:lnTo>
                    <a:lnTo>
                      <a:pt x="100" y="77"/>
                    </a:lnTo>
                    <a:lnTo>
                      <a:pt x="102" y="77"/>
                    </a:lnTo>
                    <a:lnTo>
                      <a:pt x="102" y="79"/>
                    </a:lnTo>
                    <a:lnTo>
                      <a:pt x="104" y="81"/>
                    </a:lnTo>
                    <a:lnTo>
                      <a:pt x="105" y="79"/>
                    </a:lnTo>
                    <a:lnTo>
                      <a:pt x="111" y="77"/>
                    </a:lnTo>
                    <a:lnTo>
                      <a:pt x="114" y="77"/>
                    </a:lnTo>
                    <a:lnTo>
                      <a:pt x="116" y="79"/>
                    </a:lnTo>
                    <a:lnTo>
                      <a:pt x="120" y="79"/>
                    </a:lnTo>
                    <a:lnTo>
                      <a:pt x="120" y="81"/>
                    </a:lnTo>
                    <a:lnTo>
                      <a:pt x="118" y="81"/>
                    </a:lnTo>
                    <a:lnTo>
                      <a:pt x="120" y="81"/>
                    </a:lnTo>
                    <a:lnTo>
                      <a:pt x="121" y="81"/>
                    </a:lnTo>
                    <a:lnTo>
                      <a:pt x="121" y="70"/>
                    </a:lnTo>
                    <a:lnTo>
                      <a:pt x="118" y="63"/>
                    </a:lnTo>
                    <a:lnTo>
                      <a:pt x="118" y="57"/>
                    </a:lnTo>
                    <a:lnTo>
                      <a:pt x="116" y="54"/>
                    </a:lnTo>
                    <a:lnTo>
                      <a:pt x="111" y="54"/>
                    </a:lnTo>
                    <a:lnTo>
                      <a:pt x="105" y="56"/>
                    </a:lnTo>
                    <a:lnTo>
                      <a:pt x="102" y="54"/>
                    </a:lnTo>
                    <a:lnTo>
                      <a:pt x="100" y="43"/>
                    </a:lnTo>
                    <a:lnTo>
                      <a:pt x="104" y="32"/>
                    </a:lnTo>
                    <a:lnTo>
                      <a:pt x="98" y="32"/>
                    </a:lnTo>
                    <a:lnTo>
                      <a:pt x="96" y="36"/>
                    </a:lnTo>
                    <a:lnTo>
                      <a:pt x="95" y="36"/>
                    </a:lnTo>
                    <a:lnTo>
                      <a:pt x="91" y="36"/>
                    </a:lnTo>
                    <a:lnTo>
                      <a:pt x="86" y="36"/>
                    </a:lnTo>
                    <a:lnTo>
                      <a:pt x="82" y="36"/>
                    </a:lnTo>
                    <a:lnTo>
                      <a:pt x="77" y="38"/>
                    </a:lnTo>
                    <a:lnTo>
                      <a:pt x="75" y="38"/>
                    </a:lnTo>
                    <a:lnTo>
                      <a:pt x="71" y="38"/>
                    </a:lnTo>
                    <a:lnTo>
                      <a:pt x="70" y="34"/>
                    </a:lnTo>
                    <a:lnTo>
                      <a:pt x="66" y="32"/>
                    </a:lnTo>
                    <a:lnTo>
                      <a:pt x="64" y="32"/>
                    </a:lnTo>
                    <a:lnTo>
                      <a:pt x="55" y="34"/>
                    </a:lnTo>
                    <a:lnTo>
                      <a:pt x="53" y="34"/>
                    </a:lnTo>
                    <a:lnTo>
                      <a:pt x="52" y="32"/>
                    </a:lnTo>
                    <a:lnTo>
                      <a:pt x="48" y="32"/>
                    </a:lnTo>
                    <a:lnTo>
                      <a:pt x="41" y="32"/>
                    </a:lnTo>
                    <a:lnTo>
                      <a:pt x="36" y="32"/>
                    </a:lnTo>
                    <a:lnTo>
                      <a:pt x="34" y="32"/>
                    </a:lnTo>
                    <a:lnTo>
                      <a:pt x="32" y="32"/>
                    </a:lnTo>
                    <a:lnTo>
                      <a:pt x="30" y="31"/>
                    </a:lnTo>
                    <a:lnTo>
                      <a:pt x="30" y="23"/>
                    </a:lnTo>
                    <a:lnTo>
                      <a:pt x="36" y="22"/>
                    </a:lnTo>
                    <a:lnTo>
                      <a:pt x="46" y="22"/>
                    </a:lnTo>
                    <a:lnTo>
                      <a:pt x="50" y="23"/>
                    </a:lnTo>
                    <a:lnTo>
                      <a:pt x="52" y="23"/>
                    </a:lnTo>
                    <a:lnTo>
                      <a:pt x="53" y="20"/>
                    </a:lnTo>
                    <a:lnTo>
                      <a:pt x="55" y="20"/>
                    </a:lnTo>
                    <a:lnTo>
                      <a:pt x="57" y="18"/>
                    </a:lnTo>
                    <a:lnTo>
                      <a:pt x="55" y="18"/>
                    </a:lnTo>
                    <a:lnTo>
                      <a:pt x="53" y="18"/>
                    </a:lnTo>
                    <a:lnTo>
                      <a:pt x="52" y="18"/>
                    </a:lnTo>
                    <a:lnTo>
                      <a:pt x="48" y="13"/>
                    </a:lnTo>
                    <a:lnTo>
                      <a:pt x="50" y="11"/>
                    </a:lnTo>
                    <a:lnTo>
                      <a:pt x="52" y="9"/>
                    </a:lnTo>
                    <a:lnTo>
                      <a:pt x="53" y="7"/>
                    </a:lnTo>
                    <a:lnTo>
                      <a:pt x="53" y="6"/>
                    </a:lnTo>
                    <a:lnTo>
                      <a:pt x="52" y="4"/>
                    </a:lnTo>
                    <a:lnTo>
                      <a:pt x="52" y="0"/>
                    </a:lnTo>
                    <a:lnTo>
                      <a:pt x="48" y="0"/>
                    </a:lnTo>
                    <a:lnTo>
                      <a:pt x="48" y="2"/>
                    </a:lnTo>
                    <a:lnTo>
                      <a:pt x="46" y="4"/>
                    </a:lnTo>
                    <a:lnTo>
                      <a:pt x="37" y="9"/>
                    </a:lnTo>
                    <a:lnTo>
                      <a:pt x="36" y="9"/>
                    </a:lnTo>
                    <a:lnTo>
                      <a:pt x="34" y="7"/>
                    </a:lnTo>
                    <a:lnTo>
                      <a:pt x="32" y="9"/>
                    </a:lnTo>
                    <a:lnTo>
                      <a:pt x="32" y="11"/>
                    </a:lnTo>
                    <a:lnTo>
                      <a:pt x="30" y="13"/>
                    </a:lnTo>
                    <a:lnTo>
                      <a:pt x="30" y="15"/>
                    </a:lnTo>
                    <a:lnTo>
                      <a:pt x="30" y="16"/>
                    </a:lnTo>
                    <a:lnTo>
                      <a:pt x="30" y="20"/>
                    </a:lnTo>
                    <a:lnTo>
                      <a:pt x="28" y="22"/>
                    </a:lnTo>
                    <a:lnTo>
                      <a:pt x="23" y="22"/>
                    </a:lnTo>
                    <a:lnTo>
                      <a:pt x="21" y="23"/>
                    </a:lnTo>
                    <a:lnTo>
                      <a:pt x="21" y="25"/>
                    </a:lnTo>
                    <a:lnTo>
                      <a:pt x="18" y="31"/>
                    </a:lnTo>
                    <a:lnTo>
                      <a:pt x="16" y="32"/>
                    </a:lnTo>
                    <a:lnTo>
                      <a:pt x="9" y="32"/>
                    </a:lnTo>
                    <a:lnTo>
                      <a:pt x="7" y="31"/>
                    </a:lnTo>
                    <a:lnTo>
                      <a:pt x="1" y="32"/>
                    </a:lnTo>
                    <a:lnTo>
                      <a:pt x="1" y="34"/>
                    </a:lnTo>
                    <a:lnTo>
                      <a:pt x="1" y="36"/>
                    </a:lnTo>
                    <a:lnTo>
                      <a:pt x="0" y="38"/>
                    </a:lnTo>
                    <a:lnTo>
                      <a:pt x="3" y="41"/>
                    </a:lnTo>
                    <a:lnTo>
                      <a:pt x="3" y="43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0" y="45"/>
                    </a:lnTo>
                    <a:lnTo>
                      <a:pt x="12" y="47"/>
                    </a:lnTo>
                    <a:lnTo>
                      <a:pt x="10" y="50"/>
                    </a:lnTo>
                    <a:lnTo>
                      <a:pt x="12" y="56"/>
                    </a:lnTo>
                    <a:lnTo>
                      <a:pt x="12" y="57"/>
                    </a:lnTo>
                    <a:lnTo>
                      <a:pt x="14" y="59"/>
                    </a:lnTo>
                    <a:lnTo>
                      <a:pt x="16" y="61"/>
                    </a:lnTo>
                    <a:lnTo>
                      <a:pt x="14" y="63"/>
                    </a:lnTo>
                    <a:lnTo>
                      <a:pt x="12" y="65"/>
                    </a:lnTo>
                    <a:lnTo>
                      <a:pt x="10" y="66"/>
                    </a:lnTo>
                    <a:lnTo>
                      <a:pt x="5" y="75"/>
                    </a:lnTo>
                    <a:lnTo>
                      <a:pt x="7" y="79"/>
                    </a:lnTo>
                    <a:lnTo>
                      <a:pt x="5" y="7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6" name="Freeform 5735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7" name="Freeform 5736"/>
              <p:cNvSpPr>
                <a:spLocks/>
              </p:cNvSpPr>
              <p:nvPr/>
            </p:nvSpPr>
            <p:spPr bwMode="auto">
              <a:xfrm>
                <a:off x="2928" y="1650"/>
                <a:ext cx="159" cy="150"/>
              </a:xfrm>
              <a:custGeom>
                <a:avLst/>
                <a:gdLst>
                  <a:gd name="T0" fmla="*/ 156 w 159"/>
                  <a:gd name="T1" fmla="*/ 102 h 150"/>
                  <a:gd name="T2" fmla="*/ 158 w 159"/>
                  <a:gd name="T3" fmla="*/ 108 h 150"/>
                  <a:gd name="T4" fmla="*/ 159 w 159"/>
                  <a:gd name="T5" fmla="*/ 116 h 150"/>
                  <a:gd name="T6" fmla="*/ 138 w 159"/>
                  <a:gd name="T7" fmla="*/ 142 h 150"/>
                  <a:gd name="T8" fmla="*/ 138 w 159"/>
                  <a:gd name="T9" fmla="*/ 149 h 150"/>
                  <a:gd name="T10" fmla="*/ 131 w 159"/>
                  <a:gd name="T11" fmla="*/ 149 h 150"/>
                  <a:gd name="T12" fmla="*/ 115 w 159"/>
                  <a:gd name="T13" fmla="*/ 142 h 150"/>
                  <a:gd name="T14" fmla="*/ 108 w 159"/>
                  <a:gd name="T15" fmla="*/ 143 h 150"/>
                  <a:gd name="T16" fmla="*/ 99 w 159"/>
                  <a:gd name="T17" fmla="*/ 145 h 150"/>
                  <a:gd name="T18" fmla="*/ 93 w 159"/>
                  <a:gd name="T19" fmla="*/ 147 h 150"/>
                  <a:gd name="T20" fmla="*/ 79 w 159"/>
                  <a:gd name="T21" fmla="*/ 142 h 150"/>
                  <a:gd name="T22" fmla="*/ 65 w 159"/>
                  <a:gd name="T23" fmla="*/ 129 h 150"/>
                  <a:gd name="T24" fmla="*/ 61 w 159"/>
                  <a:gd name="T25" fmla="*/ 127 h 150"/>
                  <a:gd name="T26" fmla="*/ 59 w 159"/>
                  <a:gd name="T27" fmla="*/ 122 h 150"/>
                  <a:gd name="T28" fmla="*/ 45 w 159"/>
                  <a:gd name="T29" fmla="*/ 120 h 150"/>
                  <a:gd name="T30" fmla="*/ 43 w 159"/>
                  <a:gd name="T31" fmla="*/ 124 h 150"/>
                  <a:gd name="T32" fmla="*/ 34 w 159"/>
                  <a:gd name="T33" fmla="*/ 118 h 150"/>
                  <a:gd name="T34" fmla="*/ 36 w 159"/>
                  <a:gd name="T35" fmla="*/ 113 h 150"/>
                  <a:gd name="T36" fmla="*/ 32 w 159"/>
                  <a:gd name="T37" fmla="*/ 113 h 150"/>
                  <a:gd name="T38" fmla="*/ 22 w 159"/>
                  <a:gd name="T39" fmla="*/ 108 h 150"/>
                  <a:gd name="T40" fmla="*/ 16 w 159"/>
                  <a:gd name="T41" fmla="*/ 104 h 150"/>
                  <a:gd name="T42" fmla="*/ 11 w 159"/>
                  <a:gd name="T43" fmla="*/ 108 h 150"/>
                  <a:gd name="T44" fmla="*/ 13 w 159"/>
                  <a:gd name="T45" fmla="*/ 91 h 150"/>
                  <a:gd name="T46" fmla="*/ 6 w 159"/>
                  <a:gd name="T47" fmla="*/ 59 h 150"/>
                  <a:gd name="T48" fmla="*/ 0 w 159"/>
                  <a:gd name="T49" fmla="*/ 54 h 150"/>
                  <a:gd name="T50" fmla="*/ 4 w 159"/>
                  <a:gd name="T51" fmla="*/ 38 h 150"/>
                  <a:gd name="T52" fmla="*/ 6 w 159"/>
                  <a:gd name="T53" fmla="*/ 32 h 150"/>
                  <a:gd name="T54" fmla="*/ 7 w 159"/>
                  <a:gd name="T55" fmla="*/ 29 h 150"/>
                  <a:gd name="T56" fmla="*/ 6 w 159"/>
                  <a:gd name="T57" fmla="*/ 25 h 150"/>
                  <a:gd name="T58" fmla="*/ 9 w 159"/>
                  <a:gd name="T59" fmla="*/ 25 h 150"/>
                  <a:gd name="T60" fmla="*/ 31 w 159"/>
                  <a:gd name="T61" fmla="*/ 16 h 150"/>
                  <a:gd name="T62" fmla="*/ 50 w 159"/>
                  <a:gd name="T63" fmla="*/ 4 h 150"/>
                  <a:gd name="T64" fmla="*/ 74 w 159"/>
                  <a:gd name="T65" fmla="*/ 2 h 150"/>
                  <a:gd name="T66" fmla="*/ 75 w 159"/>
                  <a:gd name="T67" fmla="*/ 7 h 150"/>
                  <a:gd name="T68" fmla="*/ 74 w 159"/>
                  <a:gd name="T69" fmla="*/ 14 h 150"/>
                  <a:gd name="T70" fmla="*/ 75 w 159"/>
                  <a:gd name="T71" fmla="*/ 14 h 150"/>
                  <a:gd name="T72" fmla="*/ 79 w 159"/>
                  <a:gd name="T73" fmla="*/ 14 h 150"/>
                  <a:gd name="T74" fmla="*/ 88 w 159"/>
                  <a:gd name="T75" fmla="*/ 11 h 150"/>
                  <a:gd name="T76" fmla="*/ 140 w 159"/>
                  <a:gd name="T77" fmla="*/ 13 h 150"/>
                  <a:gd name="T78" fmla="*/ 156 w 159"/>
                  <a:gd name="T79" fmla="*/ 57 h 150"/>
                  <a:gd name="T80" fmla="*/ 149 w 159"/>
                  <a:gd name="T81" fmla="*/ 65 h 150"/>
                  <a:gd name="T82" fmla="*/ 147 w 159"/>
                  <a:gd name="T83" fmla="*/ 72 h 150"/>
                  <a:gd name="T84" fmla="*/ 151 w 159"/>
                  <a:gd name="T85" fmla="*/ 88 h 15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59"/>
                  <a:gd name="T130" fmla="*/ 0 h 150"/>
                  <a:gd name="T131" fmla="*/ 159 w 159"/>
                  <a:gd name="T132" fmla="*/ 150 h 150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59" h="150">
                    <a:moveTo>
                      <a:pt x="151" y="88"/>
                    </a:moveTo>
                    <a:lnTo>
                      <a:pt x="156" y="102"/>
                    </a:lnTo>
                    <a:lnTo>
                      <a:pt x="159" y="106"/>
                    </a:lnTo>
                    <a:lnTo>
                      <a:pt x="158" y="108"/>
                    </a:lnTo>
                    <a:lnTo>
                      <a:pt x="159" y="113"/>
                    </a:lnTo>
                    <a:lnTo>
                      <a:pt x="159" y="116"/>
                    </a:lnTo>
                    <a:lnTo>
                      <a:pt x="147" y="125"/>
                    </a:lnTo>
                    <a:lnTo>
                      <a:pt x="138" y="142"/>
                    </a:lnTo>
                    <a:lnTo>
                      <a:pt x="138" y="145"/>
                    </a:lnTo>
                    <a:lnTo>
                      <a:pt x="138" y="149"/>
                    </a:lnTo>
                    <a:lnTo>
                      <a:pt x="136" y="150"/>
                    </a:lnTo>
                    <a:lnTo>
                      <a:pt x="131" y="149"/>
                    </a:lnTo>
                    <a:lnTo>
                      <a:pt x="122" y="142"/>
                    </a:lnTo>
                    <a:lnTo>
                      <a:pt x="115" y="142"/>
                    </a:lnTo>
                    <a:lnTo>
                      <a:pt x="109" y="145"/>
                    </a:lnTo>
                    <a:lnTo>
                      <a:pt x="108" y="143"/>
                    </a:lnTo>
                    <a:lnTo>
                      <a:pt x="100" y="143"/>
                    </a:lnTo>
                    <a:lnTo>
                      <a:pt x="99" y="145"/>
                    </a:lnTo>
                    <a:lnTo>
                      <a:pt x="95" y="147"/>
                    </a:lnTo>
                    <a:lnTo>
                      <a:pt x="93" y="147"/>
                    </a:lnTo>
                    <a:lnTo>
                      <a:pt x="86" y="140"/>
                    </a:lnTo>
                    <a:lnTo>
                      <a:pt x="79" y="142"/>
                    </a:lnTo>
                    <a:lnTo>
                      <a:pt x="72" y="136"/>
                    </a:lnTo>
                    <a:lnTo>
                      <a:pt x="65" y="129"/>
                    </a:lnTo>
                    <a:lnTo>
                      <a:pt x="63" y="127"/>
                    </a:lnTo>
                    <a:lnTo>
                      <a:pt x="61" y="127"/>
                    </a:lnTo>
                    <a:lnTo>
                      <a:pt x="59" y="125"/>
                    </a:lnTo>
                    <a:lnTo>
                      <a:pt x="59" y="122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7" y="122"/>
                    </a:lnTo>
                    <a:lnTo>
                      <a:pt x="43" y="124"/>
                    </a:lnTo>
                    <a:lnTo>
                      <a:pt x="41" y="122"/>
                    </a:lnTo>
                    <a:lnTo>
                      <a:pt x="34" y="118"/>
                    </a:lnTo>
                    <a:lnTo>
                      <a:pt x="36" y="115"/>
                    </a:lnTo>
                    <a:lnTo>
                      <a:pt x="36" y="113"/>
                    </a:lnTo>
                    <a:lnTo>
                      <a:pt x="32" y="113"/>
                    </a:lnTo>
                    <a:lnTo>
                      <a:pt x="31" y="109"/>
                    </a:lnTo>
                    <a:lnTo>
                      <a:pt x="22" y="108"/>
                    </a:lnTo>
                    <a:lnTo>
                      <a:pt x="20" y="106"/>
                    </a:lnTo>
                    <a:lnTo>
                      <a:pt x="16" y="104"/>
                    </a:lnTo>
                    <a:lnTo>
                      <a:pt x="13" y="108"/>
                    </a:lnTo>
                    <a:lnTo>
                      <a:pt x="11" y="108"/>
                    </a:lnTo>
                    <a:lnTo>
                      <a:pt x="13" y="93"/>
                    </a:lnTo>
                    <a:lnTo>
                      <a:pt x="13" y="91"/>
                    </a:lnTo>
                    <a:lnTo>
                      <a:pt x="7" y="86"/>
                    </a:lnTo>
                    <a:lnTo>
                      <a:pt x="6" y="59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47"/>
                    </a:lnTo>
                    <a:lnTo>
                      <a:pt x="4" y="38"/>
                    </a:lnTo>
                    <a:lnTo>
                      <a:pt x="2" y="31"/>
                    </a:lnTo>
                    <a:lnTo>
                      <a:pt x="6" y="32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4" y="27"/>
                    </a:lnTo>
                    <a:lnTo>
                      <a:pt x="6" y="25"/>
                    </a:lnTo>
                    <a:lnTo>
                      <a:pt x="7" y="25"/>
                    </a:lnTo>
                    <a:lnTo>
                      <a:pt x="9" y="25"/>
                    </a:lnTo>
                    <a:lnTo>
                      <a:pt x="13" y="22"/>
                    </a:lnTo>
                    <a:lnTo>
                      <a:pt x="31" y="16"/>
                    </a:lnTo>
                    <a:lnTo>
                      <a:pt x="40" y="7"/>
                    </a:lnTo>
                    <a:lnTo>
                      <a:pt x="50" y="4"/>
                    </a:lnTo>
                    <a:lnTo>
                      <a:pt x="68" y="0"/>
                    </a:lnTo>
                    <a:lnTo>
                      <a:pt x="74" y="2"/>
                    </a:lnTo>
                    <a:lnTo>
                      <a:pt x="75" y="6"/>
                    </a:lnTo>
                    <a:lnTo>
                      <a:pt x="75" y="7"/>
                    </a:lnTo>
                    <a:lnTo>
                      <a:pt x="70" y="4"/>
                    </a:lnTo>
                    <a:lnTo>
                      <a:pt x="74" y="14"/>
                    </a:lnTo>
                    <a:lnTo>
                      <a:pt x="75" y="16"/>
                    </a:lnTo>
                    <a:lnTo>
                      <a:pt x="75" y="14"/>
                    </a:lnTo>
                    <a:lnTo>
                      <a:pt x="77" y="14"/>
                    </a:lnTo>
                    <a:lnTo>
                      <a:pt x="79" y="14"/>
                    </a:lnTo>
                    <a:lnTo>
                      <a:pt x="86" y="13"/>
                    </a:lnTo>
                    <a:lnTo>
                      <a:pt x="88" y="11"/>
                    </a:lnTo>
                    <a:lnTo>
                      <a:pt x="111" y="16"/>
                    </a:lnTo>
                    <a:lnTo>
                      <a:pt x="140" y="13"/>
                    </a:lnTo>
                    <a:lnTo>
                      <a:pt x="151" y="20"/>
                    </a:lnTo>
                    <a:lnTo>
                      <a:pt x="156" y="57"/>
                    </a:lnTo>
                    <a:lnTo>
                      <a:pt x="154" y="63"/>
                    </a:lnTo>
                    <a:lnTo>
                      <a:pt x="149" y="65"/>
                    </a:lnTo>
                    <a:lnTo>
                      <a:pt x="145" y="68"/>
                    </a:lnTo>
                    <a:lnTo>
                      <a:pt x="147" y="72"/>
                    </a:lnTo>
                    <a:lnTo>
                      <a:pt x="152" y="75"/>
                    </a:lnTo>
                    <a:lnTo>
                      <a:pt x="151" y="8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8" name="Freeform 5737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89" name="Freeform 5738"/>
              <p:cNvSpPr>
                <a:spLocks/>
              </p:cNvSpPr>
              <p:nvPr/>
            </p:nvSpPr>
            <p:spPr bwMode="auto">
              <a:xfrm>
                <a:off x="3039" y="1557"/>
                <a:ext cx="118" cy="70"/>
              </a:xfrm>
              <a:custGeom>
                <a:avLst/>
                <a:gdLst>
                  <a:gd name="T0" fmla="*/ 0 w 118"/>
                  <a:gd name="T1" fmla="*/ 54 h 70"/>
                  <a:gd name="T2" fmla="*/ 9 w 118"/>
                  <a:gd name="T3" fmla="*/ 18 h 70"/>
                  <a:gd name="T4" fmla="*/ 25 w 118"/>
                  <a:gd name="T5" fmla="*/ 11 h 70"/>
                  <a:gd name="T6" fmla="*/ 34 w 118"/>
                  <a:gd name="T7" fmla="*/ 25 h 70"/>
                  <a:gd name="T8" fmla="*/ 36 w 118"/>
                  <a:gd name="T9" fmla="*/ 27 h 70"/>
                  <a:gd name="T10" fmla="*/ 43 w 118"/>
                  <a:gd name="T11" fmla="*/ 32 h 70"/>
                  <a:gd name="T12" fmla="*/ 48 w 118"/>
                  <a:gd name="T13" fmla="*/ 31 h 70"/>
                  <a:gd name="T14" fmla="*/ 50 w 118"/>
                  <a:gd name="T15" fmla="*/ 34 h 70"/>
                  <a:gd name="T16" fmla="*/ 54 w 118"/>
                  <a:gd name="T17" fmla="*/ 25 h 70"/>
                  <a:gd name="T18" fmla="*/ 56 w 118"/>
                  <a:gd name="T19" fmla="*/ 5 h 70"/>
                  <a:gd name="T20" fmla="*/ 61 w 118"/>
                  <a:gd name="T21" fmla="*/ 2 h 70"/>
                  <a:gd name="T22" fmla="*/ 74 w 118"/>
                  <a:gd name="T23" fmla="*/ 2 h 70"/>
                  <a:gd name="T24" fmla="*/ 82 w 118"/>
                  <a:gd name="T25" fmla="*/ 5 h 70"/>
                  <a:gd name="T26" fmla="*/ 90 w 118"/>
                  <a:gd name="T27" fmla="*/ 14 h 70"/>
                  <a:gd name="T28" fmla="*/ 95 w 118"/>
                  <a:gd name="T29" fmla="*/ 14 h 70"/>
                  <a:gd name="T30" fmla="*/ 104 w 118"/>
                  <a:gd name="T31" fmla="*/ 14 h 70"/>
                  <a:gd name="T32" fmla="*/ 108 w 118"/>
                  <a:gd name="T33" fmla="*/ 18 h 70"/>
                  <a:gd name="T34" fmla="*/ 111 w 118"/>
                  <a:gd name="T35" fmla="*/ 22 h 70"/>
                  <a:gd name="T36" fmla="*/ 108 w 118"/>
                  <a:gd name="T37" fmla="*/ 34 h 70"/>
                  <a:gd name="T38" fmla="*/ 113 w 118"/>
                  <a:gd name="T39" fmla="*/ 36 h 70"/>
                  <a:gd name="T40" fmla="*/ 118 w 118"/>
                  <a:gd name="T41" fmla="*/ 48 h 70"/>
                  <a:gd name="T42" fmla="*/ 115 w 118"/>
                  <a:gd name="T43" fmla="*/ 56 h 70"/>
                  <a:gd name="T44" fmla="*/ 109 w 118"/>
                  <a:gd name="T45" fmla="*/ 63 h 70"/>
                  <a:gd name="T46" fmla="*/ 104 w 118"/>
                  <a:gd name="T47" fmla="*/ 68 h 70"/>
                  <a:gd name="T48" fmla="*/ 97 w 118"/>
                  <a:gd name="T49" fmla="*/ 66 h 70"/>
                  <a:gd name="T50" fmla="*/ 95 w 118"/>
                  <a:gd name="T51" fmla="*/ 70 h 70"/>
                  <a:gd name="T52" fmla="*/ 90 w 118"/>
                  <a:gd name="T53" fmla="*/ 68 h 70"/>
                  <a:gd name="T54" fmla="*/ 82 w 118"/>
                  <a:gd name="T55" fmla="*/ 61 h 70"/>
                  <a:gd name="T56" fmla="*/ 70 w 118"/>
                  <a:gd name="T57" fmla="*/ 56 h 70"/>
                  <a:gd name="T58" fmla="*/ 65 w 118"/>
                  <a:gd name="T59" fmla="*/ 48 h 70"/>
                  <a:gd name="T60" fmla="*/ 61 w 118"/>
                  <a:gd name="T61" fmla="*/ 48 h 70"/>
                  <a:gd name="T62" fmla="*/ 54 w 118"/>
                  <a:gd name="T63" fmla="*/ 52 h 70"/>
                  <a:gd name="T64" fmla="*/ 38 w 118"/>
                  <a:gd name="T65" fmla="*/ 48 h 70"/>
                  <a:gd name="T66" fmla="*/ 32 w 118"/>
                  <a:gd name="T67" fmla="*/ 48 h 70"/>
                  <a:gd name="T68" fmla="*/ 29 w 118"/>
                  <a:gd name="T69" fmla="*/ 48 h 70"/>
                  <a:gd name="T70" fmla="*/ 18 w 118"/>
                  <a:gd name="T71" fmla="*/ 48 h 70"/>
                  <a:gd name="T72" fmla="*/ 6 w 118"/>
                  <a:gd name="T73" fmla="*/ 57 h 70"/>
                  <a:gd name="T74" fmla="*/ 0 w 118"/>
                  <a:gd name="T75" fmla="*/ 57 h 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18"/>
                  <a:gd name="T115" fmla="*/ 0 h 70"/>
                  <a:gd name="T116" fmla="*/ 118 w 118"/>
                  <a:gd name="T117" fmla="*/ 70 h 7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18" h="70">
                    <a:moveTo>
                      <a:pt x="0" y="57"/>
                    </a:moveTo>
                    <a:lnTo>
                      <a:pt x="0" y="54"/>
                    </a:lnTo>
                    <a:lnTo>
                      <a:pt x="0" y="39"/>
                    </a:lnTo>
                    <a:lnTo>
                      <a:pt x="9" y="18"/>
                    </a:lnTo>
                    <a:lnTo>
                      <a:pt x="14" y="13"/>
                    </a:lnTo>
                    <a:lnTo>
                      <a:pt x="25" y="11"/>
                    </a:lnTo>
                    <a:lnTo>
                      <a:pt x="32" y="20"/>
                    </a:lnTo>
                    <a:lnTo>
                      <a:pt x="34" y="25"/>
                    </a:lnTo>
                    <a:lnTo>
                      <a:pt x="34" y="22"/>
                    </a:lnTo>
                    <a:lnTo>
                      <a:pt x="36" y="27"/>
                    </a:lnTo>
                    <a:lnTo>
                      <a:pt x="38" y="29"/>
                    </a:lnTo>
                    <a:lnTo>
                      <a:pt x="43" y="32"/>
                    </a:lnTo>
                    <a:lnTo>
                      <a:pt x="45" y="32"/>
                    </a:lnTo>
                    <a:lnTo>
                      <a:pt x="48" y="31"/>
                    </a:lnTo>
                    <a:lnTo>
                      <a:pt x="48" y="32"/>
                    </a:lnTo>
                    <a:lnTo>
                      <a:pt x="50" y="34"/>
                    </a:lnTo>
                    <a:lnTo>
                      <a:pt x="50" y="29"/>
                    </a:lnTo>
                    <a:lnTo>
                      <a:pt x="54" y="25"/>
                    </a:lnTo>
                    <a:lnTo>
                      <a:pt x="54" y="7"/>
                    </a:lnTo>
                    <a:lnTo>
                      <a:pt x="56" y="5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70" y="0"/>
                    </a:lnTo>
                    <a:lnTo>
                      <a:pt x="74" y="2"/>
                    </a:lnTo>
                    <a:lnTo>
                      <a:pt x="77" y="4"/>
                    </a:lnTo>
                    <a:lnTo>
                      <a:pt x="82" y="5"/>
                    </a:lnTo>
                    <a:lnTo>
                      <a:pt x="84" y="9"/>
                    </a:lnTo>
                    <a:lnTo>
                      <a:pt x="90" y="14"/>
                    </a:lnTo>
                    <a:lnTo>
                      <a:pt x="93" y="14"/>
                    </a:lnTo>
                    <a:lnTo>
                      <a:pt x="95" y="14"/>
                    </a:lnTo>
                    <a:lnTo>
                      <a:pt x="99" y="13"/>
                    </a:lnTo>
                    <a:lnTo>
                      <a:pt x="104" y="14"/>
                    </a:lnTo>
                    <a:lnTo>
                      <a:pt x="106" y="16"/>
                    </a:lnTo>
                    <a:lnTo>
                      <a:pt x="108" y="18"/>
                    </a:lnTo>
                    <a:lnTo>
                      <a:pt x="109" y="20"/>
                    </a:lnTo>
                    <a:lnTo>
                      <a:pt x="111" y="22"/>
                    </a:lnTo>
                    <a:lnTo>
                      <a:pt x="111" y="23"/>
                    </a:lnTo>
                    <a:lnTo>
                      <a:pt x="108" y="34"/>
                    </a:lnTo>
                    <a:lnTo>
                      <a:pt x="111" y="34"/>
                    </a:lnTo>
                    <a:lnTo>
                      <a:pt x="113" y="36"/>
                    </a:lnTo>
                    <a:lnTo>
                      <a:pt x="113" y="38"/>
                    </a:lnTo>
                    <a:lnTo>
                      <a:pt x="118" y="48"/>
                    </a:lnTo>
                    <a:lnTo>
                      <a:pt x="118" y="56"/>
                    </a:lnTo>
                    <a:lnTo>
                      <a:pt x="115" y="56"/>
                    </a:lnTo>
                    <a:lnTo>
                      <a:pt x="109" y="61"/>
                    </a:lnTo>
                    <a:lnTo>
                      <a:pt x="109" y="63"/>
                    </a:lnTo>
                    <a:lnTo>
                      <a:pt x="106" y="66"/>
                    </a:lnTo>
                    <a:lnTo>
                      <a:pt x="104" y="68"/>
                    </a:lnTo>
                    <a:lnTo>
                      <a:pt x="99" y="65"/>
                    </a:lnTo>
                    <a:lnTo>
                      <a:pt x="97" y="66"/>
                    </a:lnTo>
                    <a:lnTo>
                      <a:pt x="97" y="70"/>
                    </a:lnTo>
                    <a:lnTo>
                      <a:pt x="95" y="70"/>
                    </a:lnTo>
                    <a:lnTo>
                      <a:pt x="91" y="70"/>
                    </a:lnTo>
                    <a:lnTo>
                      <a:pt x="90" y="68"/>
                    </a:lnTo>
                    <a:lnTo>
                      <a:pt x="88" y="68"/>
                    </a:lnTo>
                    <a:lnTo>
                      <a:pt x="82" y="61"/>
                    </a:lnTo>
                    <a:lnTo>
                      <a:pt x="75" y="56"/>
                    </a:lnTo>
                    <a:lnTo>
                      <a:pt x="70" y="56"/>
                    </a:lnTo>
                    <a:lnTo>
                      <a:pt x="68" y="56"/>
                    </a:lnTo>
                    <a:lnTo>
                      <a:pt x="65" y="48"/>
                    </a:lnTo>
                    <a:lnTo>
                      <a:pt x="63" y="47"/>
                    </a:lnTo>
                    <a:lnTo>
                      <a:pt x="61" y="48"/>
                    </a:lnTo>
                    <a:lnTo>
                      <a:pt x="57" y="52"/>
                    </a:lnTo>
                    <a:lnTo>
                      <a:pt x="54" y="52"/>
                    </a:lnTo>
                    <a:lnTo>
                      <a:pt x="45" y="48"/>
                    </a:lnTo>
                    <a:lnTo>
                      <a:pt x="38" y="48"/>
                    </a:lnTo>
                    <a:lnTo>
                      <a:pt x="34" y="48"/>
                    </a:lnTo>
                    <a:lnTo>
                      <a:pt x="32" y="48"/>
                    </a:lnTo>
                    <a:lnTo>
                      <a:pt x="31" y="48"/>
                    </a:lnTo>
                    <a:lnTo>
                      <a:pt x="29" y="48"/>
                    </a:lnTo>
                    <a:lnTo>
                      <a:pt x="25" y="48"/>
                    </a:lnTo>
                    <a:lnTo>
                      <a:pt x="18" y="48"/>
                    </a:lnTo>
                    <a:lnTo>
                      <a:pt x="7" y="52"/>
                    </a:lnTo>
                    <a:lnTo>
                      <a:pt x="6" y="57"/>
                    </a:lnTo>
                    <a:lnTo>
                      <a:pt x="4" y="57"/>
                    </a:lnTo>
                    <a:lnTo>
                      <a:pt x="0" y="5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0" name="Freeform 5739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1" name="Freeform 5740"/>
              <p:cNvSpPr>
                <a:spLocks/>
              </p:cNvSpPr>
              <p:nvPr/>
            </p:nvSpPr>
            <p:spPr bwMode="auto">
              <a:xfrm>
                <a:off x="3129" y="1815"/>
                <a:ext cx="55" cy="70"/>
              </a:xfrm>
              <a:custGeom>
                <a:avLst/>
                <a:gdLst>
                  <a:gd name="T0" fmla="*/ 26 w 55"/>
                  <a:gd name="T1" fmla="*/ 70 h 70"/>
                  <a:gd name="T2" fmla="*/ 25 w 55"/>
                  <a:gd name="T3" fmla="*/ 39 h 70"/>
                  <a:gd name="T4" fmla="*/ 14 w 55"/>
                  <a:gd name="T5" fmla="*/ 21 h 70"/>
                  <a:gd name="T6" fmla="*/ 12 w 55"/>
                  <a:gd name="T7" fmla="*/ 16 h 70"/>
                  <a:gd name="T8" fmla="*/ 1 w 55"/>
                  <a:gd name="T9" fmla="*/ 5 h 70"/>
                  <a:gd name="T10" fmla="*/ 0 w 55"/>
                  <a:gd name="T11" fmla="*/ 5 h 70"/>
                  <a:gd name="T12" fmla="*/ 1 w 55"/>
                  <a:gd name="T13" fmla="*/ 2 h 70"/>
                  <a:gd name="T14" fmla="*/ 3 w 55"/>
                  <a:gd name="T15" fmla="*/ 2 h 70"/>
                  <a:gd name="T16" fmla="*/ 7 w 55"/>
                  <a:gd name="T17" fmla="*/ 2 h 70"/>
                  <a:gd name="T18" fmla="*/ 14 w 55"/>
                  <a:gd name="T19" fmla="*/ 0 h 70"/>
                  <a:gd name="T20" fmla="*/ 19 w 55"/>
                  <a:gd name="T21" fmla="*/ 2 h 70"/>
                  <a:gd name="T22" fmla="*/ 26 w 55"/>
                  <a:gd name="T23" fmla="*/ 7 h 70"/>
                  <a:gd name="T24" fmla="*/ 28 w 55"/>
                  <a:gd name="T25" fmla="*/ 7 h 70"/>
                  <a:gd name="T26" fmla="*/ 32 w 55"/>
                  <a:gd name="T27" fmla="*/ 7 h 70"/>
                  <a:gd name="T28" fmla="*/ 35 w 55"/>
                  <a:gd name="T29" fmla="*/ 7 h 70"/>
                  <a:gd name="T30" fmla="*/ 39 w 55"/>
                  <a:gd name="T31" fmla="*/ 11 h 70"/>
                  <a:gd name="T32" fmla="*/ 41 w 55"/>
                  <a:gd name="T33" fmla="*/ 11 h 70"/>
                  <a:gd name="T34" fmla="*/ 43 w 55"/>
                  <a:gd name="T35" fmla="*/ 12 h 70"/>
                  <a:gd name="T36" fmla="*/ 41 w 55"/>
                  <a:gd name="T37" fmla="*/ 21 h 70"/>
                  <a:gd name="T38" fmla="*/ 43 w 55"/>
                  <a:gd name="T39" fmla="*/ 23 h 70"/>
                  <a:gd name="T40" fmla="*/ 44 w 55"/>
                  <a:gd name="T41" fmla="*/ 25 h 70"/>
                  <a:gd name="T42" fmla="*/ 46 w 55"/>
                  <a:gd name="T43" fmla="*/ 27 h 70"/>
                  <a:gd name="T44" fmla="*/ 46 w 55"/>
                  <a:gd name="T45" fmla="*/ 28 h 70"/>
                  <a:gd name="T46" fmla="*/ 46 w 55"/>
                  <a:gd name="T47" fmla="*/ 30 h 70"/>
                  <a:gd name="T48" fmla="*/ 48 w 55"/>
                  <a:gd name="T49" fmla="*/ 36 h 70"/>
                  <a:gd name="T50" fmla="*/ 53 w 55"/>
                  <a:gd name="T51" fmla="*/ 37 h 70"/>
                  <a:gd name="T52" fmla="*/ 53 w 55"/>
                  <a:gd name="T53" fmla="*/ 39 h 70"/>
                  <a:gd name="T54" fmla="*/ 55 w 55"/>
                  <a:gd name="T55" fmla="*/ 41 h 70"/>
                  <a:gd name="T56" fmla="*/ 53 w 55"/>
                  <a:gd name="T57" fmla="*/ 45 h 70"/>
                  <a:gd name="T58" fmla="*/ 55 w 55"/>
                  <a:gd name="T59" fmla="*/ 46 h 70"/>
                  <a:gd name="T60" fmla="*/ 53 w 55"/>
                  <a:gd name="T61" fmla="*/ 48 h 70"/>
                  <a:gd name="T62" fmla="*/ 52 w 55"/>
                  <a:gd name="T63" fmla="*/ 50 h 70"/>
                  <a:gd name="T64" fmla="*/ 44 w 55"/>
                  <a:gd name="T65" fmla="*/ 48 h 70"/>
                  <a:gd name="T66" fmla="*/ 43 w 55"/>
                  <a:gd name="T67" fmla="*/ 48 h 70"/>
                  <a:gd name="T68" fmla="*/ 41 w 55"/>
                  <a:gd name="T69" fmla="*/ 46 h 70"/>
                  <a:gd name="T70" fmla="*/ 39 w 55"/>
                  <a:gd name="T71" fmla="*/ 48 h 70"/>
                  <a:gd name="T72" fmla="*/ 39 w 55"/>
                  <a:gd name="T73" fmla="*/ 50 h 70"/>
                  <a:gd name="T74" fmla="*/ 37 w 55"/>
                  <a:gd name="T75" fmla="*/ 57 h 70"/>
                  <a:gd name="T76" fmla="*/ 35 w 55"/>
                  <a:gd name="T77" fmla="*/ 59 h 70"/>
                  <a:gd name="T78" fmla="*/ 34 w 55"/>
                  <a:gd name="T79" fmla="*/ 61 h 70"/>
                  <a:gd name="T80" fmla="*/ 34 w 55"/>
                  <a:gd name="T81" fmla="*/ 62 h 70"/>
                  <a:gd name="T82" fmla="*/ 32 w 55"/>
                  <a:gd name="T83" fmla="*/ 64 h 70"/>
                  <a:gd name="T84" fmla="*/ 30 w 55"/>
                  <a:gd name="T85" fmla="*/ 66 h 70"/>
                  <a:gd name="T86" fmla="*/ 30 w 55"/>
                  <a:gd name="T87" fmla="*/ 68 h 70"/>
                  <a:gd name="T88" fmla="*/ 28 w 55"/>
                  <a:gd name="T89" fmla="*/ 70 h 70"/>
                  <a:gd name="T90" fmla="*/ 26 w 55"/>
                  <a:gd name="T91" fmla="*/ 70 h 7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55"/>
                  <a:gd name="T139" fmla="*/ 0 h 70"/>
                  <a:gd name="T140" fmla="*/ 55 w 55"/>
                  <a:gd name="T141" fmla="*/ 70 h 7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55" h="70">
                    <a:moveTo>
                      <a:pt x="26" y="70"/>
                    </a:moveTo>
                    <a:lnTo>
                      <a:pt x="25" y="39"/>
                    </a:lnTo>
                    <a:lnTo>
                      <a:pt x="14" y="21"/>
                    </a:lnTo>
                    <a:lnTo>
                      <a:pt x="12" y="16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7" y="2"/>
                    </a:lnTo>
                    <a:lnTo>
                      <a:pt x="14" y="0"/>
                    </a:lnTo>
                    <a:lnTo>
                      <a:pt x="19" y="2"/>
                    </a:lnTo>
                    <a:lnTo>
                      <a:pt x="26" y="7"/>
                    </a:lnTo>
                    <a:lnTo>
                      <a:pt x="28" y="7"/>
                    </a:lnTo>
                    <a:lnTo>
                      <a:pt x="32" y="7"/>
                    </a:lnTo>
                    <a:lnTo>
                      <a:pt x="35" y="7"/>
                    </a:lnTo>
                    <a:lnTo>
                      <a:pt x="39" y="11"/>
                    </a:lnTo>
                    <a:lnTo>
                      <a:pt x="41" y="11"/>
                    </a:lnTo>
                    <a:lnTo>
                      <a:pt x="43" y="12"/>
                    </a:lnTo>
                    <a:lnTo>
                      <a:pt x="41" y="21"/>
                    </a:lnTo>
                    <a:lnTo>
                      <a:pt x="43" y="23"/>
                    </a:lnTo>
                    <a:lnTo>
                      <a:pt x="44" y="25"/>
                    </a:lnTo>
                    <a:lnTo>
                      <a:pt x="46" y="27"/>
                    </a:lnTo>
                    <a:lnTo>
                      <a:pt x="46" y="28"/>
                    </a:lnTo>
                    <a:lnTo>
                      <a:pt x="46" y="30"/>
                    </a:lnTo>
                    <a:lnTo>
                      <a:pt x="48" y="36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5" y="41"/>
                    </a:lnTo>
                    <a:lnTo>
                      <a:pt x="53" y="45"/>
                    </a:lnTo>
                    <a:lnTo>
                      <a:pt x="55" y="46"/>
                    </a:lnTo>
                    <a:lnTo>
                      <a:pt x="53" y="48"/>
                    </a:lnTo>
                    <a:lnTo>
                      <a:pt x="52" y="50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1" y="46"/>
                    </a:lnTo>
                    <a:lnTo>
                      <a:pt x="39" y="48"/>
                    </a:lnTo>
                    <a:lnTo>
                      <a:pt x="39" y="50"/>
                    </a:lnTo>
                    <a:lnTo>
                      <a:pt x="37" y="57"/>
                    </a:lnTo>
                    <a:lnTo>
                      <a:pt x="35" y="59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2" y="64"/>
                    </a:lnTo>
                    <a:lnTo>
                      <a:pt x="30" y="66"/>
                    </a:lnTo>
                    <a:lnTo>
                      <a:pt x="30" y="68"/>
                    </a:lnTo>
                    <a:lnTo>
                      <a:pt x="28" y="70"/>
                    </a:lnTo>
                    <a:lnTo>
                      <a:pt x="26" y="7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2" name="Freeform 5741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3" name="Freeform 5742"/>
              <p:cNvSpPr>
                <a:spLocks/>
              </p:cNvSpPr>
              <p:nvPr/>
            </p:nvSpPr>
            <p:spPr bwMode="auto">
              <a:xfrm>
                <a:off x="3123" y="1962"/>
                <a:ext cx="299" cy="127"/>
              </a:xfrm>
              <a:custGeom>
                <a:avLst/>
                <a:gdLst>
                  <a:gd name="T0" fmla="*/ 160 w 299"/>
                  <a:gd name="T1" fmla="*/ 112 h 127"/>
                  <a:gd name="T2" fmla="*/ 152 w 299"/>
                  <a:gd name="T3" fmla="*/ 112 h 127"/>
                  <a:gd name="T4" fmla="*/ 140 w 299"/>
                  <a:gd name="T5" fmla="*/ 109 h 127"/>
                  <a:gd name="T6" fmla="*/ 127 w 299"/>
                  <a:gd name="T7" fmla="*/ 118 h 127"/>
                  <a:gd name="T8" fmla="*/ 117 w 299"/>
                  <a:gd name="T9" fmla="*/ 121 h 127"/>
                  <a:gd name="T10" fmla="*/ 83 w 299"/>
                  <a:gd name="T11" fmla="*/ 107 h 127"/>
                  <a:gd name="T12" fmla="*/ 70 w 299"/>
                  <a:gd name="T13" fmla="*/ 114 h 127"/>
                  <a:gd name="T14" fmla="*/ 50 w 299"/>
                  <a:gd name="T15" fmla="*/ 118 h 127"/>
                  <a:gd name="T16" fmla="*/ 45 w 299"/>
                  <a:gd name="T17" fmla="*/ 110 h 127"/>
                  <a:gd name="T18" fmla="*/ 40 w 299"/>
                  <a:gd name="T19" fmla="*/ 107 h 127"/>
                  <a:gd name="T20" fmla="*/ 31 w 299"/>
                  <a:gd name="T21" fmla="*/ 112 h 127"/>
                  <a:gd name="T22" fmla="*/ 22 w 299"/>
                  <a:gd name="T23" fmla="*/ 110 h 127"/>
                  <a:gd name="T24" fmla="*/ 31 w 299"/>
                  <a:gd name="T25" fmla="*/ 107 h 127"/>
                  <a:gd name="T26" fmla="*/ 20 w 299"/>
                  <a:gd name="T27" fmla="*/ 103 h 127"/>
                  <a:gd name="T28" fmla="*/ 18 w 299"/>
                  <a:gd name="T29" fmla="*/ 96 h 127"/>
                  <a:gd name="T30" fmla="*/ 16 w 299"/>
                  <a:gd name="T31" fmla="*/ 93 h 127"/>
                  <a:gd name="T32" fmla="*/ 16 w 299"/>
                  <a:gd name="T33" fmla="*/ 84 h 127"/>
                  <a:gd name="T34" fmla="*/ 6 w 299"/>
                  <a:gd name="T35" fmla="*/ 80 h 127"/>
                  <a:gd name="T36" fmla="*/ 4 w 299"/>
                  <a:gd name="T37" fmla="*/ 76 h 127"/>
                  <a:gd name="T38" fmla="*/ 6 w 299"/>
                  <a:gd name="T39" fmla="*/ 71 h 127"/>
                  <a:gd name="T40" fmla="*/ 15 w 299"/>
                  <a:gd name="T41" fmla="*/ 75 h 127"/>
                  <a:gd name="T42" fmla="*/ 13 w 299"/>
                  <a:gd name="T43" fmla="*/ 66 h 127"/>
                  <a:gd name="T44" fmla="*/ 9 w 299"/>
                  <a:gd name="T45" fmla="*/ 59 h 127"/>
                  <a:gd name="T46" fmla="*/ 0 w 299"/>
                  <a:gd name="T47" fmla="*/ 53 h 127"/>
                  <a:gd name="T48" fmla="*/ 4 w 299"/>
                  <a:gd name="T49" fmla="*/ 42 h 127"/>
                  <a:gd name="T50" fmla="*/ 20 w 299"/>
                  <a:gd name="T51" fmla="*/ 35 h 127"/>
                  <a:gd name="T52" fmla="*/ 27 w 299"/>
                  <a:gd name="T53" fmla="*/ 32 h 127"/>
                  <a:gd name="T54" fmla="*/ 47 w 299"/>
                  <a:gd name="T55" fmla="*/ 32 h 127"/>
                  <a:gd name="T56" fmla="*/ 59 w 299"/>
                  <a:gd name="T57" fmla="*/ 28 h 127"/>
                  <a:gd name="T58" fmla="*/ 50 w 299"/>
                  <a:gd name="T59" fmla="*/ 26 h 127"/>
                  <a:gd name="T60" fmla="*/ 47 w 299"/>
                  <a:gd name="T61" fmla="*/ 21 h 127"/>
                  <a:gd name="T62" fmla="*/ 56 w 299"/>
                  <a:gd name="T63" fmla="*/ 19 h 127"/>
                  <a:gd name="T64" fmla="*/ 79 w 299"/>
                  <a:gd name="T65" fmla="*/ 21 h 127"/>
                  <a:gd name="T66" fmla="*/ 138 w 299"/>
                  <a:gd name="T67" fmla="*/ 1 h 127"/>
                  <a:gd name="T68" fmla="*/ 145 w 299"/>
                  <a:gd name="T69" fmla="*/ 1 h 127"/>
                  <a:gd name="T70" fmla="*/ 163 w 299"/>
                  <a:gd name="T71" fmla="*/ 16 h 127"/>
                  <a:gd name="T72" fmla="*/ 192 w 299"/>
                  <a:gd name="T73" fmla="*/ 23 h 127"/>
                  <a:gd name="T74" fmla="*/ 245 w 299"/>
                  <a:gd name="T75" fmla="*/ 10 h 127"/>
                  <a:gd name="T76" fmla="*/ 253 w 299"/>
                  <a:gd name="T77" fmla="*/ 10 h 127"/>
                  <a:gd name="T78" fmla="*/ 263 w 299"/>
                  <a:gd name="T79" fmla="*/ 8 h 127"/>
                  <a:gd name="T80" fmla="*/ 278 w 299"/>
                  <a:gd name="T81" fmla="*/ 21 h 127"/>
                  <a:gd name="T82" fmla="*/ 290 w 299"/>
                  <a:gd name="T83" fmla="*/ 41 h 127"/>
                  <a:gd name="T84" fmla="*/ 292 w 299"/>
                  <a:gd name="T85" fmla="*/ 53 h 127"/>
                  <a:gd name="T86" fmla="*/ 296 w 299"/>
                  <a:gd name="T87" fmla="*/ 89 h 127"/>
                  <a:gd name="T88" fmla="*/ 292 w 299"/>
                  <a:gd name="T89" fmla="*/ 100 h 127"/>
                  <a:gd name="T90" fmla="*/ 262 w 299"/>
                  <a:gd name="T91" fmla="*/ 100 h 127"/>
                  <a:gd name="T92" fmla="*/ 258 w 299"/>
                  <a:gd name="T93" fmla="*/ 98 h 127"/>
                  <a:gd name="T94" fmla="*/ 240 w 299"/>
                  <a:gd name="T95" fmla="*/ 102 h 127"/>
                  <a:gd name="T96" fmla="*/ 220 w 299"/>
                  <a:gd name="T97" fmla="*/ 107 h 127"/>
                  <a:gd name="T98" fmla="*/ 197 w 299"/>
                  <a:gd name="T99" fmla="*/ 105 h 127"/>
                  <a:gd name="T100" fmla="*/ 181 w 299"/>
                  <a:gd name="T101" fmla="*/ 110 h 127"/>
                  <a:gd name="T102" fmla="*/ 174 w 299"/>
                  <a:gd name="T103" fmla="*/ 109 h 127"/>
                  <a:gd name="T104" fmla="*/ 169 w 299"/>
                  <a:gd name="T105" fmla="*/ 107 h 127"/>
                  <a:gd name="T106" fmla="*/ 167 w 299"/>
                  <a:gd name="T107" fmla="*/ 114 h 127"/>
                  <a:gd name="T108" fmla="*/ 167 w 299"/>
                  <a:gd name="T109" fmla="*/ 119 h 127"/>
                  <a:gd name="T110" fmla="*/ 161 w 299"/>
                  <a:gd name="T111" fmla="*/ 125 h 127"/>
                  <a:gd name="T112" fmla="*/ 156 w 299"/>
                  <a:gd name="T113" fmla="*/ 125 h 12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99"/>
                  <a:gd name="T172" fmla="*/ 0 h 127"/>
                  <a:gd name="T173" fmla="*/ 299 w 299"/>
                  <a:gd name="T174" fmla="*/ 127 h 127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99" h="127">
                    <a:moveTo>
                      <a:pt x="158" y="123"/>
                    </a:moveTo>
                    <a:lnTo>
                      <a:pt x="156" y="119"/>
                    </a:lnTo>
                    <a:lnTo>
                      <a:pt x="158" y="114"/>
                    </a:lnTo>
                    <a:lnTo>
                      <a:pt x="160" y="112"/>
                    </a:lnTo>
                    <a:lnTo>
                      <a:pt x="161" y="109"/>
                    </a:lnTo>
                    <a:lnTo>
                      <a:pt x="158" y="107"/>
                    </a:lnTo>
                    <a:lnTo>
                      <a:pt x="152" y="109"/>
                    </a:lnTo>
                    <a:lnTo>
                      <a:pt x="152" y="112"/>
                    </a:lnTo>
                    <a:lnTo>
                      <a:pt x="151" y="112"/>
                    </a:lnTo>
                    <a:lnTo>
                      <a:pt x="147" y="112"/>
                    </a:lnTo>
                    <a:lnTo>
                      <a:pt x="142" y="109"/>
                    </a:lnTo>
                    <a:lnTo>
                      <a:pt x="140" y="109"/>
                    </a:lnTo>
                    <a:lnTo>
                      <a:pt x="138" y="109"/>
                    </a:lnTo>
                    <a:lnTo>
                      <a:pt x="134" y="109"/>
                    </a:lnTo>
                    <a:lnTo>
                      <a:pt x="129" y="114"/>
                    </a:lnTo>
                    <a:lnTo>
                      <a:pt x="127" y="118"/>
                    </a:lnTo>
                    <a:lnTo>
                      <a:pt x="124" y="118"/>
                    </a:lnTo>
                    <a:lnTo>
                      <a:pt x="122" y="119"/>
                    </a:lnTo>
                    <a:lnTo>
                      <a:pt x="118" y="121"/>
                    </a:lnTo>
                    <a:lnTo>
                      <a:pt x="117" y="121"/>
                    </a:lnTo>
                    <a:lnTo>
                      <a:pt x="108" y="123"/>
                    </a:lnTo>
                    <a:lnTo>
                      <a:pt x="102" y="121"/>
                    </a:lnTo>
                    <a:lnTo>
                      <a:pt x="99" y="116"/>
                    </a:lnTo>
                    <a:lnTo>
                      <a:pt x="83" y="107"/>
                    </a:lnTo>
                    <a:lnTo>
                      <a:pt x="72" y="107"/>
                    </a:lnTo>
                    <a:lnTo>
                      <a:pt x="72" y="109"/>
                    </a:lnTo>
                    <a:lnTo>
                      <a:pt x="72" y="112"/>
                    </a:lnTo>
                    <a:lnTo>
                      <a:pt x="70" y="114"/>
                    </a:lnTo>
                    <a:lnTo>
                      <a:pt x="70" y="118"/>
                    </a:lnTo>
                    <a:lnTo>
                      <a:pt x="59" y="121"/>
                    </a:lnTo>
                    <a:lnTo>
                      <a:pt x="54" y="119"/>
                    </a:lnTo>
                    <a:lnTo>
                      <a:pt x="50" y="118"/>
                    </a:lnTo>
                    <a:lnTo>
                      <a:pt x="49" y="116"/>
                    </a:lnTo>
                    <a:lnTo>
                      <a:pt x="47" y="110"/>
                    </a:lnTo>
                    <a:lnTo>
                      <a:pt x="45" y="109"/>
                    </a:lnTo>
                    <a:lnTo>
                      <a:pt x="45" y="110"/>
                    </a:lnTo>
                    <a:lnTo>
                      <a:pt x="45" y="112"/>
                    </a:lnTo>
                    <a:lnTo>
                      <a:pt x="43" y="112"/>
                    </a:lnTo>
                    <a:lnTo>
                      <a:pt x="41" y="110"/>
                    </a:lnTo>
                    <a:lnTo>
                      <a:pt x="40" y="107"/>
                    </a:lnTo>
                    <a:lnTo>
                      <a:pt x="34" y="109"/>
                    </a:lnTo>
                    <a:lnTo>
                      <a:pt x="34" y="110"/>
                    </a:lnTo>
                    <a:lnTo>
                      <a:pt x="31" y="112"/>
                    </a:lnTo>
                    <a:lnTo>
                      <a:pt x="31" y="109"/>
                    </a:lnTo>
                    <a:lnTo>
                      <a:pt x="22" y="110"/>
                    </a:lnTo>
                    <a:lnTo>
                      <a:pt x="22" y="109"/>
                    </a:lnTo>
                    <a:lnTo>
                      <a:pt x="25" y="107"/>
                    </a:lnTo>
                    <a:lnTo>
                      <a:pt x="29" y="107"/>
                    </a:lnTo>
                    <a:lnTo>
                      <a:pt x="31" y="107"/>
                    </a:lnTo>
                    <a:lnTo>
                      <a:pt x="32" y="105"/>
                    </a:lnTo>
                    <a:lnTo>
                      <a:pt x="34" y="105"/>
                    </a:lnTo>
                    <a:lnTo>
                      <a:pt x="34" y="103"/>
                    </a:lnTo>
                    <a:lnTo>
                      <a:pt x="20" y="103"/>
                    </a:lnTo>
                    <a:lnTo>
                      <a:pt x="24" y="100"/>
                    </a:lnTo>
                    <a:lnTo>
                      <a:pt x="20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20" y="93"/>
                    </a:lnTo>
                    <a:lnTo>
                      <a:pt x="20" y="91"/>
                    </a:lnTo>
                    <a:lnTo>
                      <a:pt x="16" y="93"/>
                    </a:lnTo>
                    <a:lnTo>
                      <a:pt x="15" y="91"/>
                    </a:lnTo>
                    <a:lnTo>
                      <a:pt x="16" y="89"/>
                    </a:lnTo>
                    <a:lnTo>
                      <a:pt x="18" y="87"/>
                    </a:lnTo>
                    <a:lnTo>
                      <a:pt x="16" y="84"/>
                    </a:lnTo>
                    <a:lnTo>
                      <a:pt x="15" y="82"/>
                    </a:lnTo>
                    <a:lnTo>
                      <a:pt x="11" y="82"/>
                    </a:lnTo>
                    <a:lnTo>
                      <a:pt x="7" y="80"/>
                    </a:lnTo>
                    <a:lnTo>
                      <a:pt x="6" y="80"/>
                    </a:lnTo>
                    <a:lnTo>
                      <a:pt x="4" y="80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4" y="76"/>
                    </a:lnTo>
                    <a:lnTo>
                      <a:pt x="4" y="73"/>
                    </a:lnTo>
                    <a:lnTo>
                      <a:pt x="4" y="71"/>
                    </a:lnTo>
                    <a:lnTo>
                      <a:pt x="6" y="69"/>
                    </a:lnTo>
                    <a:lnTo>
                      <a:pt x="6" y="71"/>
                    </a:lnTo>
                    <a:lnTo>
                      <a:pt x="7" y="75"/>
                    </a:lnTo>
                    <a:lnTo>
                      <a:pt x="9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6"/>
                    </a:lnTo>
                    <a:lnTo>
                      <a:pt x="13" y="64"/>
                    </a:lnTo>
                    <a:lnTo>
                      <a:pt x="11" y="62"/>
                    </a:lnTo>
                    <a:lnTo>
                      <a:pt x="11" y="60"/>
                    </a:lnTo>
                    <a:lnTo>
                      <a:pt x="9" y="59"/>
                    </a:lnTo>
                    <a:lnTo>
                      <a:pt x="9" y="55"/>
                    </a:lnTo>
                    <a:lnTo>
                      <a:pt x="13" y="53"/>
                    </a:lnTo>
                    <a:lnTo>
                      <a:pt x="11" y="51"/>
                    </a:lnTo>
                    <a:lnTo>
                      <a:pt x="0" y="53"/>
                    </a:lnTo>
                    <a:lnTo>
                      <a:pt x="0" y="51"/>
                    </a:lnTo>
                    <a:lnTo>
                      <a:pt x="0" y="46"/>
                    </a:lnTo>
                    <a:lnTo>
                      <a:pt x="2" y="42"/>
                    </a:lnTo>
                    <a:lnTo>
                      <a:pt x="4" y="42"/>
                    </a:lnTo>
                    <a:lnTo>
                      <a:pt x="9" y="34"/>
                    </a:lnTo>
                    <a:lnTo>
                      <a:pt x="13" y="35"/>
                    </a:lnTo>
                    <a:lnTo>
                      <a:pt x="18" y="34"/>
                    </a:lnTo>
                    <a:lnTo>
                      <a:pt x="20" y="35"/>
                    </a:lnTo>
                    <a:lnTo>
                      <a:pt x="24" y="35"/>
                    </a:lnTo>
                    <a:lnTo>
                      <a:pt x="27" y="35"/>
                    </a:lnTo>
                    <a:lnTo>
                      <a:pt x="25" y="32"/>
                    </a:lnTo>
                    <a:lnTo>
                      <a:pt x="27" y="32"/>
                    </a:lnTo>
                    <a:lnTo>
                      <a:pt x="29" y="34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3" y="32"/>
                    </a:lnTo>
                    <a:lnTo>
                      <a:pt x="43" y="30"/>
                    </a:lnTo>
                    <a:lnTo>
                      <a:pt x="47" y="28"/>
                    </a:lnTo>
                    <a:lnTo>
                      <a:pt x="59" y="28"/>
                    </a:lnTo>
                    <a:lnTo>
                      <a:pt x="59" y="26"/>
                    </a:lnTo>
                    <a:lnTo>
                      <a:pt x="58" y="26"/>
                    </a:lnTo>
                    <a:lnTo>
                      <a:pt x="56" y="26"/>
                    </a:lnTo>
                    <a:lnTo>
                      <a:pt x="50" y="26"/>
                    </a:lnTo>
                    <a:lnTo>
                      <a:pt x="50" y="25"/>
                    </a:lnTo>
                    <a:lnTo>
                      <a:pt x="49" y="25"/>
                    </a:lnTo>
                    <a:lnTo>
                      <a:pt x="49" y="23"/>
                    </a:lnTo>
                    <a:lnTo>
                      <a:pt x="47" y="21"/>
                    </a:lnTo>
                    <a:lnTo>
                      <a:pt x="49" y="17"/>
                    </a:lnTo>
                    <a:lnTo>
                      <a:pt x="50" y="17"/>
                    </a:lnTo>
                    <a:lnTo>
                      <a:pt x="52" y="17"/>
                    </a:lnTo>
                    <a:lnTo>
                      <a:pt x="56" y="19"/>
                    </a:lnTo>
                    <a:lnTo>
                      <a:pt x="70" y="19"/>
                    </a:lnTo>
                    <a:lnTo>
                      <a:pt x="72" y="21"/>
                    </a:lnTo>
                    <a:lnTo>
                      <a:pt x="74" y="21"/>
                    </a:lnTo>
                    <a:lnTo>
                      <a:pt x="79" y="21"/>
                    </a:lnTo>
                    <a:lnTo>
                      <a:pt x="84" y="19"/>
                    </a:lnTo>
                    <a:lnTo>
                      <a:pt x="86" y="16"/>
                    </a:lnTo>
                    <a:lnTo>
                      <a:pt x="117" y="0"/>
                    </a:lnTo>
                    <a:lnTo>
                      <a:pt x="138" y="1"/>
                    </a:lnTo>
                    <a:lnTo>
                      <a:pt x="142" y="0"/>
                    </a:lnTo>
                    <a:lnTo>
                      <a:pt x="143" y="0"/>
                    </a:lnTo>
                    <a:lnTo>
                      <a:pt x="145" y="0"/>
                    </a:lnTo>
                    <a:lnTo>
                      <a:pt x="145" y="1"/>
                    </a:lnTo>
                    <a:lnTo>
                      <a:pt x="147" y="5"/>
                    </a:lnTo>
                    <a:lnTo>
                      <a:pt x="156" y="8"/>
                    </a:lnTo>
                    <a:lnTo>
                      <a:pt x="160" y="7"/>
                    </a:lnTo>
                    <a:lnTo>
                      <a:pt x="163" y="16"/>
                    </a:lnTo>
                    <a:lnTo>
                      <a:pt x="172" y="16"/>
                    </a:lnTo>
                    <a:lnTo>
                      <a:pt x="181" y="23"/>
                    </a:lnTo>
                    <a:lnTo>
                      <a:pt x="185" y="21"/>
                    </a:lnTo>
                    <a:lnTo>
                      <a:pt x="192" y="23"/>
                    </a:lnTo>
                    <a:lnTo>
                      <a:pt x="211" y="19"/>
                    </a:lnTo>
                    <a:lnTo>
                      <a:pt x="220" y="23"/>
                    </a:lnTo>
                    <a:lnTo>
                      <a:pt x="228" y="21"/>
                    </a:lnTo>
                    <a:lnTo>
                      <a:pt x="245" y="10"/>
                    </a:lnTo>
                    <a:lnTo>
                      <a:pt x="245" y="8"/>
                    </a:lnTo>
                    <a:lnTo>
                      <a:pt x="247" y="10"/>
                    </a:lnTo>
                    <a:lnTo>
                      <a:pt x="249" y="10"/>
                    </a:lnTo>
                    <a:lnTo>
                      <a:pt x="253" y="10"/>
                    </a:lnTo>
                    <a:lnTo>
                      <a:pt x="260" y="12"/>
                    </a:lnTo>
                    <a:lnTo>
                      <a:pt x="262" y="12"/>
                    </a:lnTo>
                    <a:lnTo>
                      <a:pt x="262" y="8"/>
                    </a:lnTo>
                    <a:lnTo>
                      <a:pt x="263" y="8"/>
                    </a:lnTo>
                    <a:lnTo>
                      <a:pt x="265" y="8"/>
                    </a:lnTo>
                    <a:lnTo>
                      <a:pt x="272" y="16"/>
                    </a:lnTo>
                    <a:lnTo>
                      <a:pt x="274" y="16"/>
                    </a:lnTo>
                    <a:lnTo>
                      <a:pt x="278" y="21"/>
                    </a:lnTo>
                    <a:lnTo>
                      <a:pt x="279" y="25"/>
                    </a:lnTo>
                    <a:lnTo>
                      <a:pt x="281" y="35"/>
                    </a:lnTo>
                    <a:lnTo>
                      <a:pt x="283" y="37"/>
                    </a:lnTo>
                    <a:lnTo>
                      <a:pt x="290" y="41"/>
                    </a:lnTo>
                    <a:lnTo>
                      <a:pt x="292" y="42"/>
                    </a:lnTo>
                    <a:lnTo>
                      <a:pt x="294" y="44"/>
                    </a:lnTo>
                    <a:lnTo>
                      <a:pt x="296" y="46"/>
                    </a:lnTo>
                    <a:lnTo>
                      <a:pt x="292" y="53"/>
                    </a:lnTo>
                    <a:lnTo>
                      <a:pt x="288" y="55"/>
                    </a:lnTo>
                    <a:lnTo>
                      <a:pt x="290" y="62"/>
                    </a:lnTo>
                    <a:lnTo>
                      <a:pt x="290" y="85"/>
                    </a:lnTo>
                    <a:lnTo>
                      <a:pt x="296" y="89"/>
                    </a:lnTo>
                    <a:lnTo>
                      <a:pt x="297" y="94"/>
                    </a:lnTo>
                    <a:lnTo>
                      <a:pt x="299" y="98"/>
                    </a:lnTo>
                    <a:lnTo>
                      <a:pt x="296" y="100"/>
                    </a:lnTo>
                    <a:lnTo>
                      <a:pt x="292" y="100"/>
                    </a:lnTo>
                    <a:lnTo>
                      <a:pt x="290" y="96"/>
                    </a:lnTo>
                    <a:lnTo>
                      <a:pt x="276" y="96"/>
                    </a:lnTo>
                    <a:lnTo>
                      <a:pt x="269" y="94"/>
                    </a:lnTo>
                    <a:lnTo>
                      <a:pt x="262" y="100"/>
                    </a:lnTo>
                    <a:lnTo>
                      <a:pt x="260" y="100"/>
                    </a:lnTo>
                    <a:lnTo>
                      <a:pt x="260" y="98"/>
                    </a:lnTo>
                    <a:lnTo>
                      <a:pt x="258" y="98"/>
                    </a:lnTo>
                    <a:lnTo>
                      <a:pt x="254" y="100"/>
                    </a:lnTo>
                    <a:lnTo>
                      <a:pt x="249" y="102"/>
                    </a:lnTo>
                    <a:lnTo>
                      <a:pt x="240" y="102"/>
                    </a:lnTo>
                    <a:lnTo>
                      <a:pt x="237" y="102"/>
                    </a:lnTo>
                    <a:lnTo>
                      <a:pt x="229" y="103"/>
                    </a:lnTo>
                    <a:lnTo>
                      <a:pt x="224" y="107"/>
                    </a:lnTo>
                    <a:lnTo>
                      <a:pt x="220" y="107"/>
                    </a:lnTo>
                    <a:lnTo>
                      <a:pt x="219" y="109"/>
                    </a:lnTo>
                    <a:lnTo>
                      <a:pt x="210" y="110"/>
                    </a:lnTo>
                    <a:lnTo>
                      <a:pt x="201" y="109"/>
                    </a:lnTo>
                    <a:lnTo>
                      <a:pt x="197" y="105"/>
                    </a:lnTo>
                    <a:lnTo>
                      <a:pt x="195" y="105"/>
                    </a:lnTo>
                    <a:lnTo>
                      <a:pt x="192" y="105"/>
                    </a:lnTo>
                    <a:lnTo>
                      <a:pt x="183" y="110"/>
                    </a:lnTo>
                    <a:lnTo>
                      <a:pt x="181" y="110"/>
                    </a:lnTo>
                    <a:lnTo>
                      <a:pt x="177" y="110"/>
                    </a:lnTo>
                    <a:lnTo>
                      <a:pt x="176" y="110"/>
                    </a:lnTo>
                    <a:lnTo>
                      <a:pt x="174" y="110"/>
                    </a:lnTo>
                    <a:lnTo>
                      <a:pt x="174" y="109"/>
                    </a:lnTo>
                    <a:lnTo>
                      <a:pt x="172" y="109"/>
                    </a:lnTo>
                    <a:lnTo>
                      <a:pt x="170" y="107"/>
                    </a:lnTo>
                    <a:lnTo>
                      <a:pt x="169" y="107"/>
                    </a:lnTo>
                    <a:lnTo>
                      <a:pt x="167" y="110"/>
                    </a:lnTo>
                    <a:lnTo>
                      <a:pt x="167" y="112"/>
                    </a:lnTo>
                    <a:lnTo>
                      <a:pt x="167" y="114"/>
                    </a:lnTo>
                    <a:lnTo>
                      <a:pt x="169" y="118"/>
                    </a:lnTo>
                    <a:lnTo>
                      <a:pt x="169" y="119"/>
                    </a:lnTo>
                    <a:lnTo>
                      <a:pt x="167" y="119"/>
                    </a:lnTo>
                    <a:lnTo>
                      <a:pt x="163" y="119"/>
                    </a:lnTo>
                    <a:lnTo>
                      <a:pt x="163" y="123"/>
                    </a:lnTo>
                    <a:lnTo>
                      <a:pt x="161" y="125"/>
                    </a:lnTo>
                    <a:lnTo>
                      <a:pt x="160" y="127"/>
                    </a:lnTo>
                    <a:lnTo>
                      <a:pt x="158" y="127"/>
                    </a:lnTo>
                    <a:lnTo>
                      <a:pt x="158" y="125"/>
                    </a:lnTo>
                    <a:lnTo>
                      <a:pt x="156" y="125"/>
                    </a:lnTo>
                    <a:lnTo>
                      <a:pt x="158" y="12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4" name="Freeform 5743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5" name="Freeform 5744"/>
              <p:cNvSpPr>
                <a:spLocks/>
              </p:cNvSpPr>
              <p:nvPr/>
            </p:nvSpPr>
            <p:spPr bwMode="auto">
              <a:xfrm>
                <a:off x="3678" y="2067"/>
                <a:ext cx="270" cy="245"/>
              </a:xfrm>
              <a:custGeom>
                <a:avLst/>
                <a:gdLst>
                  <a:gd name="T0" fmla="*/ 39 w 270"/>
                  <a:gd name="T1" fmla="*/ 188 h 245"/>
                  <a:gd name="T2" fmla="*/ 16 w 270"/>
                  <a:gd name="T3" fmla="*/ 159 h 245"/>
                  <a:gd name="T4" fmla="*/ 29 w 270"/>
                  <a:gd name="T5" fmla="*/ 145 h 245"/>
                  <a:gd name="T6" fmla="*/ 56 w 270"/>
                  <a:gd name="T7" fmla="*/ 142 h 245"/>
                  <a:gd name="T8" fmla="*/ 88 w 270"/>
                  <a:gd name="T9" fmla="*/ 133 h 245"/>
                  <a:gd name="T10" fmla="*/ 95 w 270"/>
                  <a:gd name="T11" fmla="*/ 113 h 245"/>
                  <a:gd name="T12" fmla="*/ 111 w 270"/>
                  <a:gd name="T13" fmla="*/ 109 h 245"/>
                  <a:gd name="T14" fmla="*/ 116 w 270"/>
                  <a:gd name="T15" fmla="*/ 102 h 245"/>
                  <a:gd name="T16" fmla="*/ 124 w 270"/>
                  <a:gd name="T17" fmla="*/ 100 h 245"/>
                  <a:gd name="T18" fmla="*/ 131 w 270"/>
                  <a:gd name="T19" fmla="*/ 104 h 245"/>
                  <a:gd name="T20" fmla="*/ 138 w 270"/>
                  <a:gd name="T21" fmla="*/ 84 h 245"/>
                  <a:gd name="T22" fmla="*/ 143 w 270"/>
                  <a:gd name="T23" fmla="*/ 75 h 245"/>
                  <a:gd name="T24" fmla="*/ 150 w 270"/>
                  <a:gd name="T25" fmla="*/ 63 h 245"/>
                  <a:gd name="T26" fmla="*/ 163 w 270"/>
                  <a:gd name="T27" fmla="*/ 57 h 245"/>
                  <a:gd name="T28" fmla="*/ 165 w 270"/>
                  <a:gd name="T29" fmla="*/ 48 h 245"/>
                  <a:gd name="T30" fmla="*/ 174 w 270"/>
                  <a:gd name="T31" fmla="*/ 34 h 245"/>
                  <a:gd name="T32" fmla="*/ 167 w 270"/>
                  <a:gd name="T33" fmla="*/ 18 h 245"/>
                  <a:gd name="T34" fmla="*/ 176 w 270"/>
                  <a:gd name="T35" fmla="*/ 11 h 245"/>
                  <a:gd name="T36" fmla="*/ 181 w 270"/>
                  <a:gd name="T37" fmla="*/ 7 h 245"/>
                  <a:gd name="T38" fmla="*/ 192 w 270"/>
                  <a:gd name="T39" fmla="*/ 2 h 245"/>
                  <a:gd name="T40" fmla="*/ 213 w 270"/>
                  <a:gd name="T41" fmla="*/ 2 h 245"/>
                  <a:gd name="T42" fmla="*/ 222 w 270"/>
                  <a:gd name="T43" fmla="*/ 0 h 245"/>
                  <a:gd name="T44" fmla="*/ 233 w 270"/>
                  <a:gd name="T45" fmla="*/ 0 h 245"/>
                  <a:gd name="T46" fmla="*/ 244 w 270"/>
                  <a:gd name="T47" fmla="*/ 7 h 245"/>
                  <a:gd name="T48" fmla="*/ 242 w 270"/>
                  <a:gd name="T49" fmla="*/ 16 h 245"/>
                  <a:gd name="T50" fmla="*/ 249 w 270"/>
                  <a:gd name="T51" fmla="*/ 22 h 245"/>
                  <a:gd name="T52" fmla="*/ 263 w 270"/>
                  <a:gd name="T53" fmla="*/ 29 h 245"/>
                  <a:gd name="T54" fmla="*/ 260 w 270"/>
                  <a:gd name="T55" fmla="*/ 39 h 245"/>
                  <a:gd name="T56" fmla="*/ 249 w 270"/>
                  <a:gd name="T57" fmla="*/ 43 h 245"/>
                  <a:gd name="T58" fmla="*/ 242 w 270"/>
                  <a:gd name="T59" fmla="*/ 45 h 245"/>
                  <a:gd name="T60" fmla="*/ 235 w 270"/>
                  <a:gd name="T61" fmla="*/ 47 h 245"/>
                  <a:gd name="T62" fmla="*/ 213 w 270"/>
                  <a:gd name="T63" fmla="*/ 43 h 245"/>
                  <a:gd name="T64" fmla="*/ 208 w 270"/>
                  <a:gd name="T65" fmla="*/ 50 h 245"/>
                  <a:gd name="T66" fmla="*/ 210 w 270"/>
                  <a:gd name="T67" fmla="*/ 56 h 245"/>
                  <a:gd name="T68" fmla="*/ 215 w 270"/>
                  <a:gd name="T69" fmla="*/ 59 h 245"/>
                  <a:gd name="T70" fmla="*/ 215 w 270"/>
                  <a:gd name="T71" fmla="*/ 70 h 245"/>
                  <a:gd name="T72" fmla="*/ 217 w 270"/>
                  <a:gd name="T73" fmla="*/ 81 h 245"/>
                  <a:gd name="T74" fmla="*/ 224 w 270"/>
                  <a:gd name="T75" fmla="*/ 88 h 245"/>
                  <a:gd name="T76" fmla="*/ 233 w 270"/>
                  <a:gd name="T77" fmla="*/ 91 h 245"/>
                  <a:gd name="T78" fmla="*/ 226 w 270"/>
                  <a:gd name="T79" fmla="*/ 95 h 245"/>
                  <a:gd name="T80" fmla="*/ 222 w 270"/>
                  <a:gd name="T81" fmla="*/ 108 h 245"/>
                  <a:gd name="T82" fmla="*/ 220 w 270"/>
                  <a:gd name="T83" fmla="*/ 113 h 245"/>
                  <a:gd name="T84" fmla="*/ 222 w 270"/>
                  <a:gd name="T85" fmla="*/ 115 h 245"/>
                  <a:gd name="T86" fmla="*/ 210 w 270"/>
                  <a:gd name="T87" fmla="*/ 127 h 245"/>
                  <a:gd name="T88" fmla="*/ 202 w 270"/>
                  <a:gd name="T89" fmla="*/ 136 h 245"/>
                  <a:gd name="T90" fmla="*/ 167 w 270"/>
                  <a:gd name="T91" fmla="*/ 172 h 245"/>
                  <a:gd name="T92" fmla="*/ 156 w 270"/>
                  <a:gd name="T93" fmla="*/ 170 h 245"/>
                  <a:gd name="T94" fmla="*/ 142 w 270"/>
                  <a:gd name="T95" fmla="*/ 195 h 245"/>
                  <a:gd name="T96" fmla="*/ 150 w 270"/>
                  <a:gd name="T97" fmla="*/ 199 h 245"/>
                  <a:gd name="T98" fmla="*/ 156 w 270"/>
                  <a:gd name="T99" fmla="*/ 211 h 245"/>
                  <a:gd name="T100" fmla="*/ 163 w 270"/>
                  <a:gd name="T101" fmla="*/ 226 h 245"/>
                  <a:gd name="T102" fmla="*/ 163 w 270"/>
                  <a:gd name="T103" fmla="*/ 233 h 245"/>
                  <a:gd name="T104" fmla="*/ 161 w 270"/>
                  <a:gd name="T105" fmla="*/ 236 h 245"/>
                  <a:gd name="T106" fmla="*/ 158 w 270"/>
                  <a:gd name="T107" fmla="*/ 235 h 245"/>
                  <a:gd name="T108" fmla="*/ 142 w 270"/>
                  <a:gd name="T109" fmla="*/ 236 h 245"/>
                  <a:gd name="T110" fmla="*/ 129 w 270"/>
                  <a:gd name="T111" fmla="*/ 236 h 245"/>
                  <a:gd name="T112" fmla="*/ 122 w 270"/>
                  <a:gd name="T113" fmla="*/ 242 h 245"/>
                  <a:gd name="T114" fmla="*/ 115 w 270"/>
                  <a:gd name="T115" fmla="*/ 245 h 245"/>
                  <a:gd name="T116" fmla="*/ 102 w 270"/>
                  <a:gd name="T117" fmla="*/ 231 h 245"/>
                  <a:gd name="T118" fmla="*/ 90 w 270"/>
                  <a:gd name="T119" fmla="*/ 217 h 245"/>
                  <a:gd name="T120" fmla="*/ 56 w 270"/>
                  <a:gd name="T121" fmla="*/ 220 h 245"/>
                  <a:gd name="T122" fmla="*/ 23 w 270"/>
                  <a:gd name="T123" fmla="*/ 222 h 245"/>
                  <a:gd name="T124" fmla="*/ 13 w 270"/>
                  <a:gd name="T125" fmla="*/ 220 h 2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70"/>
                  <a:gd name="T190" fmla="*/ 0 h 245"/>
                  <a:gd name="T191" fmla="*/ 270 w 270"/>
                  <a:gd name="T192" fmla="*/ 245 h 245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70" h="245">
                    <a:moveTo>
                      <a:pt x="13" y="220"/>
                    </a:moveTo>
                    <a:lnTo>
                      <a:pt x="16" y="204"/>
                    </a:lnTo>
                    <a:lnTo>
                      <a:pt x="23" y="199"/>
                    </a:lnTo>
                    <a:lnTo>
                      <a:pt x="36" y="193"/>
                    </a:lnTo>
                    <a:lnTo>
                      <a:pt x="39" y="190"/>
                    </a:lnTo>
                    <a:lnTo>
                      <a:pt x="39" y="188"/>
                    </a:lnTo>
                    <a:lnTo>
                      <a:pt x="39" y="186"/>
                    </a:lnTo>
                    <a:lnTo>
                      <a:pt x="38" y="184"/>
                    </a:lnTo>
                    <a:lnTo>
                      <a:pt x="32" y="183"/>
                    </a:lnTo>
                    <a:lnTo>
                      <a:pt x="31" y="167"/>
                    </a:lnTo>
                    <a:lnTo>
                      <a:pt x="29" y="165"/>
                    </a:lnTo>
                    <a:lnTo>
                      <a:pt x="16" y="159"/>
                    </a:lnTo>
                    <a:lnTo>
                      <a:pt x="13" y="158"/>
                    </a:lnTo>
                    <a:lnTo>
                      <a:pt x="7" y="145"/>
                    </a:lnTo>
                    <a:lnTo>
                      <a:pt x="0" y="138"/>
                    </a:lnTo>
                    <a:lnTo>
                      <a:pt x="2" y="136"/>
                    </a:lnTo>
                    <a:lnTo>
                      <a:pt x="27" y="145"/>
                    </a:lnTo>
                    <a:lnTo>
                      <a:pt x="29" y="145"/>
                    </a:lnTo>
                    <a:lnTo>
                      <a:pt x="29" y="143"/>
                    </a:lnTo>
                    <a:lnTo>
                      <a:pt x="48" y="143"/>
                    </a:lnTo>
                    <a:lnTo>
                      <a:pt x="52" y="145"/>
                    </a:lnTo>
                    <a:lnTo>
                      <a:pt x="54" y="143"/>
                    </a:lnTo>
                    <a:lnTo>
                      <a:pt x="56" y="142"/>
                    </a:lnTo>
                    <a:lnTo>
                      <a:pt x="57" y="142"/>
                    </a:lnTo>
                    <a:lnTo>
                      <a:pt x="68" y="142"/>
                    </a:lnTo>
                    <a:lnTo>
                      <a:pt x="86" y="136"/>
                    </a:lnTo>
                    <a:lnTo>
                      <a:pt x="90" y="134"/>
                    </a:lnTo>
                    <a:lnTo>
                      <a:pt x="90" y="133"/>
                    </a:lnTo>
                    <a:lnTo>
                      <a:pt x="88" y="133"/>
                    </a:lnTo>
                    <a:lnTo>
                      <a:pt x="88" y="131"/>
                    </a:lnTo>
                    <a:lnTo>
                      <a:pt x="90" y="125"/>
                    </a:lnTo>
                    <a:lnTo>
                      <a:pt x="90" y="122"/>
                    </a:lnTo>
                    <a:lnTo>
                      <a:pt x="90" y="118"/>
                    </a:lnTo>
                    <a:lnTo>
                      <a:pt x="91" y="116"/>
                    </a:lnTo>
                    <a:lnTo>
                      <a:pt x="95" y="113"/>
                    </a:lnTo>
                    <a:lnTo>
                      <a:pt x="97" y="109"/>
                    </a:lnTo>
                    <a:lnTo>
                      <a:pt x="99" y="109"/>
                    </a:lnTo>
                    <a:lnTo>
                      <a:pt x="99" y="111"/>
                    </a:lnTo>
                    <a:lnTo>
                      <a:pt x="111" y="109"/>
                    </a:lnTo>
                    <a:lnTo>
                      <a:pt x="111" y="108"/>
                    </a:lnTo>
                    <a:lnTo>
                      <a:pt x="109" y="108"/>
                    </a:lnTo>
                    <a:lnTo>
                      <a:pt x="109" y="106"/>
                    </a:lnTo>
                    <a:lnTo>
                      <a:pt x="111" y="106"/>
                    </a:lnTo>
                    <a:lnTo>
                      <a:pt x="115" y="102"/>
                    </a:lnTo>
                    <a:lnTo>
                      <a:pt x="116" y="102"/>
                    </a:lnTo>
                    <a:lnTo>
                      <a:pt x="118" y="100"/>
                    </a:lnTo>
                    <a:lnTo>
                      <a:pt x="120" y="100"/>
                    </a:lnTo>
                    <a:lnTo>
                      <a:pt x="124" y="102"/>
                    </a:lnTo>
                    <a:lnTo>
                      <a:pt x="124" y="100"/>
                    </a:lnTo>
                    <a:lnTo>
                      <a:pt x="125" y="100"/>
                    </a:lnTo>
                    <a:lnTo>
                      <a:pt x="127" y="100"/>
                    </a:lnTo>
                    <a:lnTo>
                      <a:pt x="127" y="102"/>
                    </a:lnTo>
                    <a:lnTo>
                      <a:pt x="129" y="104"/>
                    </a:lnTo>
                    <a:lnTo>
                      <a:pt x="131" y="104"/>
                    </a:lnTo>
                    <a:lnTo>
                      <a:pt x="136" y="99"/>
                    </a:lnTo>
                    <a:lnTo>
                      <a:pt x="136" y="97"/>
                    </a:lnTo>
                    <a:lnTo>
                      <a:pt x="136" y="90"/>
                    </a:lnTo>
                    <a:lnTo>
                      <a:pt x="136" y="88"/>
                    </a:lnTo>
                    <a:lnTo>
                      <a:pt x="138" y="84"/>
                    </a:lnTo>
                    <a:lnTo>
                      <a:pt x="138" y="82"/>
                    </a:lnTo>
                    <a:lnTo>
                      <a:pt x="138" y="81"/>
                    </a:lnTo>
                    <a:lnTo>
                      <a:pt x="140" y="79"/>
                    </a:lnTo>
                    <a:lnTo>
                      <a:pt x="140" y="75"/>
                    </a:lnTo>
                    <a:lnTo>
                      <a:pt x="143" y="75"/>
                    </a:lnTo>
                    <a:lnTo>
                      <a:pt x="147" y="75"/>
                    </a:lnTo>
                    <a:lnTo>
                      <a:pt x="150" y="72"/>
                    </a:lnTo>
                    <a:lnTo>
                      <a:pt x="152" y="70"/>
                    </a:lnTo>
                    <a:lnTo>
                      <a:pt x="150" y="68"/>
                    </a:lnTo>
                    <a:lnTo>
                      <a:pt x="150" y="63"/>
                    </a:lnTo>
                    <a:lnTo>
                      <a:pt x="149" y="63"/>
                    </a:lnTo>
                    <a:lnTo>
                      <a:pt x="147" y="59"/>
                    </a:lnTo>
                    <a:lnTo>
                      <a:pt x="147" y="57"/>
                    </a:lnTo>
                    <a:lnTo>
                      <a:pt x="149" y="57"/>
                    </a:lnTo>
                    <a:lnTo>
                      <a:pt x="158" y="59"/>
                    </a:lnTo>
                    <a:lnTo>
                      <a:pt x="163" y="57"/>
                    </a:lnTo>
                    <a:lnTo>
                      <a:pt x="165" y="54"/>
                    </a:lnTo>
                    <a:lnTo>
                      <a:pt x="165" y="52"/>
                    </a:lnTo>
                    <a:lnTo>
                      <a:pt x="167" y="52"/>
                    </a:lnTo>
                    <a:lnTo>
                      <a:pt x="165" y="50"/>
                    </a:lnTo>
                    <a:lnTo>
                      <a:pt x="165" y="48"/>
                    </a:lnTo>
                    <a:lnTo>
                      <a:pt x="165" y="47"/>
                    </a:lnTo>
                    <a:lnTo>
                      <a:pt x="167" y="45"/>
                    </a:lnTo>
                    <a:lnTo>
                      <a:pt x="172" y="38"/>
                    </a:lnTo>
                    <a:lnTo>
                      <a:pt x="174" y="36"/>
                    </a:lnTo>
                    <a:lnTo>
                      <a:pt x="174" y="34"/>
                    </a:lnTo>
                    <a:lnTo>
                      <a:pt x="174" y="32"/>
                    </a:lnTo>
                    <a:lnTo>
                      <a:pt x="174" y="31"/>
                    </a:lnTo>
                    <a:lnTo>
                      <a:pt x="172" y="23"/>
                    </a:lnTo>
                    <a:lnTo>
                      <a:pt x="168" y="20"/>
                    </a:lnTo>
                    <a:lnTo>
                      <a:pt x="167" y="18"/>
                    </a:lnTo>
                    <a:lnTo>
                      <a:pt x="168" y="16"/>
                    </a:lnTo>
                    <a:lnTo>
                      <a:pt x="174" y="13"/>
                    </a:lnTo>
                    <a:lnTo>
                      <a:pt x="174" y="11"/>
                    </a:lnTo>
                    <a:lnTo>
                      <a:pt x="176" y="11"/>
                    </a:lnTo>
                    <a:lnTo>
                      <a:pt x="177" y="11"/>
                    </a:lnTo>
                    <a:lnTo>
                      <a:pt x="177" y="9"/>
                    </a:lnTo>
                    <a:lnTo>
                      <a:pt x="181" y="7"/>
                    </a:lnTo>
                    <a:lnTo>
                      <a:pt x="183" y="5"/>
                    </a:lnTo>
                    <a:lnTo>
                      <a:pt x="184" y="5"/>
                    </a:lnTo>
                    <a:lnTo>
                      <a:pt x="186" y="5"/>
                    </a:lnTo>
                    <a:lnTo>
                      <a:pt x="190" y="4"/>
                    </a:lnTo>
                    <a:lnTo>
                      <a:pt x="192" y="2"/>
                    </a:lnTo>
                    <a:lnTo>
                      <a:pt x="195" y="2"/>
                    </a:lnTo>
                    <a:lnTo>
                      <a:pt x="206" y="2"/>
                    </a:lnTo>
                    <a:lnTo>
                      <a:pt x="208" y="2"/>
                    </a:lnTo>
                    <a:lnTo>
                      <a:pt x="210" y="2"/>
                    </a:lnTo>
                    <a:lnTo>
                      <a:pt x="213" y="2"/>
                    </a:lnTo>
                    <a:lnTo>
                      <a:pt x="215" y="2"/>
                    </a:lnTo>
                    <a:lnTo>
                      <a:pt x="217" y="2"/>
                    </a:lnTo>
                    <a:lnTo>
                      <a:pt x="218" y="0"/>
                    </a:lnTo>
                    <a:lnTo>
                      <a:pt x="222" y="0"/>
                    </a:lnTo>
                    <a:lnTo>
                      <a:pt x="226" y="0"/>
                    </a:lnTo>
                    <a:lnTo>
                      <a:pt x="229" y="0"/>
                    </a:lnTo>
                    <a:lnTo>
                      <a:pt x="231" y="2"/>
                    </a:lnTo>
                    <a:lnTo>
                      <a:pt x="233" y="0"/>
                    </a:lnTo>
                    <a:lnTo>
                      <a:pt x="235" y="2"/>
                    </a:lnTo>
                    <a:lnTo>
                      <a:pt x="235" y="5"/>
                    </a:lnTo>
                    <a:lnTo>
                      <a:pt x="236" y="4"/>
                    </a:lnTo>
                    <a:lnTo>
                      <a:pt x="238" y="4"/>
                    </a:lnTo>
                    <a:lnTo>
                      <a:pt x="244" y="7"/>
                    </a:lnTo>
                    <a:lnTo>
                      <a:pt x="244" y="9"/>
                    </a:lnTo>
                    <a:lnTo>
                      <a:pt x="244" y="13"/>
                    </a:lnTo>
                    <a:lnTo>
                      <a:pt x="244" y="14"/>
                    </a:lnTo>
                    <a:lnTo>
                      <a:pt x="244" y="16"/>
                    </a:lnTo>
                    <a:lnTo>
                      <a:pt x="242" y="16"/>
                    </a:lnTo>
                    <a:lnTo>
                      <a:pt x="242" y="18"/>
                    </a:lnTo>
                    <a:lnTo>
                      <a:pt x="244" y="18"/>
                    </a:lnTo>
                    <a:lnTo>
                      <a:pt x="245" y="20"/>
                    </a:lnTo>
                    <a:lnTo>
                      <a:pt x="247" y="22"/>
                    </a:lnTo>
                    <a:lnTo>
                      <a:pt x="247" y="23"/>
                    </a:lnTo>
                    <a:lnTo>
                      <a:pt x="249" y="22"/>
                    </a:lnTo>
                    <a:lnTo>
                      <a:pt x="251" y="22"/>
                    </a:lnTo>
                    <a:lnTo>
                      <a:pt x="252" y="22"/>
                    </a:lnTo>
                    <a:lnTo>
                      <a:pt x="252" y="23"/>
                    </a:lnTo>
                    <a:lnTo>
                      <a:pt x="263" y="29"/>
                    </a:lnTo>
                    <a:lnTo>
                      <a:pt x="265" y="29"/>
                    </a:lnTo>
                    <a:lnTo>
                      <a:pt x="267" y="31"/>
                    </a:lnTo>
                    <a:lnTo>
                      <a:pt x="270" y="31"/>
                    </a:lnTo>
                    <a:lnTo>
                      <a:pt x="260" y="38"/>
                    </a:lnTo>
                    <a:lnTo>
                      <a:pt x="260" y="39"/>
                    </a:lnTo>
                    <a:lnTo>
                      <a:pt x="260" y="41"/>
                    </a:lnTo>
                    <a:lnTo>
                      <a:pt x="258" y="43"/>
                    </a:lnTo>
                    <a:lnTo>
                      <a:pt x="258" y="45"/>
                    </a:lnTo>
                    <a:lnTo>
                      <a:pt x="256" y="43"/>
                    </a:lnTo>
                    <a:lnTo>
                      <a:pt x="254" y="43"/>
                    </a:lnTo>
                    <a:lnTo>
                      <a:pt x="249" y="43"/>
                    </a:lnTo>
                    <a:lnTo>
                      <a:pt x="247" y="45"/>
                    </a:lnTo>
                    <a:lnTo>
                      <a:pt x="245" y="47"/>
                    </a:lnTo>
                    <a:lnTo>
                      <a:pt x="244" y="45"/>
                    </a:lnTo>
                    <a:lnTo>
                      <a:pt x="242" y="45"/>
                    </a:lnTo>
                    <a:lnTo>
                      <a:pt x="242" y="47"/>
                    </a:lnTo>
                    <a:lnTo>
                      <a:pt x="240" y="48"/>
                    </a:lnTo>
                    <a:lnTo>
                      <a:pt x="238" y="47"/>
                    </a:lnTo>
                    <a:lnTo>
                      <a:pt x="236" y="48"/>
                    </a:lnTo>
                    <a:lnTo>
                      <a:pt x="235" y="47"/>
                    </a:lnTo>
                    <a:lnTo>
                      <a:pt x="231" y="47"/>
                    </a:lnTo>
                    <a:lnTo>
                      <a:pt x="229" y="47"/>
                    </a:lnTo>
                    <a:lnTo>
                      <a:pt x="217" y="41"/>
                    </a:lnTo>
                    <a:lnTo>
                      <a:pt x="215" y="41"/>
                    </a:lnTo>
                    <a:lnTo>
                      <a:pt x="213" y="43"/>
                    </a:lnTo>
                    <a:lnTo>
                      <a:pt x="211" y="43"/>
                    </a:lnTo>
                    <a:lnTo>
                      <a:pt x="210" y="43"/>
                    </a:lnTo>
                    <a:lnTo>
                      <a:pt x="210" y="47"/>
                    </a:lnTo>
                    <a:lnTo>
                      <a:pt x="208" y="50"/>
                    </a:lnTo>
                    <a:lnTo>
                      <a:pt x="210" y="50"/>
                    </a:lnTo>
                    <a:lnTo>
                      <a:pt x="211" y="52"/>
                    </a:lnTo>
                    <a:lnTo>
                      <a:pt x="211" y="54"/>
                    </a:lnTo>
                    <a:lnTo>
                      <a:pt x="210" y="54"/>
                    </a:lnTo>
                    <a:lnTo>
                      <a:pt x="210" y="56"/>
                    </a:lnTo>
                    <a:lnTo>
                      <a:pt x="210" y="57"/>
                    </a:lnTo>
                    <a:lnTo>
                      <a:pt x="211" y="57"/>
                    </a:lnTo>
                    <a:lnTo>
                      <a:pt x="215" y="57"/>
                    </a:lnTo>
                    <a:lnTo>
                      <a:pt x="215" y="59"/>
                    </a:lnTo>
                    <a:lnTo>
                      <a:pt x="213" y="61"/>
                    </a:lnTo>
                    <a:lnTo>
                      <a:pt x="211" y="61"/>
                    </a:lnTo>
                    <a:lnTo>
                      <a:pt x="211" y="63"/>
                    </a:lnTo>
                    <a:lnTo>
                      <a:pt x="215" y="66"/>
                    </a:lnTo>
                    <a:lnTo>
                      <a:pt x="215" y="68"/>
                    </a:lnTo>
                    <a:lnTo>
                      <a:pt x="215" y="70"/>
                    </a:lnTo>
                    <a:lnTo>
                      <a:pt x="211" y="72"/>
                    </a:lnTo>
                    <a:lnTo>
                      <a:pt x="211" y="74"/>
                    </a:lnTo>
                    <a:lnTo>
                      <a:pt x="213" y="74"/>
                    </a:lnTo>
                    <a:lnTo>
                      <a:pt x="213" y="77"/>
                    </a:lnTo>
                    <a:lnTo>
                      <a:pt x="217" y="79"/>
                    </a:lnTo>
                    <a:lnTo>
                      <a:pt x="217" y="81"/>
                    </a:lnTo>
                    <a:lnTo>
                      <a:pt x="218" y="81"/>
                    </a:lnTo>
                    <a:lnTo>
                      <a:pt x="220" y="82"/>
                    </a:lnTo>
                    <a:lnTo>
                      <a:pt x="220" y="81"/>
                    </a:lnTo>
                    <a:lnTo>
                      <a:pt x="222" y="81"/>
                    </a:lnTo>
                    <a:lnTo>
                      <a:pt x="222" y="84"/>
                    </a:lnTo>
                    <a:lnTo>
                      <a:pt x="224" y="88"/>
                    </a:lnTo>
                    <a:lnTo>
                      <a:pt x="229" y="88"/>
                    </a:lnTo>
                    <a:lnTo>
                      <a:pt x="231" y="90"/>
                    </a:lnTo>
                    <a:lnTo>
                      <a:pt x="231" y="88"/>
                    </a:lnTo>
                    <a:lnTo>
                      <a:pt x="233" y="91"/>
                    </a:lnTo>
                    <a:lnTo>
                      <a:pt x="233" y="93"/>
                    </a:lnTo>
                    <a:lnTo>
                      <a:pt x="233" y="95"/>
                    </a:lnTo>
                    <a:lnTo>
                      <a:pt x="231" y="95"/>
                    </a:lnTo>
                    <a:lnTo>
                      <a:pt x="229" y="97"/>
                    </a:lnTo>
                    <a:lnTo>
                      <a:pt x="227" y="95"/>
                    </a:lnTo>
                    <a:lnTo>
                      <a:pt x="226" y="95"/>
                    </a:lnTo>
                    <a:lnTo>
                      <a:pt x="226" y="97"/>
                    </a:lnTo>
                    <a:lnTo>
                      <a:pt x="222" y="99"/>
                    </a:lnTo>
                    <a:lnTo>
                      <a:pt x="220" y="100"/>
                    </a:lnTo>
                    <a:lnTo>
                      <a:pt x="220" y="104"/>
                    </a:lnTo>
                    <a:lnTo>
                      <a:pt x="222" y="106"/>
                    </a:lnTo>
                    <a:lnTo>
                      <a:pt x="222" y="108"/>
                    </a:lnTo>
                    <a:lnTo>
                      <a:pt x="224" y="108"/>
                    </a:lnTo>
                    <a:lnTo>
                      <a:pt x="222" y="109"/>
                    </a:lnTo>
                    <a:lnTo>
                      <a:pt x="220" y="109"/>
                    </a:lnTo>
                    <a:lnTo>
                      <a:pt x="220" y="111"/>
                    </a:lnTo>
                    <a:lnTo>
                      <a:pt x="220" y="113"/>
                    </a:lnTo>
                    <a:lnTo>
                      <a:pt x="222" y="113"/>
                    </a:lnTo>
                    <a:lnTo>
                      <a:pt x="224" y="113"/>
                    </a:lnTo>
                    <a:lnTo>
                      <a:pt x="226" y="115"/>
                    </a:lnTo>
                    <a:lnTo>
                      <a:pt x="224" y="115"/>
                    </a:lnTo>
                    <a:lnTo>
                      <a:pt x="224" y="116"/>
                    </a:lnTo>
                    <a:lnTo>
                      <a:pt x="222" y="115"/>
                    </a:lnTo>
                    <a:lnTo>
                      <a:pt x="220" y="116"/>
                    </a:lnTo>
                    <a:lnTo>
                      <a:pt x="217" y="118"/>
                    </a:lnTo>
                    <a:lnTo>
                      <a:pt x="213" y="124"/>
                    </a:lnTo>
                    <a:lnTo>
                      <a:pt x="211" y="124"/>
                    </a:lnTo>
                    <a:lnTo>
                      <a:pt x="210" y="127"/>
                    </a:lnTo>
                    <a:lnTo>
                      <a:pt x="210" y="129"/>
                    </a:lnTo>
                    <a:lnTo>
                      <a:pt x="210" y="131"/>
                    </a:lnTo>
                    <a:lnTo>
                      <a:pt x="208" y="133"/>
                    </a:lnTo>
                    <a:lnTo>
                      <a:pt x="206" y="134"/>
                    </a:lnTo>
                    <a:lnTo>
                      <a:pt x="204" y="134"/>
                    </a:lnTo>
                    <a:lnTo>
                      <a:pt x="202" y="136"/>
                    </a:lnTo>
                    <a:lnTo>
                      <a:pt x="192" y="154"/>
                    </a:lnTo>
                    <a:lnTo>
                      <a:pt x="188" y="156"/>
                    </a:lnTo>
                    <a:lnTo>
                      <a:pt x="176" y="172"/>
                    </a:lnTo>
                    <a:lnTo>
                      <a:pt x="174" y="172"/>
                    </a:lnTo>
                    <a:lnTo>
                      <a:pt x="174" y="174"/>
                    </a:lnTo>
                    <a:lnTo>
                      <a:pt x="167" y="172"/>
                    </a:lnTo>
                    <a:lnTo>
                      <a:pt x="163" y="174"/>
                    </a:lnTo>
                    <a:lnTo>
                      <a:pt x="161" y="176"/>
                    </a:lnTo>
                    <a:lnTo>
                      <a:pt x="159" y="176"/>
                    </a:lnTo>
                    <a:lnTo>
                      <a:pt x="158" y="170"/>
                    </a:lnTo>
                    <a:lnTo>
                      <a:pt x="156" y="170"/>
                    </a:lnTo>
                    <a:lnTo>
                      <a:pt x="154" y="170"/>
                    </a:lnTo>
                    <a:lnTo>
                      <a:pt x="142" y="184"/>
                    </a:lnTo>
                    <a:lnTo>
                      <a:pt x="140" y="192"/>
                    </a:lnTo>
                    <a:lnTo>
                      <a:pt x="140" y="193"/>
                    </a:lnTo>
                    <a:lnTo>
                      <a:pt x="140" y="195"/>
                    </a:lnTo>
                    <a:lnTo>
                      <a:pt x="142" y="195"/>
                    </a:lnTo>
                    <a:lnTo>
                      <a:pt x="143" y="195"/>
                    </a:lnTo>
                    <a:lnTo>
                      <a:pt x="145" y="197"/>
                    </a:lnTo>
                    <a:lnTo>
                      <a:pt x="149" y="197"/>
                    </a:lnTo>
                    <a:lnTo>
                      <a:pt x="150" y="197"/>
                    </a:lnTo>
                    <a:lnTo>
                      <a:pt x="150" y="199"/>
                    </a:lnTo>
                    <a:lnTo>
                      <a:pt x="149" y="206"/>
                    </a:lnTo>
                    <a:lnTo>
                      <a:pt x="149" y="208"/>
                    </a:lnTo>
                    <a:lnTo>
                      <a:pt x="152" y="211"/>
                    </a:lnTo>
                    <a:lnTo>
                      <a:pt x="154" y="211"/>
                    </a:lnTo>
                    <a:lnTo>
                      <a:pt x="156" y="211"/>
                    </a:lnTo>
                    <a:lnTo>
                      <a:pt x="158" y="211"/>
                    </a:lnTo>
                    <a:lnTo>
                      <a:pt x="158" y="213"/>
                    </a:lnTo>
                    <a:lnTo>
                      <a:pt x="158" y="218"/>
                    </a:lnTo>
                    <a:lnTo>
                      <a:pt x="159" y="220"/>
                    </a:lnTo>
                    <a:lnTo>
                      <a:pt x="159" y="222"/>
                    </a:lnTo>
                    <a:lnTo>
                      <a:pt x="163" y="226"/>
                    </a:lnTo>
                    <a:lnTo>
                      <a:pt x="165" y="227"/>
                    </a:lnTo>
                    <a:lnTo>
                      <a:pt x="165" y="229"/>
                    </a:lnTo>
                    <a:lnTo>
                      <a:pt x="163" y="229"/>
                    </a:lnTo>
                    <a:lnTo>
                      <a:pt x="163" y="233"/>
                    </a:lnTo>
                    <a:lnTo>
                      <a:pt x="163" y="235"/>
                    </a:lnTo>
                    <a:lnTo>
                      <a:pt x="165" y="235"/>
                    </a:lnTo>
                    <a:lnTo>
                      <a:pt x="163" y="235"/>
                    </a:lnTo>
                    <a:lnTo>
                      <a:pt x="161" y="236"/>
                    </a:lnTo>
                    <a:lnTo>
                      <a:pt x="161" y="238"/>
                    </a:lnTo>
                    <a:lnTo>
                      <a:pt x="158" y="236"/>
                    </a:lnTo>
                    <a:lnTo>
                      <a:pt x="158" y="235"/>
                    </a:lnTo>
                    <a:lnTo>
                      <a:pt x="156" y="233"/>
                    </a:lnTo>
                    <a:lnTo>
                      <a:pt x="150" y="236"/>
                    </a:lnTo>
                    <a:lnTo>
                      <a:pt x="149" y="238"/>
                    </a:lnTo>
                    <a:lnTo>
                      <a:pt x="143" y="238"/>
                    </a:lnTo>
                    <a:lnTo>
                      <a:pt x="142" y="236"/>
                    </a:lnTo>
                    <a:lnTo>
                      <a:pt x="140" y="236"/>
                    </a:lnTo>
                    <a:lnTo>
                      <a:pt x="138" y="236"/>
                    </a:lnTo>
                    <a:lnTo>
                      <a:pt x="133" y="236"/>
                    </a:lnTo>
                    <a:lnTo>
                      <a:pt x="131" y="236"/>
                    </a:lnTo>
                    <a:lnTo>
                      <a:pt x="129" y="236"/>
                    </a:lnTo>
                    <a:lnTo>
                      <a:pt x="129" y="235"/>
                    </a:lnTo>
                    <a:lnTo>
                      <a:pt x="127" y="236"/>
                    </a:lnTo>
                    <a:lnTo>
                      <a:pt x="127" y="242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4"/>
                    </a:lnTo>
                    <a:lnTo>
                      <a:pt x="118" y="244"/>
                    </a:lnTo>
                    <a:lnTo>
                      <a:pt x="116" y="245"/>
                    </a:lnTo>
                    <a:lnTo>
                      <a:pt x="115" y="245"/>
                    </a:lnTo>
                    <a:lnTo>
                      <a:pt x="111" y="244"/>
                    </a:lnTo>
                    <a:lnTo>
                      <a:pt x="107" y="244"/>
                    </a:lnTo>
                    <a:lnTo>
                      <a:pt x="107" y="242"/>
                    </a:lnTo>
                    <a:lnTo>
                      <a:pt x="104" y="240"/>
                    </a:lnTo>
                    <a:lnTo>
                      <a:pt x="102" y="231"/>
                    </a:lnTo>
                    <a:lnTo>
                      <a:pt x="102" y="229"/>
                    </a:lnTo>
                    <a:lnTo>
                      <a:pt x="100" y="229"/>
                    </a:lnTo>
                    <a:lnTo>
                      <a:pt x="95" y="226"/>
                    </a:lnTo>
                    <a:lnTo>
                      <a:pt x="93" y="220"/>
                    </a:lnTo>
                    <a:lnTo>
                      <a:pt x="93" y="218"/>
                    </a:lnTo>
                    <a:lnTo>
                      <a:pt x="90" y="217"/>
                    </a:lnTo>
                    <a:lnTo>
                      <a:pt x="73" y="217"/>
                    </a:lnTo>
                    <a:lnTo>
                      <a:pt x="70" y="218"/>
                    </a:lnTo>
                    <a:lnTo>
                      <a:pt x="63" y="218"/>
                    </a:lnTo>
                    <a:lnTo>
                      <a:pt x="61" y="222"/>
                    </a:lnTo>
                    <a:lnTo>
                      <a:pt x="59" y="220"/>
                    </a:lnTo>
                    <a:lnTo>
                      <a:pt x="56" y="220"/>
                    </a:lnTo>
                    <a:lnTo>
                      <a:pt x="54" y="217"/>
                    </a:lnTo>
                    <a:lnTo>
                      <a:pt x="48" y="218"/>
                    </a:lnTo>
                    <a:lnTo>
                      <a:pt x="45" y="217"/>
                    </a:lnTo>
                    <a:lnTo>
                      <a:pt x="43" y="220"/>
                    </a:lnTo>
                    <a:lnTo>
                      <a:pt x="27" y="218"/>
                    </a:lnTo>
                    <a:lnTo>
                      <a:pt x="23" y="222"/>
                    </a:lnTo>
                    <a:lnTo>
                      <a:pt x="22" y="220"/>
                    </a:lnTo>
                    <a:lnTo>
                      <a:pt x="18" y="222"/>
                    </a:lnTo>
                    <a:lnTo>
                      <a:pt x="16" y="222"/>
                    </a:lnTo>
                    <a:lnTo>
                      <a:pt x="14" y="224"/>
                    </a:lnTo>
                    <a:lnTo>
                      <a:pt x="14" y="222"/>
                    </a:lnTo>
                    <a:lnTo>
                      <a:pt x="13" y="22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6" name="Freeform 5745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7" name="Freeform 5746"/>
              <p:cNvSpPr>
                <a:spLocks/>
              </p:cNvSpPr>
              <p:nvPr/>
            </p:nvSpPr>
            <p:spPr bwMode="auto">
              <a:xfrm>
                <a:off x="3814" y="1935"/>
                <a:ext cx="176" cy="84"/>
              </a:xfrm>
              <a:custGeom>
                <a:avLst/>
                <a:gdLst>
                  <a:gd name="T0" fmla="*/ 74 w 176"/>
                  <a:gd name="T1" fmla="*/ 75 h 84"/>
                  <a:gd name="T2" fmla="*/ 84 w 176"/>
                  <a:gd name="T3" fmla="*/ 66 h 84"/>
                  <a:gd name="T4" fmla="*/ 88 w 176"/>
                  <a:gd name="T5" fmla="*/ 64 h 84"/>
                  <a:gd name="T6" fmla="*/ 93 w 176"/>
                  <a:gd name="T7" fmla="*/ 61 h 84"/>
                  <a:gd name="T8" fmla="*/ 100 w 176"/>
                  <a:gd name="T9" fmla="*/ 59 h 84"/>
                  <a:gd name="T10" fmla="*/ 113 w 176"/>
                  <a:gd name="T11" fmla="*/ 62 h 84"/>
                  <a:gd name="T12" fmla="*/ 118 w 176"/>
                  <a:gd name="T13" fmla="*/ 55 h 84"/>
                  <a:gd name="T14" fmla="*/ 143 w 176"/>
                  <a:gd name="T15" fmla="*/ 46 h 84"/>
                  <a:gd name="T16" fmla="*/ 150 w 176"/>
                  <a:gd name="T17" fmla="*/ 39 h 84"/>
                  <a:gd name="T18" fmla="*/ 176 w 176"/>
                  <a:gd name="T19" fmla="*/ 23 h 84"/>
                  <a:gd name="T20" fmla="*/ 174 w 176"/>
                  <a:gd name="T21" fmla="*/ 21 h 84"/>
                  <a:gd name="T22" fmla="*/ 163 w 176"/>
                  <a:gd name="T23" fmla="*/ 16 h 84"/>
                  <a:gd name="T24" fmla="*/ 150 w 176"/>
                  <a:gd name="T25" fmla="*/ 9 h 84"/>
                  <a:gd name="T26" fmla="*/ 129 w 176"/>
                  <a:gd name="T27" fmla="*/ 7 h 84"/>
                  <a:gd name="T28" fmla="*/ 122 w 176"/>
                  <a:gd name="T29" fmla="*/ 5 h 84"/>
                  <a:gd name="T30" fmla="*/ 95 w 176"/>
                  <a:gd name="T31" fmla="*/ 7 h 84"/>
                  <a:gd name="T32" fmla="*/ 91 w 176"/>
                  <a:gd name="T33" fmla="*/ 5 h 84"/>
                  <a:gd name="T34" fmla="*/ 77 w 176"/>
                  <a:gd name="T35" fmla="*/ 0 h 84"/>
                  <a:gd name="T36" fmla="*/ 74 w 176"/>
                  <a:gd name="T37" fmla="*/ 1 h 84"/>
                  <a:gd name="T38" fmla="*/ 68 w 176"/>
                  <a:gd name="T39" fmla="*/ 5 h 84"/>
                  <a:gd name="T40" fmla="*/ 66 w 176"/>
                  <a:gd name="T41" fmla="*/ 10 h 84"/>
                  <a:gd name="T42" fmla="*/ 65 w 176"/>
                  <a:gd name="T43" fmla="*/ 18 h 84"/>
                  <a:gd name="T44" fmla="*/ 38 w 176"/>
                  <a:gd name="T45" fmla="*/ 10 h 84"/>
                  <a:gd name="T46" fmla="*/ 29 w 176"/>
                  <a:gd name="T47" fmla="*/ 10 h 84"/>
                  <a:gd name="T48" fmla="*/ 27 w 176"/>
                  <a:gd name="T49" fmla="*/ 16 h 84"/>
                  <a:gd name="T50" fmla="*/ 31 w 176"/>
                  <a:gd name="T51" fmla="*/ 21 h 84"/>
                  <a:gd name="T52" fmla="*/ 27 w 176"/>
                  <a:gd name="T53" fmla="*/ 25 h 84"/>
                  <a:gd name="T54" fmla="*/ 16 w 176"/>
                  <a:gd name="T55" fmla="*/ 37 h 84"/>
                  <a:gd name="T56" fmla="*/ 20 w 176"/>
                  <a:gd name="T57" fmla="*/ 39 h 84"/>
                  <a:gd name="T58" fmla="*/ 25 w 176"/>
                  <a:gd name="T59" fmla="*/ 43 h 84"/>
                  <a:gd name="T60" fmla="*/ 34 w 176"/>
                  <a:gd name="T61" fmla="*/ 46 h 84"/>
                  <a:gd name="T62" fmla="*/ 36 w 176"/>
                  <a:gd name="T63" fmla="*/ 43 h 84"/>
                  <a:gd name="T64" fmla="*/ 40 w 176"/>
                  <a:gd name="T65" fmla="*/ 39 h 84"/>
                  <a:gd name="T66" fmla="*/ 41 w 176"/>
                  <a:gd name="T67" fmla="*/ 43 h 84"/>
                  <a:gd name="T68" fmla="*/ 48 w 176"/>
                  <a:gd name="T69" fmla="*/ 46 h 84"/>
                  <a:gd name="T70" fmla="*/ 57 w 176"/>
                  <a:gd name="T71" fmla="*/ 52 h 84"/>
                  <a:gd name="T72" fmla="*/ 61 w 176"/>
                  <a:gd name="T73" fmla="*/ 52 h 84"/>
                  <a:gd name="T74" fmla="*/ 56 w 176"/>
                  <a:gd name="T75" fmla="*/ 55 h 84"/>
                  <a:gd name="T76" fmla="*/ 52 w 176"/>
                  <a:gd name="T77" fmla="*/ 59 h 84"/>
                  <a:gd name="T78" fmla="*/ 48 w 176"/>
                  <a:gd name="T79" fmla="*/ 59 h 84"/>
                  <a:gd name="T80" fmla="*/ 45 w 176"/>
                  <a:gd name="T81" fmla="*/ 61 h 84"/>
                  <a:gd name="T82" fmla="*/ 41 w 176"/>
                  <a:gd name="T83" fmla="*/ 64 h 84"/>
                  <a:gd name="T84" fmla="*/ 32 w 176"/>
                  <a:gd name="T85" fmla="*/ 64 h 84"/>
                  <a:gd name="T86" fmla="*/ 25 w 176"/>
                  <a:gd name="T87" fmla="*/ 66 h 84"/>
                  <a:gd name="T88" fmla="*/ 22 w 176"/>
                  <a:gd name="T89" fmla="*/ 69 h 84"/>
                  <a:gd name="T90" fmla="*/ 16 w 176"/>
                  <a:gd name="T91" fmla="*/ 68 h 84"/>
                  <a:gd name="T92" fmla="*/ 0 w 176"/>
                  <a:gd name="T93" fmla="*/ 69 h 84"/>
                  <a:gd name="T94" fmla="*/ 2 w 176"/>
                  <a:gd name="T95" fmla="*/ 78 h 84"/>
                  <a:gd name="T96" fmla="*/ 6 w 176"/>
                  <a:gd name="T97" fmla="*/ 78 h 84"/>
                  <a:gd name="T98" fmla="*/ 20 w 176"/>
                  <a:gd name="T99" fmla="*/ 78 h 84"/>
                  <a:gd name="T100" fmla="*/ 23 w 176"/>
                  <a:gd name="T101" fmla="*/ 80 h 84"/>
                  <a:gd name="T102" fmla="*/ 34 w 176"/>
                  <a:gd name="T103" fmla="*/ 78 h 84"/>
                  <a:gd name="T104" fmla="*/ 40 w 176"/>
                  <a:gd name="T105" fmla="*/ 80 h 84"/>
                  <a:gd name="T106" fmla="*/ 45 w 176"/>
                  <a:gd name="T107" fmla="*/ 84 h 84"/>
                  <a:gd name="T108" fmla="*/ 52 w 176"/>
                  <a:gd name="T109" fmla="*/ 82 h 84"/>
                  <a:gd name="T110" fmla="*/ 61 w 176"/>
                  <a:gd name="T111" fmla="*/ 82 h 84"/>
                  <a:gd name="T112" fmla="*/ 66 w 176"/>
                  <a:gd name="T113" fmla="*/ 82 h 84"/>
                  <a:gd name="T114" fmla="*/ 74 w 176"/>
                  <a:gd name="T115" fmla="*/ 78 h 8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76"/>
                  <a:gd name="T175" fmla="*/ 0 h 84"/>
                  <a:gd name="T176" fmla="*/ 176 w 176"/>
                  <a:gd name="T177" fmla="*/ 84 h 8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76" h="84">
                    <a:moveTo>
                      <a:pt x="74" y="78"/>
                    </a:moveTo>
                    <a:lnTo>
                      <a:pt x="74" y="75"/>
                    </a:lnTo>
                    <a:lnTo>
                      <a:pt x="75" y="69"/>
                    </a:lnTo>
                    <a:lnTo>
                      <a:pt x="84" y="66"/>
                    </a:lnTo>
                    <a:lnTo>
                      <a:pt x="86" y="64"/>
                    </a:lnTo>
                    <a:lnTo>
                      <a:pt x="88" y="64"/>
                    </a:lnTo>
                    <a:lnTo>
                      <a:pt x="90" y="61"/>
                    </a:lnTo>
                    <a:lnTo>
                      <a:pt x="93" y="61"/>
                    </a:lnTo>
                    <a:lnTo>
                      <a:pt x="97" y="59"/>
                    </a:lnTo>
                    <a:lnTo>
                      <a:pt x="100" y="59"/>
                    </a:lnTo>
                    <a:lnTo>
                      <a:pt x="102" y="64"/>
                    </a:lnTo>
                    <a:lnTo>
                      <a:pt x="113" y="62"/>
                    </a:lnTo>
                    <a:lnTo>
                      <a:pt x="116" y="61"/>
                    </a:lnTo>
                    <a:lnTo>
                      <a:pt x="118" y="55"/>
                    </a:lnTo>
                    <a:lnTo>
                      <a:pt x="122" y="52"/>
                    </a:lnTo>
                    <a:lnTo>
                      <a:pt x="143" y="46"/>
                    </a:lnTo>
                    <a:lnTo>
                      <a:pt x="145" y="43"/>
                    </a:lnTo>
                    <a:lnTo>
                      <a:pt x="150" y="39"/>
                    </a:lnTo>
                    <a:lnTo>
                      <a:pt x="174" y="28"/>
                    </a:lnTo>
                    <a:lnTo>
                      <a:pt x="176" y="23"/>
                    </a:lnTo>
                    <a:lnTo>
                      <a:pt x="176" y="21"/>
                    </a:lnTo>
                    <a:lnTo>
                      <a:pt x="174" y="21"/>
                    </a:lnTo>
                    <a:lnTo>
                      <a:pt x="168" y="18"/>
                    </a:lnTo>
                    <a:lnTo>
                      <a:pt x="163" y="16"/>
                    </a:lnTo>
                    <a:lnTo>
                      <a:pt x="159" y="10"/>
                    </a:lnTo>
                    <a:lnTo>
                      <a:pt x="150" y="9"/>
                    </a:lnTo>
                    <a:lnTo>
                      <a:pt x="149" y="9"/>
                    </a:lnTo>
                    <a:lnTo>
                      <a:pt x="129" y="7"/>
                    </a:lnTo>
                    <a:lnTo>
                      <a:pt x="125" y="5"/>
                    </a:lnTo>
                    <a:lnTo>
                      <a:pt x="122" y="5"/>
                    </a:lnTo>
                    <a:lnTo>
                      <a:pt x="118" y="7"/>
                    </a:lnTo>
                    <a:lnTo>
                      <a:pt x="95" y="7"/>
                    </a:lnTo>
                    <a:lnTo>
                      <a:pt x="93" y="5"/>
                    </a:lnTo>
                    <a:lnTo>
                      <a:pt x="91" y="5"/>
                    </a:lnTo>
                    <a:lnTo>
                      <a:pt x="86" y="5"/>
                    </a:lnTo>
                    <a:lnTo>
                      <a:pt x="77" y="0"/>
                    </a:lnTo>
                    <a:lnTo>
                      <a:pt x="75" y="1"/>
                    </a:lnTo>
                    <a:lnTo>
                      <a:pt x="74" y="1"/>
                    </a:lnTo>
                    <a:lnTo>
                      <a:pt x="72" y="3"/>
                    </a:lnTo>
                    <a:lnTo>
                      <a:pt x="68" y="5"/>
                    </a:lnTo>
                    <a:lnTo>
                      <a:pt x="68" y="9"/>
                    </a:lnTo>
                    <a:lnTo>
                      <a:pt x="66" y="10"/>
                    </a:lnTo>
                    <a:lnTo>
                      <a:pt x="65" y="14"/>
                    </a:lnTo>
                    <a:lnTo>
                      <a:pt x="65" y="18"/>
                    </a:lnTo>
                    <a:lnTo>
                      <a:pt x="40" y="10"/>
                    </a:lnTo>
                    <a:lnTo>
                      <a:pt x="38" y="10"/>
                    </a:lnTo>
                    <a:lnTo>
                      <a:pt x="36" y="9"/>
                    </a:lnTo>
                    <a:lnTo>
                      <a:pt x="29" y="10"/>
                    </a:lnTo>
                    <a:lnTo>
                      <a:pt x="27" y="12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7" y="25"/>
                    </a:lnTo>
                    <a:lnTo>
                      <a:pt x="16" y="35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20" y="39"/>
                    </a:lnTo>
                    <a:lnTo>
                      <a:pt x="22" y="39"/>
                    </a:lnTo>
                    <a:lnTo>
                      <a:pt x="25" y="43"/>
                    </a:lnTo>
                    <a:lnTo>
                      <a:pt x="31" y="46"/>
                    </a:lnTo>
                    <a:lnTo>
                      <a:pt x="34" y="46"/>
                    </a:lnTo>
                    <a:lnTo>
                      <a:pt x="34" y="43"/>
                    </a:lnTo>
                    <a:lnTo>
                      <a:pt x="36" y="43"/>
                    </a:lnTo>
                    <a:lnTo>
                      <a:pt x="38" y="37"/>
                    </a:lnTo>
                    <a:lnTo>
                      <a:pt x="40" y="39"/>
                    </a:lnTo>
                    <a:lnTo>
                      <a:pt x="41" y="41"/>
                    </a:lnTo>
                    <a:lnTo>
                      <a:pt x="41" y="43"/>
                    </a:lnTo>
                    <a:lnTo>
                      <a:pt x="47" y="46"/>
                    </a:lnTo>
                    <a:lnTo>
                      <a:pt x="48" y="46"/>
                    </a:lnTo>
                    <a:lnTo>
                      <a:pt x="52" y="50"/>
                    </a:lnTo>
                    <a:lnTo>
                      <a:pt x="57" y="52"/>
                    </a:lnTo>
                    <a:lnTo>
                      <a:pt x="59" y="50"/>
                    </a:lnTo>
                    <a:lnTo>
                      <a:pt x="61" y="52"/>
                    </a:lnTo>
                    <a:lnTo>
                      <a:pt x="61" y="53"/>
                    </a:lnTo>
                    <a:lnTo>
                      <a:pt x="56" y="55"/>
                    </a:lnTo>
                    <a:lnTo>
                      <a:pt x="54" y="57"/>
                    </a:lnTo>
                    <a:lnTo>
                      <a:pt x="52" y="59"/>
                    </a:lnTo>
                    <a:lnTo>
                      <a:pt x="50" y="57"/>
                    </a:lnTo>
                    <a:lnTo>
                      <a:pt x="48" y="59"/>
                    </a:lnTo>
                    <a:lnTo>
                      <a:pt x="47" y="59"/>
                    </a:lnTo>
                    <a:lnTo>
                      <a:pt x="45" y="61"/>
                    </a:lnTo>
                    <a:lnTo>
                      <a:pt x="43" y="62"/>
                    </a:lnTo>
                    <a:lnTo>
                      <a:pt x="41" y="64"/>
                    </a:lnTo>
                    <a:lnTo>
                      <a:pt x="36" y="66"/>
                    </a:lnTo>
                    <a:lnTo>
                      <a:pt x="32" y="64"/>
                    </a:lnTo>
                    <a:lnTo>
                      <a:pt x="27" y="64"/>
                    </a:lnTo>
                    <a:lnTo>
                      <a:pt x="25" y="66"/>
                    </a:lnTo>
                    <a:lnTo>
                      <a:pt x="23" y="66"/>
                    </a:lnTo>
                    <a:lnTo>
                      <a:pt x="22" y="69"/>
                    </a:lnTo>
                    <a:lnTo>
                      <a:pt x="20" y="69"/>
                    </a:lnTo>
                    <a:lnTo>
                      <a:pt x="16" y="68"/>
                    </a:lnTo>
                    <a:lnTo>
                      <a:pt x="6" y="68"/>
                    </a:lnTo>
                    <a:lnTo>
                      <a:pt x="0" y="69"/>
                    </a:lnTo>
                    <a:lnTo>
                      <a:pt x="0" y="77"/>
                    </a:lnTo>
                    <a:lnTo>
                      <a:pt x="2" y="78"/>
                    </a:lnTo>
                    <a:lnTo>
                      <a:pt x="4" y="78"/>
                    </a:lnTo>
                    <a:lnTo>
                      <a:pt x="6" y="78"/>
                    </a:lnTo>
                    <a:lnTo>
                      <a:pt x="11" y="78"/>
                    </a:lnTo>
                    <a:lnTo>
                      <a:pt x="20" y="78"/>
                    </a:lnTo>
                    <a:lnTo>
                      <a:pt x="22" y="78"/>
                    </a:lnTo>
                    <a:lnTo>
                      <a:pt x="23" y="80"/>
                    </a:lnTo>
                    <a:lnTo>
                      <a:pt x="25" y="80"/>
                    </a:lnTo>
                    <a:lnTo>
                      <a:pt x="34" y="78"/>
                    </a:lnTo>
                    <a:lnTo>
                      <a:pt x="36" y="78"/>
                    </a:lnTo>
                    <a:lnTo>
                      <a:pt x="40" y="80"/>
                    </a:lnTo>
                    <a:lnTo>
                      <a:pt x="41" y="84"/>
                    </a:lnTo>
                    <a:lnTo>
                      <a:pt x="45" y="84"/>
                    </a:lnTo>
                    <a:lnTo>
                      <a:pt x="47" y="84"/>
                    </a:lnTo>
                    <a:lnTo>
                      <a:pt x="52" y="82"/>
                    </a:lnTo>
                    <a:lnTo>
                      <a:pt x="56" y="82"/>
                    </a:lnTo>
                    <a:lnTo>
                      <a:pt x="61" y="82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8" y="78"/>
                    </a:lnTo>
                    <a:lnTo>
                      <a:pt x="74" y="7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8" name="Freeform 5747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99" name="Freeform 5748"/>
              <p:cNvSpPr>
                <a:spLocks/>
              </p:cNvSpPr>
              <p:nvPr/>
            </p:nvSpPr>
            <p:spPr bwMode="auto">
              <a:xfrm>
                <a:off x="3057" y="1716"/>
                <a:ext cx="290" cy="194"/>
              </a:xfrm>
              <a:custGeom>
                <a:avLst/>
                <a:gdLst>
                  <a:gd name="T0" fmla="*/ 39 w 290"/>
                  <a:gd name="T1" fmla="*/ 111 h 194"/>
                  <a:gd name="T2" fmla="*/ 5 w 290"/>
                  <a:gd name="T3" fmla="*/ 84 h 194"/>
                  <a:gd name="T4" fmla="*/ 30 w 290"/>
                  <a:gd name="T5" fmla="*/ 47 h 194"/>
                  <a:gd name="T6" fmla="*/ 27 w 290"/>
                  <a:gd name="T7" fmla="*/ 20 h 194"/>
                  <a:gd name="T8" fmla="*/ 52 w 290"/>
                  <a:gd name="T9" fmla="*/ 13 h 194"/>
                  <a:gd name="T10" fmla="*/ 81 w 290"/>
                  <a:gd name="T11" fmla="*/ 20 h 194"/>
                  <a:gd name="T12" fmla="*/ 93 w 290"/>
                  <a:gd name="T13" fmla="*/ 24 h 194"/>
                  <a:gd name="T14" fmla="*/ 106 w 290"/>
                  <a:gd name="T15" fmla="*/ 25 h 194"/>
                  <a:gd name="T16" fmla="*/ 120 w 290"/>
                  <a:gd name="T17" fmla="*/ 27 h 194"/>
                  <a:gd name="T18" fmla="*/ 138 w 290"/>
                  <a:gd name="T19" fmla="*/ 22 h 194"/>
                  <a:gd name="T20" fmla="*/ 149 w 290"/>
                  <a:gd name="T21" fmla="*/ 8 h 194"/>
                  <a:gd name="T22" fmla="*/ 163 w 290"/>
                  <a:gd name="T23" fmla="*/ 8 h 194"/>
                  <a:gd name="T24" fmla="*/ 184 w 290"/>
                  <a:gd name="T25" fmla="*/ 2 h 194"/>
                  <a:gd name="T26" fmla="*/ 199 w 290"/>
                  <a:gd name="T27" fmla="*/ 16 h 194"/>
                  <a:gd name="T28" fmla="*/ 209 w 290"/>
                  <a:gd name="T29" fmla="*/ 29 h 194"/>
                  <a:gd name="T30" fmla="*/ 218 w 290"/>
                  <a:gd name="T31" fmla="*/ 50 h 194"/>
                  <a:gd name="T32" fmla="*/ 235 w 290"/>
                  <a:gd name="T33" fmla="*/ 54 h 194"/>
                  <a:gd name="T34" fmla="*/ 261 w 290"/>
                  <a:gd name="T35" fmla="*/ 59 h 194"/>
                  <a:gd name="T36" fmla="*/ 279 w 290"/>
                  <a:gd name="T37" fmla="*/ 67 h 194"/>
                  <a:gd name="T38" fmla="*/ 288 w 290"/>
                  <a:gd name="T39" fmla="*/ 84 h 194"/>
                  <a:gd name="T40" fmla="*/ 283 w 290"/>
                  <a:gd name="T41" fmla="*/ 93 h 194"/>
                  <a:gd name="T42" fmla="*/ 283 w 290"/>
                  <a:gd name="T43" fmla="*/ 115 h 194"/>
                  <a:gd name="T44" fmla="*/ 265 w 290"/>
                  <a:gd name="T45" fmla="*/ 118 h 194"/>
                  <a:gd name="T46" fmla="*/ 243 w 290"/>
                  <a:gd name="T47" fmla="*/ 135 h 194"/>
                  <a:gd name="T48" fmla="*/ 226 w 290"/>
                  <a:gd name="T49" fmla="*/ 142 h 194"/>
                  <a:gd name="T50" fmla="*/ 209 w 290"/>
                  <a:gd name="T51" fmla="*/ 154 h 194"/>
                  <a:gd name="T52" fmla="*/ 209 w 290"/>
                  <a:gd name="T53" fmla="*/ 151 h 194"/>
                  <a:gd name="T54" fmla="*/ 204 w 290"/>
                  <a:gd name="T55" fmla="*/ 156 h 194"/>
                  <a:gd name="T56" fmla="*/ 200 w 290"/>
                  <a:gd name="T57" fmla="*/ 154 h 194"/>
                  <a:gd name="T58" fmla="*/ 193 w 290"/>
                  <a:gd name="T59" fmla="*/ 154 h 194"/>
                  <a:gd name="T60" fmla="*/ 193 w 290"/>
                  <a:gd name="T61" fmla="*/ 158 h 194"/>
                  <a:gd name="T62" fmla="*/ 200 w 290"/>
                  <a:gd name="T63" fmla="*/ 160 h 194"/>
                  <a:gd name="T64" fmla="*/ 206 w 290"/>
                  <a:gd name="T65" fmla="*/ 165 h 194"/>
                  <a:gd name="T66" fmla="*/ 218 w 290"/>
                  <a:gd name="T67" fmla="*/ 174 h 194"/>
                  <a:gd name="T68" fmla="*/ 235 w 290"/>
                  <a:gd name="T69" fmla="*/ 170 h 194"/>
                  <a:gd name="T70" fmla="*/ 217 w 290"/>
                  <a:gd name="T71" fmla="*/ 178 h 194"/>
                  <a:gd name="T72" fmla="*/ 199 w 290"/>
                  <a:gd name="T73" fmla="*/ 188 h 194"/>
                  <a:gd name="T74" fmla="*/ 186 w 290"/>
                  <a:gd name="T75" fmla="*/ 194 h 194"/>
                  <a:gd name="T76" fmla="*/ 179 w 290"/>
                  <a:gd name="T77" fmla="*/ 176 h 194"/>
                  <a:gd name="T78" fmla="*/ 179 w 290"/>
                  <a:gd name="T79" fmla="*/ 161 h 194"/>
                  <a:gd name="T80" fmla="*/ 183 w 290"/>
                  <a:gd name="T81" fmla="*/ 156 h 194"/>
                  <a:gd name="T82" fmla="*/ 165 w 290"/>
                  <a:gd name="T83" fmla="*/ 154 h 194"/>
                  <a:gd name="T84" fmla="*/ 159 w 290"/>
                  <a:gd name="T85" fmla="*/ 147 h 194"/>
                  <a:gd name="T86" fmla="*/ 163 w 290"/>
                  <a:gd name="T87" fmla="*/ 145 h 194"/>
                  <a:gd name="T88" fmla="*/ 149 w 290"/>
                  <a:gd name="T89" fmla="*/ 144 h 194"/>
                  <a:gd name="T90" fmla="*/ 131 w 290"/>
                  <a:gd name="T91" fmla="*/ 151 h 194"/>
                  <a:gd name="T92" fmla="*/ 127 w 290"/>
                  <a:gd name="T93" fmla="*/ 161 h 194"/>
                  <a:gd name="T94" fmla="*/ 122 w 290"/>
                  <a:gd name="T95" fmla="*/ 161 h 194"/>
                  <a:gd name="T96" fmla="*/ 107 w 290"/>
                  <a:gd name="T97" fmla="*/ 174 h 194"/>
                  <a:gd name="T98" fmla="*/ 102 w 290"/>
                  <a:gd name="T99" fmla="*/ 167 h 194"/>
                  <a:gd name="T100" fmla="*/ 109 w 290"/>
                  <a:gd name="T101" fmla="*/ 156 h 194"/>
                  <a:gd name="T102" fmla="*/ 124 w 290"/>
                  <a:gd name="T103" fmla="*/ 149 h 194"/>
                  <a:gd name="T104" fmla="*/ 125 w 290"/>
                  <a:gd name="T105" fmla="*/ 136 h 194"/>
                  <a:gd name="T106" fmla="*/ 115 w 290"/>
                  <a:gd name="T107" fmla="*/ 122 h 194"/>
                  <a:gd name="T108" fmla="*/ 104 w 290"/>
                  <a:gd name="T109" fmla="*/ 106 h 194"/>
                  <a:gd name="T110" fmla="*/ 75 w 290"/>
                  <a:gd name="T111" fmla="*/ 101 h 1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90"/>
                  <a:gd name="T169" fmla="*/ 0 h 194"/>
                  <a:gd name="T170" fmla="*/ 290 w 290"/>
                  <a:gd name="T171" fmla="*/ 194 h 1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90" h="194">
                    <a:moveTo>
                      <a:pt x="72" y="104"/>
                    </a:moveTo>
                    <a:lnTo>
                      <a:pt x="70" y="104"/>
                    </a:lnTo>
                    <a:lnTo>
                      <a:pt x="61" y="110"/>
                    </a:lnTo>
                    <a:lnTo>
                      <a:pt x="50" y="111"/>
                    </a:lnTo>
                    <a:lnTo>
                      <a:pt x="45" y="115"/>
                    </a:lnTo>
                    <a:lnTo>
                      <a:pt x="39" y="111"/>
                    </a:lnTo>
                    <a:lnTo>
                      <a:pt x="13" y="111"/>
                    </a:lnTo>
                    <a:lnTo>
                      <a:pt x="11" y="111"/>
                    </a:lnTo>
                    <a:lnTo>
                      <a:pt x="9" y="108"/>
                    </a:lnTo>
                    <a:lnTo>
                      <a:pt x="0" y="101"/>
                    </a:lnTo>
                    <a:lnTo>
                      <a:pt x="5" y="84"/>
                    </a:lnTo>
                    <a:lnTo>
                      <a:pt x="9" y="84"/>
                    </a:lnTo>
                    <a:lnTo>
                      <a:pt x="9" y="79"/>
                    </a:lnTo>
                    <a:lnTo>
                      <a:pt x="9" y="76"/>
                    </a:lnTo>
                    <a:lnTo>
                      <a:pt x="18" y="59"/>
                    </a:lnTo>
                    <a:lnTo>
                      <a:pt x="30" y="50"/>
                    </a:lnTo>
                    <a:lnTo>
                      <a:pt x="30" y="47"/>
                    </a:lnTo>
                    <a:lnTo>
                      <a:pt x="29" y="42"/>
                    </a:lnTo>
                    <a:lnTo>
                      <a:pt x="30" y="40"/>
                    </a:lnTo>
                    <a:lnTo>
                      <a:pt x="27" y="34"/>
                    </a:lnTo>
                    <a:lnTo>
                      <a:pt x="22" y="22"/>
                    </a:lnTo>
                    <a:lnTo>
                      <a:pt x="23" y="20"/>
                    </a:lnTo>
                    <a:lnTo>
                      <a:pt x="27" y="20"/>
                    </a:lnTo>
                    <a:lnTo>
                      <a:pt x="29" y="20"/>
                    </a:lnTo>
                    <a:lnTo>
                      <a:pt x="32" y="18"/>
                    </a:lnTo>
                    <a:lnTo>
                      <a:pt x="34" y="16"/>
                    </a:lnTo>
                    <a:lnTo>
                      <a:pt x="36" y="15"/>
                    </a:lnTo>
                    <a:lnTo>
                      <a:pt x="50" y="11"/>
                    </a:lnTo>
                    <a:lnTo>
                      <a:pt x="52" y="13"/>
                    </a:lnTo>
                    <a:lnTo>
                      <a:pt x="59" y="11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9" y="18"/>
                    </a:lnTo>
                    <a:lnTo>
                      <a:pt x="81" y="20"/>
                    </a:lnTo>
                    <a:lnTo>
                      <a:pt x="82" y="22"/>
                    </a:lnTo>
                    <a:lnTo>
                      <a:pt x="86" y="22"/>
                    </a:lnTo>
                    <a:lnTo>
                      <a:pt x="88" y="25"/>
                    </a:lnTo>
                    <a:lnTo>
                      <a:pt x="90" y="25"/>
                    </a:lnTo>
                    <a:lnTo>
                      <a:pt x="91" y="25"/>
                    </a:lnTo>
                    <a:lnTo>
                      <a:pt x="93" y="24"/>
                    </a:lnTo>
                    <a:lnTo>
                      <a:pt x="95" y="24"/>
                    </a:lnTo>
                    <a:lnTo>
                      <a:pt x="97" y="22"/>
                    </a:lnTo>
                    <a:lnTo>
                      <a:pt x="98" y="24"/>
                    </a:lnTo>
                    <a:lnTo>
                      <a:pt x="102" y="24"/>
                    </a:lnTo>
                    <a:lnTo>
                      <a:pt x="104" y="24"/>
                    </a:lnTo>
                    <a:lnTo>
                      <a:pt x="106" y="25"/>
                    </a:lnTo>
                    <a:lnTo>
                      <a:pt x="107" y="27"/>
                    </a:lnTo>
                    <a:lnTo>
                      <a:pt x="113" y="22"/>
                    </a:lnTo>
                    <a:lnTo>
                      <a:pt x="116" y="24"/>
                    </a:lnTo>
                    <a:lnTo>
                      <a:pt x="116" y="27"/>
                    </a:lnTo>
                    <a:lnTo>
                      <a:pt x="118" y="29"/>
                    </a:lnTo>
                    <a:lnTo>
                      <a:pt x="120" y="27"/>
                    </a:lnTo>
                    <a:lnTo>
                      <a:pt x="131" y="25"/>
                    </a:lnTo>
                    <a:lnTo>
                      <a:pt x="132" y="27"/>
                    </a:lnTo>
                    <a:lnTo>
                      <a:pt x="134" y="29"/>
                    </a:lnTo>
                    <a:lnTo>
                      <a:pt x="136" y="29"/>
                    </a:lnTo>
                    <a:lnTo>
                      <a:pt x="138" y="27"/>
                    </a:lnTo>
                    <a:lnTo>
                      <a:pt x="138" y="22"/>
                    </a:lnTo>
                    <a:lnTo>
                      <a:pt x="138" y="18"/>
                    </a:lnTo>
                    <a:lnTo>
                      <a:pt x="138" y="16"/>
                    </a:lnTo>
                    <a:lnTo>
                      <a:pt x="138" y="15"/>
                    </a:lnTo>
                    <a:lnTo>
                      <a:pt x="143" y="9"/>
                    </a:lnTo>
                    <a:lnTo>
                      <a:pt x="147" y="8"/>
                    </a:lnTo>
                    <a:lnTo>
                      <a:pt x="149" y="8"/>
                    </a:lnTo>
                    <a:lnTo>
                      <a:pt x="150" y="6"/>
                    </a:lnTo>
                    <a:lnTo>
                      <a:pt x="158" y="6"/>
                    </a:lnTo>
                    <a:lnTo>
                      <a:pt x="156" y="6"/>
                    </a:lnTo>
                    <a:lnTo>
                      <a:pt x="158" y="8"/>
                    </a:lnTo>
                    <a:lnTo>
                      <a:pt x="161" y="9"/>
                    </a:lnTo>
                    <a:lnTo>
                      <a:pt x="163" y="8"/>
                    </a:lnTo>
                    <a:lnTo>
                      <a:pt x="165" y="6"/>
                    </a:lnTo>
                    <a:lnTo>
                      <a:pt x="165" y="4"/>
                    </a:lnTo>
                    <a:lnTo>
                      <a:pt x="166" y="2"/>
                    </a:lnTo>
                    <a:lnTo>
                      <a:pt x="174" y="2"/>
                    </a:lnTo>
                    <a:lnTo>
                      <a:pt x="179" y="2"/>
                    </a:lnTo>
                    <a:lnTo>
                      <a:pt x="184" y="2"/>
                    </a:lnTo>
                    <a:lnTo>
                      <a:pt x="188" y="0"/>
                    </a:lnTo>
                    <a:lnTo>
                      <a:pt x="192" y="4"/>
                    </a:lnTo>
                    <a:lnTo>
                      <a:pt x="193" y="6"/>
                    </a:lnTo>
                    <a:lnTo>
                      <a:pt x="193" y="9"/>
                    </a:lnTo>
                    <a:lnTo>
                      <a:pt x="199" y="15"/>
                    </a:lnTo>
                    <a:lnTo>
                      <a:pt x="199" y="16"/>
                    </a:lnTo>
                    <a:lnTo>
                      <a:pt x="195" y="18"/>
                    </a:lnTo>
                    <a:lnTo>
                      <a:pt x="193" y="18"/>
                    </a:lnTo>
                    <a:lnTo>
                      <a:pt x="195" y="27"/>
                    </a:lnTo>
                    <a:lnTo>
                      <a:pt x="204" y="31"/>
                    </a:lnTo>
                    <a:lnTo>
                      <a:pt x="208" y="29"/>
                    </a:lnTo>
                    <a:lnTo>
                      <a:pt x="209" y="29"/>
                    </a:lnTo>
                    <a:lnTo>
                      <a:pt x="209" y="33"/>
                    </a:lnTo>
                    <a:lnTo>
                      <a:pt x="213" y="36"/>
                    </a:lnTo>
                    <a:lnTo>
                      <a:pt x="215" y="43"/>
                    </a:lnTo>
                    <a:lnTo>
                      <a:pt x="215" y="45"/>
                    </a:lnTo>
                    <a:lnTo>
                      <a:pt x="215" y="49"/>
                    </a:lnTo>
                    <a:lnTo>
                      <a:pt x="218" y="50"/>
                    </a:lnTo>
                    <a:lnTo>
                      <a:pt x="222" y="50"/>
                    </a:lnTo>
                    <a:lnTo>
                      <a:pt x="224" y="49"/>
                    </a:lnTo>
                    <a:lnTo>
                      <a:pt x="226" y="50"/>
                    </a:lnTo>
                    <a:lnTo>
                      <a:pt x="229" y="52"/>
                    </a:lnTo>
                    <a:lnTo>
                      <a:pt x="231" y="52"/>
                    </a:lnTo>
                    <a:lnTo>
                      <a:pt x="235" y="54"/>
                    </a:lnTo>
                    <a:lnTo>
                      <a:pt x="245" y="49"/>
                    </a:lnTo>
                    <a:lnTo>
                      <a:pt x="247" y="50"/>
                    </a:lnTo>
                    <a:lnTo>
                      <a:pt x="256" y="61"/>
                    </a:lnTo>
                    <a:lnTo>
                      <a:pt x="258" y="61"/>
                    </a:lnTo>
                    <a:lnTo>
                      <a:pt x="260" y="59"/>
                    </a:lnTo>
                    <a:lnTo>
                      <a:pt x="261" y="59"/>
                    </a:lnTo>
                    <a:lnTo>
                      <a:pt x="263" y="61"/>
                    </a:lnTo>
                    <a:lnTo>
                      <a:pt x="267" y="63"/>
                    </a:lnTo>
                    <a:lnTo>
                      <a:pt x="269" y="65"/>
                    </a:lnTo>
                    <a:lnTo>
                      <a:pt x="274" y="65"/>
                    </a:lnTo>
                    <a:lnTo>
                      <a:pt x="277" y="67"/>
                    </a:lnTo>
                    <a:lnTo>
                      <a:pt x="279" y="67"/>
                    </a:lnTo>
                    <a:lnTo>
                      <a:pt x="283" y="70"/>
                    </a:lnTo>
                    <a:lnTo>
                      <a:pt x="288" y="70"/>
                    </a:lnTo>
                    <a:lnTo>
                      <a:pt x="290" y="72"/>
                    </a:lnTo>
                    <a:lnTo>
                      <a:pt x="288" y="72"/>
                    </a:lnTo>
                    <a:lnTo>
                      <a:pt x="290" y="79"/>
                    </a:lnTo>
                    <a:lnTo>
                      <a:pt x="288" y="84"/>
                    </a:lnTo>
                    <a:lnTo>
                      <a:pt x="283" y="84"/>
                    </a:lnTo>
                    <a:lnTo>
                      <a:pt x="285" y="86"/>
                    </a:lnTo>
                    <a:lnTo>
                      <a:pt x="286" y="88"/>
                    </a:lnTo>
                    <a:lnTo>
                      <a:pt x="288" y="90"/>
                    </a:lnTo>
                    <a:lnTo>
                      <a:pt x="285" y="90"/>
                    </a:lnTo>
                    <a:lnTo>
                      <a:pt x="283" y="93"/>
                    </a:lnTo>
                    <a:lnTo>
                      <a:pt x="283" y="95"/>
                    </a:lnTo>
                    <a:lnTo>
                      <a:pt x="285" y="97"/>
                    </a:lnTo>
                    <a:lnTo>
                      <a:pt x="285" y="99"/>
                    </a:lnTo>
                    <a:lnTo>
                      <a:pt x="285" y="101"/>
                    </a:lnTo>
                    <a:lnTo>
                      <a:pt x="286" y="102"/>
                    </a:lnTo>
                    <a:lnTo>
                      <a:pt x="283" y="115"/>
                    </a:lnTo>
                    <a:lnTo>
                      <a:pt x="281" y="115"/>
                    </a:lnTo>
                    <a:lnTo>
                      <a:pt x="277" y="113"/>
                    </a:lnTo>
                    <a:lnTo>
                      <a:pt x="274" y="115"/>
                    </a:lnTo>
                    <a:lnTo>
                      <a:pt x="270" y="111"/>
                    </a:lnTo>
                    <a:lnTo>
                      <a:pt x="269" y="113"/>
                    </a:lnTo>
                    <a:lnTo>
                      <a:pt x="265" y="118"/>
                    </a:lnTo>
                    <a:lnTo>
                      <a:pt x="261" y="120"/>
                    </a:lnTo>
                    <a:lnTo>
                      <a:pt x="260" y="124"/>
                    </a:lnTo>
                    <a:lnTo>
                      <a:pt x="260" y="131"/>
                    </a:lnTo>
                    <a:lnTo>
                      <a:pt x="249" y="133"/>
                    </a:lnTo>
                    <a:lnTo>
                      <a:pt x="245" y="135"/>
                    </a:lnTo>
                    <a:lnTo>
                      <a:pt x="243" y="135"/>
                    </a:lnTo>
                    <a:lnTo>
                      <a:pt x="238" y="138"/>
                    </a:lnTo>
                    <a:lnTo>
                      <a:pt x="238" y="142"/>
                    </a:lnTo>
                    <a:lnTo>
                      <a:pt x="235" y="138"/>
                    </a:lnTo>
                    <a:lnTo>
                      <a:pt x="227" y="142"/>
                    </a:lnTo>
                    <a:lnTo>
                      <a:pt x="227" y="144"/>
                    </a:lnTo>
                    <a:lnTo>
                      <a:pt x="226" y="142"/>
                    </a:lnTo>
                    <a:lnTo>
                      <a:pt x="224" y="144"/>
                    </a:lnTo>
                    <a:lnTo>
                      <a:pt x="220" y="144"/>
                    </a:lnTo>
                    <a:lnTo>
                      <a:pt x="217" y="147"/>
                    </a:lnTo>
                    <a:lnTo>
                      <a:pt x="215" y="147"/>
                    </a:lnTo>
                    <a:lnTo>
                      <a:pt x="211" y="154"/>
                    </a:lnTo>
                    <a:lnTo>
                      <a:pt x="209" y="154"/>
                    </a:lnTo>
                    <a:lnTo>
                      <a:pt x="209" y="152"/>
                    </a:lnTo>
                    <a:lnTo>
                      <a:pt x="211" y="152"/>
                    </a:lnTo>
                    <a:lnTo>
                      <a:pt x="213" y="151"/>
                    </a:lnTo>
                    <a:lnTo>
                      <a:pt x="211" y="147"/>
                    </a:lnTo>
                    <a:lnTo>
                      <a:pt x="209" y="147"/>
                    </a:lnTo>
                    <a:lnTo>
                      <a:pt x="209" y="151"/>
                    </a:lnTo>
                    <a:lnTo>
                      <a:pt x="206" y="154"/>
                    </a:lnTo>
                    <a:lnTo>
                      <a:pt x="208" y="161"/>
                    </a:lnTo>
                    <a:lnTo>
                      <a:pt x="206" y="161"/>
                    </a:lnTo>
                    <a:lnTo>
                      <a:pt x="206" y="160"/>
                    </a:lnTo>
                    <a:lnTo>
                      <a:pt x="204" y="156"/>
                    </a:lnTo>
                    <a:lnTo>
                      <a:pt x="204" y="154"/>
                    </a:lnTo>
                    <a:lnTo>
                      <a:pt x="202" y="156"/>
                    </a:lnTo>
                    <a:lnTo>
                      <a:pt x="200" y="158"/>
                    </a:lnTo>
                    <a:lnTo>
                      <a:pt x="200" y="156"/>
                    </a:lnTo>
                    <a:lnTo>
                      <a:pt x="200" y="154"/>
                    </a:lnTo>
                    <a:lnTo>
                      <a:pt x="195" y="154"/>
                    </a:lnTo>
                    <a:lnTo>
                      <a:pt x="195" y="152"/>
                    </a:lnTo>
                    <a:lnTo>
                      <a:pt x="195" y="151"/>
                    </a:lnTo>
                    <a:lnTo>
                      <a:pt x="193" y="149"/>
                    </a:lnTo>
                    <a:lnTo>
                      <a:pt x="193" y="154"/>
                    </a:lnTo>
                    <a:lnTo>
                      <a:pt x="188" y="152"/>
                    </a:lnTo>
                    <a:lnTo>
                      <a:pt x="190" y="154"/>
                    </a:lnTo>
                    <a:lnTo>
                      <a:pt x="192" y="154"/>
                    </a:lnTo>
                    <a:lnTo>
                      <a:pt x="193" y="156"/>
                    </a:lnTo>
                    <a:lnTo>
                      <a:pt x="193" y="158"/>
                    </a:lnTo>
                    <a:lnTo>
                      <a:pt x="195" y="160"/>
                    </a:lnTo>
                    <a:lnTo>
                      <a:pt x="195" y="158"/>
                    </a:lnTo>
                    <a:lnTo>
                      <a:pt x="199" y="158"/>
                    </a:lnTo>
                    <a:lnTo>
                      <a:pt x="200" y="160"/>
                    </a:lnTo>
                    <a:lnTo>
                      <a:pt x="200" y="163"/>
                    </a:lnTo>
                    <a:lnTo>
                      <a:pt x="202" y="161"/>
                    </a:lnTo>
                    <a:lnTo>
                      <a:pt x="204" y="163"/>
                    </a:lnTo>
                    <a:lnTo>
                      <a:pt x="202" y="165"/>
                    </a:lnTo>
                    <a:lnTo>
                      <a:pt x="206" y="165"/>
                    </a:lnTo>
                    <a:lnTo>
                      <a:pt x="208" y="167"/>
                    </a:lnTo>
                    <a:lnTo>
                      <a:pt x="209" y="174"/>
                    </a:lnTo>
                    <a:lnTo>
                      <a:pt x="209" y="172"/>
                    </a:lnTo>
                    <a:lnTo>
                      <a:pt x="215" y="174"/>
                    </a:lnTo>
                    <a:lnTo>
                      <a:pt x="215" y="172"/>
                    </a:lnTo>
                    <a:lnTo>
                      <a:pt x="218" y="174"/>
                    </a:lnTo>
                    <a:lnTo>
                      <a:pt x="222" y="170"/>
                    </a:lnTo>
                    <a:lnTo>
                      <a:pt x="224" y="170"/>
                    </a:lnTo>
                    <a:lnTo>
                      <a:pt x="224" y="172"/>
                    </a:lnTo>
                    <a:lnTo>
                      <a:pt x="226" y="170"/>
                    </a:lnTo>
                    <a:lnTo>
                      <a:pt x="231" y="169"/>
                    </a:lnTo>
                    <a:lnTo>
                      <a:pt x="235" y="170"/>
                    </a:lnTo>
                    <a:lnTo>
                      <a:pt x="233" y="172"/>
                    </a:lnTo>
                    <a:lnTo>
                      <a:pt x="233" y="174"/>
                    </a:lnTo>
                    <a:lnTo>
                      <a:pt x="231" y="179"/>
                    </a:lnTo>
                    <a:lnTo>
                      <a:pt x="226" y="179"/>
                    </a:lnTo>
                    <a:lnTo>
                      <a:pt x="217" y="178"/>
                    </a:lnTo>
                    <a:lnTo>
                      <a:pt x="208" y="185"/>
                    </a:lnTo>
                    <a:lnTo>
                      <a:pt x="204" y="185"/>
                    </a:lnTo>
                    <a:lnTo>
                      <a:pt x="200" y="185"/>
                    </a:lnTo>
                    <a:lnTo>
                      <a:pt x="202" y="186"/>
                    </a:lnTo>
                    <a:lnTo>
                      <a:pt x="200" y="186"/>
                    </a:lnTo>
                    <a:lnTo>
                      <a:pt x="199" y="188"/>
                    </a:lnTo>
                    <a:lnTo>
                      <a:pt x="199" y="190"/>
                    </a:lnTo>
                    <a:lnTo>
                      <a:pt x="197" y="192"/>
                    </a:lnTo>
                    <a:lnTo>
                      <a:pt x="195" y="192"/>
                    </a:lnTo>
                    <a:lnTo>
                      <a:pt x="192" y="194"/>
                    </a:lnTo>
                    <a:lnTo>
                      <a:pt x="188" y="194"/>
                    </a:lnTo>
                    <a:lnTo>
                      <a:pt x="186" y="194"/>
                    </a:lnTo>
                    <a:lnTo>
                      <a:pt x="183" y="190"/>
                    </a:lnTo>
                    <a:lnTo>
                      <a:pt x="184" y="188"/>
                    </a:lnTo>
                    <a:lnTo>
                      <a:pt x="184" y="179"/>
                    </a:lnTo>
                    <a:lnTo>
                      <a:pt x="183" y="178"/>
                    </a:lnTo>
                    <a:lnTo>
                      <a:pt x="181" y="176"/>
                    </a:lnTo>
                    <a:lnTo>
                      <a:pt x="179" y="176"/>
                    </a:lnTo>
                    <a:lnTo>
                      <a:pt x="174" y="172"/>
                    </a:lnTo>
                    <a:lnTo>
                      <a:pt x="168" y="172"/>
                    </a:lnTo>
                    <a:lnTo>
                      <a:pt x="168" y="170"/>
                    </a:lnTo>
                    <a:lnTo>
                      <a:pt x="170" y="169"/>
                    </a:lnTo>
                    <a:lnTo>
                      <a:pt x="172" y="169"/>
                    </a:lnTo>
                    <a:lnTo>
                      <a:pt x="179" y="161"/>
                    </a:lnTo>
                    <a:lnTo>
                      <a:pt x="186" y="160"/>
                    </a:lnTo>
                    <a:lnTo>
                      <a:pt x="188" y="160"/>
                    </a:lnTo>
                    <a:lnTo>
                      <a:pt x="186" y="158"/>
                    </a:lnTo>
                    <a:lnTo>
                      <a:pt x="186" y="156"/>
                    </a:lnTo>
                    <a:lnTo>
                      <a:pt x="184" y="154"/>
                    </a:lnTo>
                    <a:lnTo>
                      <a:pt x="183" y="156"/>
                    </a:lnTo>
                    <a:lnTo>
                      <a:pt x="181" y="154"/>
                    </a:lnTo>
                    <a:lnTo>
                      <a:pt x="181" y="152"/>
                    </a:lnTo>
                    <a:lnTo>
                      <a:pt x="177" y="154"/>
                    </a:lnTo>
                    <a:lnTo>
                      <a:pt x="168" y="156"/>
                    </a:lnTo>
                    <a:lnTo>
                      <a:pt x="165" y="154"/>
                    </a:lnTo>
                    <a:lnTo>
                      <a:pt x="163" y="152"/>
                    </a:lnTo>
                    <a:lnTo>
                      <a:pt x="161" y="152"/>
                    </a:lnTo>
                    <a:lnTo>
                      <a:pt x="158" y="152"/>
                    </a:lnTo>
                    <a:lnTo>
                      <a:pt x="158" y="151"/>
                    </a:lnTo>
                    <a:lnTo>
                      <a:pt x="161" y="149"/>
                    </a:lnTo>
                    <a:lnTo>
                      <a:pt x="159" y="147"/>
                    </a:lnTo>
                    <a:lnTo>
                      <a:pt x="156" y="147"/>
                    </a:lnTo>
                    <a:lnTo>
                      <a:pt x="154" y="147"/>
                    </a:lnTo>
                    <a:lnTo>
                      <a:pt x="156" y="145"/>
                    </a:lnTo>
                    <a:lnTo>
                      <a:pt x="163" y="147"/>
                    </a:lnTo>
                    <a:lnTo>
                      <a:pt x="165" y="145"/>
                    </a:lnTo>
                    <a:lnTo>
                      <a:pt x="163" y="145"/>
                    </a:lnTo>
                    <a:lnTo>
                      <a:pt x="161" y="145"/>
                    </a:lnTo>
                    <a:lnTo>
                      <a:pt x="158" y="138"/>
                    </a:lnTo>
                    <a:lnTo>
                      <a:pt x="158" y="142"/>
                    </a:lnTo>
                    <a:lnTo>
                      <a:pt x="152" y="144"/>
                    </a:lnTo>
                    <a:lnTo>
                      <a:pt x="154" y="140"/>
                    </a:lnTo>
                    <a:lnTo>
                      <a:pt x="149" y="144"/>
                    </a:lnTo>
                    <a:lnTo>
                      <a:pt x="140" y="145"/>
                    </a:lnTo>
                    <a:lnTo>
                      <a:pt x="140" y="149"/>
                    </a:lnTo>
                    <a:lnTo>
                      <a:pt x="136" y="152"/>
                    </a:lnTo>
                    <a:lnTo>
                      <a:pt x="134" y="152"/>
                    </a:lnTo>
                    <a:lnTo>
                      <a:pt x="134" y="151"/>
                    </a:lnTo>
                    <a:lnTo>
                      <a:pt x="131" y="151"/>
                    </a:lnTo>
                    <a:lnTo>
                      <a:pt x="131" y="149"/>
                    </a:lnTo>
                    <a:lnTo>
                      <a:pt x="131" y="151"/>
                    </a:lnTo>
                    <a:lnTo>
                      <a:pt x="132" y="152"/>
                    </a:lnTo>
                    <a:lnTo>
                      <a:pt x="134" y="156"/>
                    </a:lnTo>
                    <a:lnTo>
                      <a:pt x="131" y="161"/>
                    </a:lnTo>
                    <a:lnTo>
                      <a:pt x="127" y="161"/>
                    </a:lnTo>
                    <a:lnTo>
                      <a:pt x="125" y="163"/>
                    </a:lnTo>
                    <a:lnTo>
                      <a:pt x="124" y="163"/>
                    </a:lnTo>
                    <a:lnTo>
                      <a:pt x="124" y="165"/>
                    </a:lnTo>
                    <a:lnTo>
                      <a:pt x="122" y="165"/>
                    </a:lnTo>
                    <a:lnTo>
                      <a:pt x="122" y="161"/>
                    </a:lnTo>
                    <a:lnTo>
                      <a:pt x="122" y="170"/>
                    </a:lnTo>
                    <a:lnTo>
                      <a:pt x="122" y="172"/>
                    </a:lnTo>
                    <a:lnTo>
                      <a:pt x="120" y="170"/>
                    </a:lnTo>
                    <a:lnTo>
                      <a:pt x="116" y="170"/>
                    </a:lnTo>
                    <a:lnTo>
                      <a:pt x="111" y="172"/>
                    </a:lnTo>
                    <a:lnTo>
                      <a:pt x="107" y="174"/>
                    </a:lnTo>
                    <a:lnTo>
                      <a:pt x="104" y="174"/>
                    </a:lnTo>
                    <a:lnTo>
                      <a:pt x="100" y="170"/>
                    </a:lnTo>
                    <a:lnTo>
                      <a:pt x="98" y="170"/>
                    </a:lnTo>
                    <a:lnTo>
                      <a:pt x="98" y="169"/>
                    </a:lnTo>
                    <a:lnTo>
                      <a:pt x="100" y="169"/>
                    </a:lnTo>
                    <a:lnTo>
                      <a:pt x="102" y="167"/>
                    </a:lnTo>
                    <a:lnTo>
                      <a:pt x="102" y="165"/>
                    </a:lnTo>
                    <a:lnTo>
                      <a:pt x="104" y="163"/>
                    </a:lnTo>
                    <a:lnTo>
                      <a:pt x="106" y="161"/>
                    </a:lnTo>
                    <a:lnTo>
                      <a:pt x="106" y="160"/>
                    </a:lnTo>
                    <a:lnTo>
                      <a:pt x="107" y="158"/>
                    </a:lnTo>
                    <a:lnTo>
                      <a:pt x="109" y="156"/>
                    </a:lnTo>
                    <a:lnTo>
                      <a:pt x="111" y="149"/>
                    </a:lnTo>
                    <a:lnTo>
                      <a:pt x="111" y="147"/>
                    </a:lnTo>
                    <a:lnTo>
                      <a:pt x="113" y="145"/>
                    </a:lnTo>
                    <a:lnTo>
                      <a:pt x="115" y="147"/>
                    </a:lnTo>
                    <a:lnTo>
                      <a:pt x="116" y="147"/>
                    </a:lnTo>
                    <a:lnTo>
                      <a:pt x="124" y="149"/>
                    </a:lnTo>
                    <a:lnTo>
                      <a:pt x="125" y="147"/>
                    </a:lnTo>
                    <a:lnTo>
                      <a:pt x="127" y="145"/>
                    </a:lnTo>
                    <a:lnTo>
                      <a:pt x="125" y="144"/>
                    </a:lnTo>
                    <a:lnTo>
                      <a:pt x="127" y="140"/>
                    </a:lnTo>
                    <a:lnTo>
                      <a:pt x="125" y="138"/>
                    </a:lnTo>
                    <a:lnTo>
                      <a:pt x="125" y="136"/>
                    </a:lnTo>
                    <a:lnTo>
                      <a:pt x="120" y="135"/>
                    </a:lnTo>
                    <a:lnTo>
                      <a:pt x="118" y="129"/>
                    </a:lnTo>
                    <a:lnTo>
                      <a:pt x="118" y="127"/>
                    </a:lnTo>
                    <a:lnTo>
                      <a:pt x="118" y="126"/>
                    </a:lnTo>
                    <a:lnTo>
                      <a:pt x="116" y="124"/>
                    </a:lnTo>
                    <a:lnTo>
                      <a:pt x="115" y="122"/>
                    </a:lnTo>
                    <a:lnTo>
                      <a:pt x="113" y="120"/>
                    </a:lnTo>
                    <a:lnTo>
                      <a:pt x="115" y="111"/>
                    </a:lnTo>
                    <a:lnTo>
                      <a:pt x="113" y="110"/>
                    </a:lnTo>
                    <a:lnTo>
                      <a:pt x="111" y="110"/>
                    </a:lnTo>
                    <a:lnTo>
                      <a:pt x="107" y="106"/>
                    </a:lnTo>
                    <a:lnTo>
                      <a:pt x="104" y="106"/>
                    </a:lnTo>
                    <a:lnTo>
                      <a:pt x="100" y="106"/>
                    </a:lnTo>
                    <a:lnTo>
                      <a:pt x="98" y="106"/>
                    </a:lnTo>
                    <a:lnTo>
                      <a:pt x="90" y="101"/>
                    </a:lnTo>
                    <a:lnTo>
                      <a:pt x="86" y="99"/>
                    </a:lnTo>
                    <a:lnTo>
                      <a:pt x="79" y="101"/>
                    </a:lnTo>
                    <a:lnTo>
                      <a:pt x="75" y="101"/>
                    </a:lnTo>
                    <a:lnTo>
                      <a:pt x="73" y="101"/>
                    </a:lnTo>
                    <a:lnTo>
                      <a:pt x="72" y="10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0" name="Freeform 5749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1" name="Freeform 5750"/>
              <p:cNvSpPr>
                <a:spLocks/>
              </p:cNvSpPr>
              <p:nvPr/>
            </p:nvSpPr>
            <p:spPr bwMode="auto">
              <a:xfrm>
                <a:off x="3399" y="1976"/>
                <a:ext cx="50" cy="52"/>
              </a:xfrm>
              <a:custGeom>
                <a:avLst/>
                <a:gdLst>
                  <a:gd name="T0" fmla="*/ 23 w 50"/>
                  <a:gd name="T1" fmla="*/ 36 h 52"/>
                  <a:gd name="T2" fmla="*/ 18 w 50"/>
                  <a:gd name="T3" fmla="*/ 30 h 52"/>
                  <a:gd name="T4" fmla="*/ 16 w 50"/>
                  <a:gd name="T5" fmla="*/ 28 h 52"/>
                  <a:gd name="T6" fmla="*/ 14 w 50"/>
                  <a:gd name="T7" fmla="*/ 27 h 52"/>
                  <a:gd name="T8" fmla="*/ 7 w 50"/>
                  <a:gd name="T9" fmla="*/ 23 h 52"/>
                  <a:gd name="T10" fmla="*/ 5 w 50"/>
                  <a:gd name="T11" fmla="*/ 21 h 52"/>
                  <a:gd name="T12" fmla="*/ 3 w 50"/>
                  <a:gd name="T13" fmla="*/ 11 h 52"/>
                  <a:gd name="T14" fmla="*/ 2 w 50"/>
                  <a:gd name="T15" fmla="*/ 7 h 52"/>
                  <a:gd name="T16" fmla="*/ 0 w 50"/>
                  <a:gd name="T17" fmla="*/ 5 h 52"/>
                  <a:gd name="T18" fmla="*/ 5 w 50"/>
                  <a:gd name="T19" fmla="*/ 5 h 52"/>
                  <a:gd name="T20" fmla="*/ 7 w 50"/>
                  <a:gd name="T21" fmla="*/ 3 h 52"/>
                  <a:gd name="T22" fmla="*/ 12 w 50"/>
                  <a:gd name="T23" fmla="*/ 3 h 52"/>
                  <a:gd name="T24" fmla="*/ 14 w 50"/>
                  <a:gd name="T25" fmla="*/ 2 h 52"/>
                  <a:gd name="T26" fmla="*/ 20 w 50"/>
                  <a:gd name="T27" fmla="*/ 2 h 52"/>
                  <a:gd name="T28" fmla="*/ 25 w 50"/>
                  <a:gd name="T29" fmla="*/ 0 h 52"/>
                  <a:gd name="T30" fmla="*/ 29 w 50"/>
                  <a:gd name="T31" fmla="*/ 7 h 52"/>
                  <a:gd name="T32" fmla="*/ 30 w 50"/>
                  <a:gd name="T33" fmla="*/ 7 h 52"/>
                  <a:gd name="T34" fmla="*/ 32 w 50"/>
                  <a:gd name="T35" fmla="*/ 9 h 52"/>
                  <a:gd name="T36" fmla="*/ 34 w 50"/>
                  <a:gd name="T37" fmla="*/ 11 h 52"/>
                  <a:gd name="T38" fmla="*/ 32 w 50"/>
                  <a:gd name="T39" fmla="*/ 12 h 52"/>
                  <a:gd name="T40" fmla="*/ 32 w 50"/>
                  <a:gd name="T41" fmla="*/ 14 h 52"/>
                  <a:gd name="T42" fmla="*/ 32 w 50"/>
                  <a:gd name="T43" fmla="*/ 16 h 52"/>
                  <a:gd name="T44" fmla="*/ 36 w 50"/>
                  <a:gd name="T45" fmla="*/ 20 h 52"/>
                  <a:gd name="T46" fmla="*/ 39 w 50"/>
                  <a:gd name="T47" fmla="*/ 23 h 52"/>
                  <a:gd name="T48" fmla="*/ 39 w 50"/>
                  <a:gd name="T49" fmla="*/ 25 h 52"/>
                  <a:gd name="T50" fmla="*/ 39 w 50"/>
                  <a:gd name="T51" fmla="*/ 27 h 52"/>
                  <a:gd name="T52" fmla="*/ 37 w 50"/>
                  <a:gd name="T53" fmla="*/ 28 h 52"/>
                  <a:gd name="T54" fmla="*/ 37 w 50"/>
                  <a:gd name="T55" fmla="*/ 30 h 52"/>
                  <a:gd name="T56" fmla="*/ 41 w 50"/>
                  <a:gd name="T57" fmla="*/ 34 h 52"/>
                  <a:gd name="T58" fmla="*/ 45 w 50"/>
                  <a:gd name="T59" fmla="*/ 36 h 52"/>
                  <a:gd name="T60" fmla="*/ 46 w 50"/>
                  <a:gd name="T61" fmla="*/ 36 h 52"/>
                  <a:gd name="T62" fmla="*/ 48 w 50"/>
                  <a:gd name="T63" fmla="*/ 37 h 52"/>
                  <a:gd name="T64" fmla="*/ 48 w 50"/>
                  <a:gd name="T65" fmla="*/ 41 h 52"/>
                  <a:gd name="T66" fmla="*/ 50 w 50"/>
                  <a:gd name="T67" fmla="*/ 43 h 52"/>
                  <a:gd name="T68" fmla="*/ 48 w 50"/>
                  <a:gd name="T69" fmla="*/ 45 h 52"/>
                  <a:gd name="T70" fmla="*/ 46 w 50"/>
                  <a:gd name="T71" fmla="*/ 45 h 52"/>
                  <a:gd name="T72" fmla="*/ 50 w 50"/>
                  <a:gd name="T73" fmla="*/ 50 h 52"/>
                  <a:gd name="T74" fmla="*/ 50 w 50"/>
                  <a:gd name="T75" fmla="*/ 52 h 52"/>
                  <a:gd name="T76" fmla="*/ 41 w 50"/>
                  <a:gd name="T77" fmla="*/ 52 h 52"/>
                  <a:gd name="T78" fmla="*/ 41 w 50"/>
                  <a:gd name="T79" fmla="*/ 45 h 52"/>
                  <a:gd name="T80" fmla="*/ 37 w 50"/>
                  <a:gd name="T81" fmla="*/ 37 h 52"/>
                  <a:gd name="T82" fmla="*/ 36 w 50"/>
                  <a:gd name="T83" fmla="*/ 37 h 52"/>
                  <a:gd name="T84" fmla="*/ 34 w 50"/>
                  <a:gd name="T85" fmla="*/ 37 h 52"/>
                  <a:gd name="T86" fmla="*/ 30 w 50"/>
                  <a:gd name="T87" fmla="*/ 37 h 52"/>
                  <a:gd name="T88" fmla="*/ 29 w 50"/>
                  <a:gd name="T89" fmla="*/ 37 h 52"/>
                  <a:gd name="T90" fmla="*/ 27 w 50"/>
                  <a:gd name="T91" fmla="*/ 36 h 52"/>
                  <a:gd name="T92" fmla="*/ 25 w 50"/>
                  <a:gd name="T93" fmla="*/ 34 h 52"/>
                  <a:gd name="T94" fmla="*/ 23 w 50"/>
                  <a:gd name="T95" fmla="*/ 36 h 5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0"/>
                  <a:gd name="T145" fmla="*/ 0 h 52"/>
                  <a:gd name="T146" fmla="*/ 50 w 50"/>
                  <a:gd name="T147" fmla="*/ 52 h 5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0" h="52">
                    <a:moveTo>
                      <a:pt x="23" y="36"/>
                    </a:moveTo>
                    <a:lnTo>
                      <a:pt x="18" y="30"/>
                    </a:lnTo>
                    <a:lnTo>
                      <a:pt x="16" y="28"/>
                    </a:lnTo>
                    <a:lnTo>
                      <a:pt x="14" y="27"/>
                    </a:lnTo>
                    <a:lnTo>
                      <a:pt x="7" y="23"/>
                    </a:lnTo>
                    <a:lnTo>
                      <a:pt x="5" y="21"/>
                    </a:lnTo>
                    <a:lnTo>
                      <a:pt x="3" y="11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5" y="5"/>
                    </a:lnTo>
                    <a:lnTo>
                      <a:pt x="7" y="3"/>
                    </a:lnTo>
                    <a:lnTo>
                      <a:pt x="12" y="3"/>
                    </a:lnTo>
                    <a:lnTo>
                      <a:pt x="14" y="2"/>
                    </a:lnTo>
                    <a:lnTo>
                      <a:pt x="20" y="2"/>
                    </a:lnTo>
                    <a:lnTo>
                      <a:pt x="25" y="0"/>
                    </a:lnTo>
                    <a:lnTo>
                      <a:pt x="29" y="7"/>
                    </a:lnTo>
                    <a:lnTo>
                      <a:pt x="30" y="7"/>
                    </a:lnTo>
                    <a:lnTo>
                      <a:pt x="32" y="9"/>
                    </a:lnTo>
                    <a:lnTo>
                      <a:pt x="34" y="11"/>
                    </a:lnTo>
                    <a:lnTo>
                      <a:pt x="32" y="12"/>
                    </a:lnTo>
                    <a:lnTo>
                      <a:pt x="32" y="14"/>
                    </a:lnTo>
                    <a:lnTo>
                      <a:pt x="32" y="16"/>
                    </a:lnTo>
                    <a:lnTo>
                      <a:pt x="36" y="20"/>
                    </a:lnTo>
                    <a:lnTo>
                      <a:pt x="39" y="23"/>
                    </a:lnTo>
                    <a:lnTo>
                      <a:pt x="39" y="25"/>
                    </a:lnTo>
                    <a:lnTo>
                      <a:pt x="39" y="27"/>
                    </a:lnTo>
                    <a:lnTo>
                      <a:pt x="37" y="28"/>
                    </a:lnTo>
                    <a:lnTo>
                      <a:pt x="37" y="30"/>
                    </a:lnTo>
                    <a:lnTo>
                      <a:pt x="41" y="34"/>
                    </a:lnTo>
                    <a:lnTo>
                      <a:pt x="45" y="36"/>
                    </a:lnTo>
                    <a:lnTo>
                      <a:pt x="46" y="36"/>
                    </a:lnTo>
                    <a:lnTo>
                      <a:pt x="48" y="37"/>
                    </a:lnTo>
                    <a:lnTo>
                      <a:pt x="48" y="41"/>
                    </a:lnTo>
                    <a:lnTo>
                      <a:pt x="50" y="43"/>
                    </a:lnTo>
                    <a:lnTo>
                      <a:pt x="48" y="45"/>
                    </a:lnTo>
                    <a:lnTo>
                      <a:pt x="46" y="45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1" y="52"/>
                    </a:lnTo>
                    <a:lnTo>
                      <a:pt x="41" y="45"/>
                    </a:lnTo>
                    <a:lnTo>
                      <a:pt x="37" y="37"/>
                    </a:lnTo>
                    <a:lnTo>
                      <a:pt x="36" y="37"/>
                    </a:lnTo>
                    <a:lnTo>
                      <a:pt x="34" y="37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7" y="36"/>
                    </a:lnTo>
                    <a:lnTo>
                      <a:pt x="25" y="34"/>
                    </a:lnTo>
                    <a:lnTo>
                      <a:pt x="23" y="3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2" name="Freeform 5751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3" name="Freeform 5752"/>
              <p:cNvSpPr>
                <a:spLocks/>
              </p:cNvSpPr>
              <p:nvPr/>
            </p:nvSpPr>
            <p:spPr bwMode="auto">
              <a:xfrm>
                <a:off x="3601" y="1883"/>
                <a:ext cx="274" cy="179"/>
              </a:xfrm>
              <a:custGeom>
                <a:avLst/>
                <a:gdLst>
                  <a:gd name="T0" fmla="*/ 16 w 274"/>
                  <a:gd name="T1" fmla="*/ 95 h 179"/>
                  <a:gd name="T2" fmla="*/ 16 w 274"/>
                  <a:gd name="T3" fmla="*/ 87 h 179"/>
                  <a:gd name="T4" fmla="*/ 18 w 274"/>
                  <a:gd name="T5" fmla="*/ 79 h 179"/>
                  <a:gd name="T6" fmla="*/ 31 w 274"/>
                  <a:gd name="T7" fmla="*/ 73 h 179"/>
                  <a:gd name="T8" fmla="*/ 32 w 274"/>
                  <a:gd name="T9" fmla="*/ 68 h 179"/>
                  <a:gd name="T10" fmla="*/ 38 w 274"/>
                  <a:gd name="T11" fmla="*/ 68 h 179"/>
                  <a:gd name="T12" fmla="*/ 40 w 274"/>
                  <a:gd name="T13" fmla="*/ 64 h 179"/>
                  <a:gd name="T14" fmla="*/ 54 w 274"/>
                  <a:gd name="T15" fmla="*/ 71 h 179"/>
                  <a:gd name="T16" fmla="*/ 63 w 274"/>
                  <a:gd name="T17" fmla="*/ 73 h 179"/>
                  <a:gd name="T18" fmla="*/ 65 w 274"/>
                  <a:gd name="T19" fmla="*/ 80 h 179"/>
                  <a:gd name="T20" fmla="*/ 65 w 274"/>
                  <a:gd name="T21" fmla="*/ 86 h 179"/>
                  <a:gd name="T22" fmla="*/ 66 w 274"/>
                  <a:gd name="T23" fmla="*/ 93 h 179"/>
                  <a:gd name="T24" fmla="*/ 88 w 274"/>
                  <a:gd name="T25" fmla="*/ 96 h 179"/>
                  <a:gd name="T26" fmla="*/ 97 w 274"/>
                  <a:gd name="T27" fmla="*/ 98 h 179"/>
                  <a:gd name="T28" fmla="*/ 99 w 274"/>
                  <a:gd name="T29" fmla="*/ 109 h 179"/>
                  <a:gd name="T30" fmla="*/ 104 w 274"/>
                  <a:gd name="T31" fmla="*/ 118 h 179"/>
                  <a:gd name="T32" fmla="*/ 134 w 274"/>
                  <a:gd name="T33" fmla="*/ 143 h 179"/>
                  <a:gd name="T34" fmla="*/ 156 w 274"/>
                  <a:gd name="T35" fmla="*/ 157 h 179"/>
                  <a:gd name="T36" fmla="*/ 167 w 274"/>
                  <a:gd name="T37" fmla="*/ 161 h 179"/>
                  <a:gd name="T38" fmla="*/ 168 w 274"/>
                  <a:gd name="T39" fmla="*/ 177 h 179"/>
                  <a:gd name="T40" fmla="*/ 181 w 274"/>
                  <a:gd name="T41" fmla="*/ 179 h 179"/>
                  <a:gd name="T42" fmla="*/ 190 w 274"/>
                  <a:gd name="T43" fmla="*/ 177 h 179"/>
                  <a:gd name="T44" fmla="*/ 195 w 274"/>
                  <a:gd name="T45" fmla="*/ 163 h 179"/>
                  <a:gd name="T46" fmla="*/ 197 w 274"/>
                  <a:gd name="T47" fmla="*/ 157 h 179"/>
                  <a:gd name="T48" fmla="*/ 193 w 274"/>
                  <a:gd name="T49" fmla="*/ 148 h 179"/>
                  <a:gd name="T50" fmla="*/ 192 w 274"/>
                  <a:gd name="T51" fmla="*/ 141 h 179"/>
                  <a:gd name="T52" fmla="*/ 186 w 274"/>
                  <a:gd name="T53" fmla="*/ 139 h 179"/>
                  <a:gd name="T54" fmla="*/ 184 w 274"/>
                  <a:gd name="T55" fmla="*/ 132 h 179"/>
                  <a:gd name="T56" fmla="*/ 192 w 274"/>
                  <a:gd name="T57" fmla="*/ 130 h 179"/>
                  <a:gd name="T58" fmla="*/ 204 w 274"/>
                  <a:gd name="T59" fmla="*/ 123 h 179"/>
                  <a:gd name="T60" fmla="*/ 211 w 274"/>
                  <a:gd name="T61" fmla="*/ 120 h 179"/>
                  <a:gd name="T62" fmla="*/ 213 w 274"/>
                  <a:gd name="T63" fmla="*/ 113 h 179"/>
                  <a:gd name="T64" fmla="*/ 215 w 274"/>
                  <a:gd name="T65" fmla="*/ 107 h 179"/>
                  <a:gd name="T66" fmla="*/ 220 w 274"/>
                  <a:gd name="T67" fmla="*/ 107 h 179"/>
                  <a:gd name="T68" fmla="*/ 231 w 274"/>
                  <a:gd name="T69" fmla="*/ 98 h 179"/>
                  <a:gd name="T70" fmla="*/ 236 w 274"/>
                  <a:gd name="T71" fmla="*/ 104 h 179"/>
                  <a:gd name="T72" fmla="*/ 233 w 274"/>
                  <a:gd name="T73" fmla="*/ 109 h 179"/>
                  <a:gd name="T74" fmla="*/ 236 w 274"/>
                  <a:gd name="T75" fmla="*/ 116 h 179"/>
                  <a:gd name="T76" fmla="*/ 249 w 274"/>
                  <a:gd name="T77" fmla="*/ 118 h 179"/>
                  <a:gd name="T78" fmla="*/ 258 w 274"/>
                  <a:gd name="T79" fmla="*/ 113 h 179"/>
                  <a:gd name="T80" fmla="*/ 263 w 274"/>
                  <a:gd name="T81" fmla="*/ 109 h 179"/>
                  <a:gd name="T82" fmla="*/ 269 w 274"/>
                  <a:gd name="T83" fmla="*/ 107 h 179"/>
                  <a:gd name="T84" fmla="*/ 272 w 274"/>
                  <a:gd name="T85" fmla="*/ 102 h 179"/>
                  <a:gd name="T86" fmla="*/ 261 w 274"/>
                  <a:gd name="T87" fmla="*/ 98 h 179"/>
                  <a:gd name="T88" fmla="*/ 254 w 274"/>
                  <a:gd name="T89" fmla="*/ 93 h 179"/>
                  <a:gd name="T90" fmla="*/ 249 w 274"/>
                  <a:gd name="T91" fmla="*/ 95 h 179"/>
                  <a:gd name="T92" fmla="*/ 244 w 274"/>
                  <a:gd name="T93" fmla="*/ 98 h 179"/>
                  <a:gd name="T94" fmla="*/ 233 w 274"/>
                  <a:gd name="T95" fmla="*/ 91 h 179"/>
                  <a:gd name="T96" fmla="*/ 229 w 274"/>
                  <a:gd name="T97" fmla="*/ 87 h 179"/>
                  <a:gd name="T98" fmla="*/ 244 w 274"/>
                  <a:gd name="T99" fmla="*/ 73 h 179"/>
                  <a:gd name="T100" fmla="*/ 235 w 274"/>
                  <a:gd name="T101" fmla="*/ 77 h 179"/>
                  <a:gd name="T102" fmla="*/ 229 w 274"/>
                  <a:gd name="T103" fmla="*/ 82 h 179"/>
                  <a:gd name="T104" fmla="*/ 215 w 274"/>
                  <a:gd name="T105" fmla="*/ 91 h 179"/>
                  <a:gd name="T106" fmla="*/ 204 w 274"/>
                  <a:gd name="T107" fmla="*/ 100 h 179"/>
                  <a:gd name="T108" fmla="*/ 172 w 274"/>
                  <a:gd name="T109" fmla="*/ 82 h 179"/>
                  <a:gd name="T110" fmla="*/ 165 w 274"/>
                  <a:gd name="T111" fmla="*/ 71 h 179"/>
                  <a:gd name="T112" fmla="*/ 154 w 274"/>
                  <a:gd name="T113" fmla="*/ 50 h 179"/>
                  <a:gd name="T114" fmla="*/ 97 w 274"/>
                  <a:gd name="T115" fmla="*/ 46 h 17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274"/>
                  <a:gd name="T175" fmla="*/ 0 h 179"/>
                  <a:gd name="T176" fmla="*/ 274 w 274"/>
                  <a:gd name="T177" fmla="*/ 179 h 17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274" h="179">
                    <a:moveTo>
                      <a:pt x="0" y="14"/>
                    </a:moveTo>
                    <a:lnTo>
                      <a:pt x="0" y="93"/>
                    </a:lnTo>
                    <a:lnTo>
                      <a:pt x="16" y="95"/>
                    </a:lnTo>
                    <a:lnTo>
                      <a:pt x="18" y="95"/>
                    </a:lnTo>
                    <a:lnTo>
                      <a:pt x="16" y="89"/>
                    </a:lnTo>
                    <a:lnTo>
                      <a:pt x="16" y="87"/>
                    </a:lnTo>
                    <a:lnTo>
                      <a:pt x="14" y="82"/>
                    </a:lnTo>
                    <a:lnTo>
                      <a:pt x="16" y="80"/>
                    </a:lnTo>
                    <a:lnTo>
                      <a:pt x="18" y="79"/>
                    </a:lnTo>
                    <a:lnTo>
                      <a:pt x="22" y="75"/>
                    </a:lnTo>
                    <a:lnTo>
                      <a:pt x="29" y="75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0"/>
                    </a:lnTo>
                    <a:lnTo>
                      <a:pt x="32" y="68"/>
                    </a:lnTo>
                    <a:lnTo>
                      <a:pt x="38" y="71"/>
                    </a:lnTo>
                    <a:lnTo>
                      <a:pt x="40" y="71"/>
                    </a:lnTo>
                    <a:lnTo>
                      <a:pt x="38" y="68"/>
                    </a:lnTo>
                    <a:lnTo>
                      <a:pt x="36" y="66"/>
                    </a:lnTo>
                    <a:lnTo>
                      <a:pt x="38" y="64"/>
                    </a:lnTo>
                    <a:lnTo>
                      <a:pt x="40" y="64"/>
                    </a:lnTo>
                    <a:lnTo>
                      <a:pt x="41" y="64"/>
                    </a:lnTo>
                    <a:lnTo>
                      <a:pt x="41" y="62"/>
                    </a:lnTo>
                    <a:lnTo>
                      <a:pt x="54" y="71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63" y="73"/>
                    </a:lnTo>
                    <a:lnTo>
                      <a:pt x="65" y="75"/>
                    </a:lnTo>
                    <a:lnTo>
                      <a:pt x="63" y="79"/>
                    </a:lnTo>
                    <a:lnTo>
                      <a:pt x="65" y="80"/>
                    </a:lnTo>
                    <a:lnTo>
                      <a:pt x="68" y="82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6" y="87"/>
                    </a:lnTo>
                    <a:lnTo>
                      <a:pt x="65" y="91"/>
                    </a:lnTo>
                    <a:lnTo>
                      <a:pt x="66" y="93"/>
                    </a:lnTo>
                    <a:lnTo>
                      <a:pt x="70" y="95"/>
                    </a:lnTo>
                    <a:lnTo>
                      <a:pt x="84" y="96"/>
                    </a:lnTo>
                    <a:lnTo>
                      <a:pt x="88" y="96"/>
                    </a:lnTo>
                    <a:lnTo>
                      <a:pt x="88" y="95"/>
                    </a:lnTo>
                    <a:lnTo>
                      <a:pt x="90" y="93"/>
                    </a:lnTo>
                    <a:lnTo>
                      <a:pt x="97" y="98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99" y="109"/>
                    </a:lnTo>
                    <a:lnTo>
                      <a:pt x="102" y="111"/>
                    </a:lnTo>
                    <a:lnTo>
                      <a:pt x="104" y="116"/>
                    </a:lnTo>
                    <a:lnTo>
                      <a:pt x="104" y="118"/>
                    </a:lnTo>
                    <a:lnTo>
                      <a:pt x="108" y="125"/>
                    </a:lnTo>
                    <a:lnTo>
                      <a:pt x="129" y="141"/>
                    </a:lnTo>
                    <a:lnTo>
                      <a:pt x="134" y="143"/>
                    </a:lnTo>
                    <a:lnTo>
                      <a:pt x="152" y="157"/>
                    </a:lnTo>
                    <a:lnTo>
                      <a:pt x="154" y="157"/>
                    </a:lnTo>
                    <a:lnTo>
                      <a:pt x="156" y="157"/>
                    </a:lnTo>
                    <a:lnTo>
                      <a:pt x="159" y="155"/>
                    </a:lnTo>
                    <a:lnTo>
                      <a:pt x="165" y="159"/>
                    </a:lnTo>
                    <a:lnTo>
                      <a:pt x="167" y="161"/>
                    </a:lnTo>
                    <a:lnTo>
                      <a:pt x="170" y="163"/>
                    </a:lnTo>
                    <a:lnTo>
                      <a:pt x="168" y="168"/>
                    </a:lnTo>
                    <a:lnTo>
                      <a:pt x="168" y="177"/>
                    </a:lnTo>
                    <a:lnTo>
                      <a:pt x="177" y="175"/>
                    </a:lnTo>
                    <a:lnTo>
                      <a:pt x="179" y="177"/>
                    </a:lnTo>
                    <a:lnTo>
                      <a:pt x="181" y="179"/>
                    </a:lnTo>
                    <a:lnTo>
                      <a:pt x="184" y="177"/>
                    </a:lnTo>
                    <a:lnTo>
                      <a:pt x="188" y="177"/>
                    </a:lnTo>
                    <a:lnTo>
                      <a:pt x="190" y="177"/>
                    </a:lnTo>
                    <a:lnTo>
                      <a:pt x="188" y="173"/>
                    </a:lnTo>
                    <a:lnTo>
                      <a:pt x="193" y="164"/>
                    </a:lnTo>
                    <a:lnTo>
                      <a:pt x="195" y="163"/>
                    </a:lnTo>
                    <a:lnTo>
                      <a:pt x="197" y="161"/>
                    </a:lnTo>
                    <a:lnTo>
                      <a:pt x="199" y="159"/>
                    </a:lnTo>
                    <a:lnTo>
                      <a:pt x="197" y="157"/>
                    </a:lnTo>
                    <a:lnTo>
                      <a:pt x="195" y="155"/>
                    </a:lnTo>
                    <a:lnTo>
                      <a:pt x="195" y="154"/>
                    </a:lnTo>
                    <a:lnTo>
                      <a:pt x="193" y="148"/>
                    </a:lnTo>
                    <a:lnTo>
                      <a:pt x="195" y="145"/>
                    </a:lnTo>
                    <a:lnTo>
                      <a:pt x="193" y="143"/>
                    </a:lnTo>
                    <a:lnTo>
                      <a:pt x="192" y="141"/>
                    </a:lnTo>
                    <a:lnTo>
                      <a:pt x="190" y="141"/>
                    </a:lnTo>
                    <a:lnTo>
                      <a:pt x="186" y="141"/>
                    </a:lnTo>
                    <a:lnTo>
                      <a:pt x="186" y="139"/>
                    </a:lnTo>
                    <a:lnTo>
                      <a:pt x="183" y="136"/>
                    </a:lnTo>
                    <a:lnTo>
                      <a:pt x="184" y="134"/>
                    </a:lnTo>
                    <a:lnTo>
                      <a:pt x="184" y="132"/>
                    </a:lnTo>
                    <a:lnTo>
                      <a:pt x="184" y="130"/>
                    </a:lnTo>
                    <a:lnTo>
                      <a:pt x="190" y="129"/>
                    </a:lnTo>
                    <a:lnTo>
                      <a:pt x="192" y="130"/>
                    </a:lnTo>
                    <a:lnTo>
                      <a:pt x="199" y="130"/>
                    </a:lnTo>
                    <a:lnTo>
                      <a:pt x="201" y="129"/>
                    </a:lnTo>
                    <a:lnTo>
                      <a:pt x="204" y="123"/>
                    </a:lnTo>
                    <a:lnTo>
                      <a:pt x="204" y="121"/>
                    </a:lnTo>
                    <a:lnTo>
                      <a:pt x="206" y="120"/>
                    </a:lnTo>
                    <a:lnTo>
                      <a:pt x="211" y="120"/>
                    </a:lnTo>
                    <a:lnTo>
                      <a:pt x="213" y="118"/>
                    </a:lnTo>
                    <a:lnTo>
                      <a:pt x="213" y="114"/>
                    </a:lnTo>
                    <a:lnTo>
                      <a:pt x="213" y="113"/>
                    </a:lnTo>
                    <a:lnTo>
                      <a:pt x="213" y="111"/>
                    </a:lnTo>
                    <a:lnTo>
                      <a:pt x="215" y="109"/>
                    </a:lnTo>
                    <a:lnTo>
                      <a:pt x="215" y="107"/>
                    </a:lnTo>
                    <a:lnTo>
                      <a:pt x="217" y="105"/>
                    </a:lnTo>
                    <a:lnTo>
                      <a:pt x="219" y="107"/>
                    </a:lnTo>
                    <a:lnTo>
                      <a:pt x="220" y="107"/>
                    </a:lnTo>
                    <a:lnTo>
                      <a:pt x="229" y="102"/>
                    </a:lnTo>
                    <a:lnTo>
                      <a:pt x="231" y="100"/>
                    </a:lnTo>
                    <a:lnTo>
                      <a:pt x="231" y="98"/>
                    </a:lnTo>
                    <a:lnTo>
                      <a:pt x="235" y="98"/>
                    </a:lnTo>
                    <a:lnTo>
                      <a:pt x="235" y="102"/>
                    </a:lnTo>
                    <a:lnTo>
                      <a:pt x="236" y="104"/>
                    </a:lnTo>
                    <a:lnTo>
                      <a:pt x="236" y="105"/>
                    </a:lnTo>
                    <a:lnTo>
                      <a:pt x="235" y="107"/>
                    </a:lnTo>
                    <a:lnTo>
                      <a:pt x="233" y="109"/>
                    </a:lnTo>
                    <a:lnTo>
                      <a:pt x="231" y="111"/>
                    </a:lnTo>
                    <a:lnTo>
                      <a:pt x="235" y="116"/>
                    </a:lnTo>
                    <a:lnTo>
                      <a:pt x="236" y="116"/>
                    </a:lnTo>
                    <a:lnTo>
                      <a:pt x="238" y="116"/>
                    </a:lnTo>
                    <a:lnTo>
                      <a:pt x="245" y="116"/>
                    </a:lnTo>
                    <a:lnTo>
                      <a:pt x="249" y="118"/>
                    </a:lnTo>
                    <a:lnTo>
                      <a:pt x="254" y="116"/>
                    </a:lnTo>
                    <a:lnTo>
                      <a:pt x="256" y="114"/>
                    </a:lnTo>
                    <a:lnTo>
                      <a:pt x="258" y="113"/>
                    </a:lnTo>
                    <a:lnTo>
                      <a:pt x="260" y="111"/>
                    </a:lnTo>
                    <a:lnTo>
                      <a:pt x="261" y="111"/>
                    </a:lnTo>
                    <a:lnTo>
                      <a:pt x="263" y="109"/>
                    </a:lnTo>
                    <a:lnTo>
                      <a:pt x="265" y="111"/>
                    </a:lnTo>
                    <a:lnTo>
                      <a:pt x="267" y="109"/>
                    </a:lnTo>
                    <a:lnTo>
                      <a:pt x="269" y="107"/>
                    </a:lnTo>
                    <a:lnTo>
                      <a:pt x="274" y="105"/>
                    </a:lnTo>
                    <a:lnTo>
                      <a:pt x="274" y="104"/>
                    </a:lnTo>
                    <a:lnTo>
                      <a:pt x="272" y="102"/>
                    </a:lnTo>
                    <a:lnTo>
                      <a:pt x="270" y="104"/>
                    </a:lnTo>
                    <a:lnTo>
                      <a:pt x="265" y="102"/>
                    </a:lnTo>
                    <a:lnTo>
                      <a:pt x="261" y="98"/>
                    </a:lnTo>
                    <a:lnTo>
                      <a:pt x="260" y="98"/>
                    </a:lnTo>
                    <a:lnTo>
                      <a:pt x="254" y="95"/>
                    </a:lnTo>
                    <a:lnTo>
                      <a:pt x="254" y="93"/>
                    </a:lnTo>
                    <a:lnTo>
                      <a:pt x="253" y="91"/>
                    </a:lnTo>
                    <a:lnTo>
                      <a:pt x="251" y="89"/>
                    </a:lnTo>
                    <a:lnTo>
                      <a:pt x="249" y="95"/>
                    </a:lnTo>
                    <a:lnTo>
                      <a:pt x="247" y="95"/>
                    </a:lnTo>
                    <a:lnTo>
                      <a:pt x="247" y="98"/>
                    </a:lnTo>
                    <a:lnTo>
                      <a:pt x="244" y="98"/>
                    </a:lnTo>
                    <a:lnTo>
                      <a:pt x="238" y="95"/>
                    </a:lnTo>
                    <a:lnTo>
                      <a:pt x="235" y="91"/>
                    </a:lnTo>
                    <a:lnTo>
                      <a:pt x="233" y="91"/>
                    </a:lnTo>
                    <a:lnTo>
                      <a:pt x="231" y="91"/>
                    </a:lnTo>
                    <a:lnTo>
                      <a:pt x="229" y="89"/>
                    </a:lnTo>
                    <a:lnTo>
                      <a:pt x="229" y="87"/>
                    </a:lnTo>
                    <a:lnTo>
                      <a:pt x="240" y="77"/>
                    </a:lnTo>
                    <a:lnTo>
                      <a:pt x="244" y="75"/>
                    </a:lnTo>
                    <a:lnTo>
                      <a:pt x="244" y="73"/>
                    </a:lnTo>
                    <a:lnTo>
                      <a:pt x="238" y="71"/>
                    </a:lnTo>
                    <a:lnTo>
                      <a:pt x="238" y="73"/>
                    </a:lnTo>
                    <a:lnTo>
                      <a:pt x="235" y="77"/>
                    </a:lnTo>
                    <a:lnTo>
                      <a:pt x="233" y="79"/>
                    </a:lnTo>
                    <a:lnTo>
                      <a:pt x="231" y="77"/>
                    </a:lnTo>
                    <a:lnTo>
                      <a:pt x="229" y="82"/>
                    </a:lnTo>
                    <a:lnTo>
                      <a:pt x="226" y="84"/>
                    </a:lnTo>
                    <a:lnTo>
                      <a:pt x="215" y="87"/>
                    </a:lnTo>
                    <a:lnTo>
                      <a:pt x="215" y="91"/>
                    </a:lnTo>
                    <a:lnTo>
                      <a:pt x="210" y="93"/>
                    </a:lnTo>
                    <a:lnTo>
                      <a:pt x="208" y="96"/>
                    </a:lnTo>
                    <a:lnTo>
                      <a:pt x="204" y="100"/>
                    </a:lnTo>
                    <a:lnTo>
                      <a:pt x="192" y="95"/>
                    </a:lnTo>
                    <a:lnTo>
                      <a:pt x="174" y="96"/>
                    </a:lnTo>
                    <a:lnTo>
                      <a:pt x="172" y="82"/>
                    </a:lnTo>
                    <a:lnTo>
                      <a:pt x="161" y="80"/>
                    </a:lnTo>
                    <a:lnTo>
                      <a:pt x="161" y="71"/>
                    </a:lnTo>
                    <a:lnTo>
                      <a:pt x="165" y="71"/>
                    </a:lnTo>
                    <a:lnTo>
                      <a:pt x="163" y="59"/>
                    </a:lnTo>
                    <a:lnTo>
                      <a:pt x="159" y="59"/>
                    </a:lnTo>
                    <a:lnTo>
                      <a:pt x="154" y="50"/>
                    </a:lnTo>
                    <a:lnTo>
                      <a:pt x="143" y="41"/>
                    </a:lnTo>
                    <a:lnTo>
                      <a:pt x="140" y="43"/>
                    </a:lnTo>
                    <a:lnTo>
                      <a:pt x="97" y="46"/>
                    </a:lnTo>
                    <a:lnTo>
                      <a:pt x="41" y="0"/>
                    </a:lnTo>
                    <a:lnTo>
                      <a:pt x="0" y="1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4" name="Freeform 5753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5" name="Freeform 5754"/>
              <p:cNvSpPr>
                <a:spLocks/>
              </p:cNvSpPr>
              <p:nvPr/>
            </p:nvSpPr>
            <p:spPr bwMode="auto">
              <a:xfrm>
                <a:off x="3062" y="1915"/>
                <a:ext cx="101" cy="63"/>
              </a:xfrm>
              <a:custGeom>
                <a:avLst/>
                <a:gdLst>
                  <a:gd name="T0" fmla="*/ 9 w 101"/>
                  <a:gd name="T1" fmla="*/ 61 h 63"/>
                  <a:gd name="T2" fmla="*/ 8 w 101"/>
                  <a:gd name="T3" fmla="*/ 47 h 63"/>
                  <a:gd name="T4" fmla="*/ 0 w 101"/>
                  <a:gd name="T5" fmla="*/ 41 h 63"/>
                  <a:gd name="T6" fmla="*/ 0 w 101"/>
                  <a:gd name="T7" fmla="*/ 34 h 63"/>
                  <a:gd name="T8" fmla="*/ 4 w 101"/>
                  <a:gd name="T9" fmla="*/ 27 h 63"/>
                  <a:gd name="T10" fmla="*/ 8 w 101"/>
                  <a:gd name="T11" fmla="*/ 23 h 63"/>
                  <a:gd name="T12" fmla="*/ 0 w 101"/>
                  <a:gd name="T13" fmla="*/ 14 h 63"/>
                  <a:gd name="T14" fmla="*/ 0 w 101"/>
                  <a:gd name="T15" fmla="*/ 2 h 63"/>
                  <a:gd name="T16" fmla="*/ 6 w 101"/>
                  <a:gd name="T17" fmla="*/ 0 h 63"/>
                  <a:gd name="T18" fmla="*/ 9 w 101"/>
                  <a:gd name="T19" fmla="*/ 2 h 63"/>
                  <a:gd name="T20" fmla="*/ 8 w 101"/>
                  <a:gd name="T21" fmla="*/ 5 h 63"/>
                  <a:gd name="T22" fmla="*/ 11 w 101"/>
                  <a:gd name="T23" fmla="*/ 9 h 63"/>
                  <a:gd name="T24" fmla="*/ 49 w 101"/>
                  <a:gd name="T25" fmla="*/ 11 h 63"/>
                  <a:gd name="T26" fmla="*/ 74 w 101"/>
                  <a:gd name="T27" fmla="*/ 2 h 63"/>
                  <a:gd name="T28" fmla="*/ 79 w 101"/>
                  <a:gd name="T29" fmla="*/ 2 h 63"/>
                  <a:gd name="T30" fmla="*/ 81 w 101"/>
                  <a:gd name="T31" fmla="*/ 4 h 63"/>
                  <a:gd name="T32" fmla="*/ 90 w 101"/>
                  <a:gd name="T33" fmla="*/ 5 h 63"/>
                  <a:gd name="T34" fmla="*/ 95 w 101"/>
                  <a:gd name="T35" fmla="*/ 9 h 63"/>
                  <a:gd name="T36" fmla="*/ 101 w 101"/>
                  <a:gd name="T37" fmla="*/ 9 h 63"/>
                  <a:gd name="T38" fmla="*/ 101 w 101"/>
                  <a:gd name="T39" fmla="*/ 14 h 63"/>
                  <a:gd name="T40" fmla="*/ 99 w 101"/>
                  <a:gd name="T41" fmla="*/ 18 h 63"/>
                  <a:gd name="T42" fmla="*/ 93 w 101"/>
                  <a:gd name="T43" fmla="*/ 18 h 63"/>
                  <a:gd name="T44" fmla="*/ 90 w 101"/>
                  <a:gd name="T45" fmla="*/ 23 h 63"/>
                  <a:gd name="T46" fmla="*/ 88 w 101"/>
                  <a:gd name="T47" fmla="*/ 30 h 63"/>
                  <a:gd name="T48" fmla="*/ 86 w 101"/>
                  <a:gd name="T49" fmla="*/ 32 h 63"/>
                  <a:gd name="T50" fmla="*/ 86 w 101"/>
                  <a:gd name="T51" fmla="*/ 34 h 63"/>
                  <a:gd name="T52" fmla="*/ 83 w 101"/>
                  <a:gd name="T53" fmla="*/ 36 h 63"/>
                  <a:gd name="T54" fmla="*/ 83 w 101"/>
                  <a:gd name="T55" fmla="*/ 38 h 63"/>
                  <a:gd name="T56" fmla="*/ 85 w 101"/>
                  <a:gd name="T57" fmla="*/ 38 h 63"/>
                  <a:gd name="T58" fmla="*/ 90 w 101"/>
                  <a:gd name="T59" fmla="*/ 48 h 63"/>
                  <a:gd name="T60" fmla="*/ 90 w 101"/>
                  <a:gd name="T61" fmla="*/ 50 h 63"/>
                  <a:gd name="T62" fmla="*/ 88 w 101"/>
                  <a:gd name="T63" fmla="*/ 48 h 63"/>
                  <a:gd name="T64" fmla="*/ 81 w 101"/>
                  <a:gd name="T65" fmla="*/ 50 h 63"/>
                  <a:gd name="T66" fmla="*/ 76 w 101"/>
                  <a:gd name="T67" fmla="*/ 47 h 63"/>
                  <a:gd name="T68" fmla="*/ 67 w 101"/>
                  <a:gd name="T69" fmla="*/ 50 h 63"/>
                  <a:gd name="T70" fmla="*/ 63 w 101"/>
                  <a:gd name="T71" fmla="*/ 52 h 63"/>
                  <a:gd name="T72" fmla="*/ 59 w 101"/>
                  <a:gd name="T73" fmla="*/ 52 h 63"/>
                  <a:gd name="T74" fmla="*/ 59 w 101"/>
                  <a:gd name="T75" fmla="*/ 59 h 63"/>
                  <a:gd name="T76" fmla="*/ 56 w 101"/>
                  <a:gd name="T77" fmla="*/ 63 h 63"/>
                  <a:gd name="T78" fmla="*/ 51 w 101"/>
                  <a:gd name="T79" fmla="*/ 63 h 63"/>
                  <a:gd name="T80" fmla="*/ 40 w 101"/>
                  <a:gd name="T81" fmla="*/ 59 h 63"/>
                  <a:gd name="T82" fmla="*/ 36 w 101"/>
                  <a:gd name="T83" fmla="*/ 57 h 63"/>
                  <a:gd name="T84" fmla="*/ 9 w 101"/>
                  <a:gd name="T85" fmla="*/ 61 h 63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1"/>
                  <a:gd name="T130" fmla="*/ 0 h 63"/>
                  <a:gd name="T131" fmla="*/ 101 w 101"/>
                  <a:gd name="T132" fmla="*/ 63 h 63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1" h="63">
                    <a:moveTo>
                      <a:pt x="9" y="61"/>
                    </a:moveTo>
                    <a:lnTo>
                      <a:pt x="8" y="47"/>
                    </a:lnTo>
                    <a:lnTo>
                      <a:pt x="0" y="41"/>
                    </a:lnTo>
                    <a:lnTo>
                      <a:pt x="0" y="34"/>
                    </a:lnTo>
                    <a:lnTo>
                      <a:pt x="4" y="27"/>
                    </a:lnTo>
                    <a:lnTo>
                      <a:pt x="8" y="23"/>
                    </a:lnTo>
                    <a:lnTo>
                      <a:pt x="0" y="14"/>
                    </a:lnTo>
                    <a:lnTo>
                      <a:pt x="0" y="2"/>
                    </a:lnTo>
                    <a:lnTo>
                      <a:pt x="6" y="0"/>
                    </a:lnTo>
                    <a:lnTo>
                      <a:pt x="9" y="2"/>
                    </a:lnTo>
                    <a:lnTo>
                      <a:pt x="8" y="5"/>
                    </a:lnTo>
                    <a:lnTo>
                      <a:pt x="11" y="9"/>
                    </a:lnTo>
                    <a:lnTo>
                      <a:pt x="49" y="11"/>
                    </a:lnTo>
                    <a:lnTo>
                      <a:pt x="74" y="2"/>
                    </a:lnTo>
                    <a:lnTo>
                      <a:pt x="79" y="2"/>
                    </a:lnTo>
                    <a:lnTo>
                      <a:pt x="81" y="4"/>
                    </a:lnTo>
                    <a:lnTo>
                      <a:pt x="90" y="5"/>
                    </a:lnTo>
                    <a:lnTo>
                      <a:pt x="95" y="9"/>
                    </a:lnTo>
                    <a:lnTo>
                      <a:pt x="101" y="9"/>
                    </a:lnTo>
                    <a:lnTo>
                      <a:pt x="101" y="14"/>
                    </a:lnTo>
                    <a:lnTo>
                      <a:pt x="99" y="18"/>
                    </a:lnTo>
                    <a:lnTo>
                      <a:pt x="93" y="18"/>
                    </a:lnTo>
                    <a:lnTo>
                      <a:pt x="90" y="23"/>
                    </a:lnTo>
                    <a:lnTo>
                      <a:pt x="88" y="30"/>
                    </a:lnTo>
                    <a:lnTo>
                      <a:pt x="86" y="32"/>
                    </a:lnTo>
                    <a:lnTo>
                      <a:pt x="86" y="34"/>
                    </a:lnTo>
                    <a:lnTo>
                      <a:pt x="83" y="36"/>
                    </a:lnTo>
                    <a:lnTo>
                      <a:pt x="83" y="38"/>
                    </a:lnTo>
                    <a:lnTo>
                      <a:pt x="85" y="38"/>
                    </a:lnTo>
                    <a:lnTo>
                      <a:pt x="90" y="48"/>
                    </a:lnTo>
                    <a:lnTo>
                      <a:pt x="90" y="50"/>
                    </a:lnTo>
                    <a:lnTo>
                      <a:pt x="88" y="48"/>
                    </a:lnTo>
                    <a:lnTo>
                      <a:pt x="81" y="50"/>
                    </a:lnTo>
                    <a:lnTo>
                      <a:pt x="76" y="47"/>
                    </a:lnTo>
                    <a:lnTo>
                      <a:pt x="67" y="50"/>
                    </a:lnTo>
                    <a:lnTo>
                      <a:pt x="63" y="52"/>
                    </a:lnTo>
                    <a:lnTo>
                      <a:pt x="59" y="52"/>
                    </a:lnTo>
                    <a:lnTo>
                      <a:pt x="59" y="59"/>
                    </a:lnTo>
                    <a:lnTo>
                      <a:pt x="56" y="63"/>
                    </a:lnTo>
                    <a:lnTo>
                      <a:pt x="51" y="63"/>
                    </a:lnTo>
                    <a:lnTo>
                      <a:pt x="40" y="59"/>
                    </a:lnTo>
                    <a:lnTo>
                      <a:pt x="36" y="57"/>
                    </a:lnTo>
                    <a:lnTo>
                      <a:pt x="9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6" name="Freeform 5755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7" name="Freeform 5756"/>
              <p:cNvSpPr>
                <a:spLocks/>
              </p:cNvSpPr>
              <p:nvPr/>
            </p:nvSpPr>
            <p:spPr bwMode="auto">
              <a:xfrm>
                <a:off x="2919" y="1860"/>
                <a:ext cx="95" cy="82"/>
              </a:xfrm>
              <a:custGeom>
                <a:avLst/>
                <a:gdLst>
                  <a:gd name="T0" fmla="*/ 72 w 95"/>
                  <a:gd name="T1" fmla="*/ 19 h 82"/>
                  <a:gd name="T2" fmla="*/ 59 w 95"/>
                  <a:gd name="T3" fmla="*/ 10 h 82"/>
                  <a:gd name="T4" fmla="*/ 50 w 95"/>
                  <a:gd name="T5" fmla="*/ 3 h 82"/>
                  <a:gd name="T6" fmla="*/ 47 w 95"/>
                  <a:gd name="T7" fmla="*/ 0 h 82"/>
                  <a:gd name="T8" fmla="*/ 43 w 95"/>
                  <a:gd name="T9" fmla="*/ 3 h 82"/>
                  <a:gd name="T10" fmla="*/ 43 w 95"/>
                  <a:gd name="T11" fmla="*/ 5 h 82"/>
                  <a:gd name="T12" fmla="*/ 40 w 95"/>
                  <a:gd name="T13" fmla="*/ 7 h 82"/>
                  <a:gd name="T14" fmla="*/ 32 w 95"/>
                  <a:gd name="T15" fmla="*/ 12 h 82"/>
                  <a:gd name="T16" fmla="*/ 34 w 95"/>
                  <a:gd name="T17" fmla="*/ 19 h 82"/>
                  <a:gd name="T18" fmla="*/ 29 w 95"/>
                  <a:gd name="T19" fmla="*/ 23 h 82"/>
                  <a:gd name="T20" fmla="*/ 27 w 95"/>
                  <a:gd name="T21" fmla="*/ 30 h 82"/>
                  <a:gd name="T22" fmla="*/ 23 w 95"/>
                  <a:gd name="T23" fmla="*/ 28 h 82"/>
                  <a:gd name="T24" fmla="*/ 22 w 95"/>
                  <a:gd name="T25" fmla="*/ 28 h 82"/>
                  <a:gd name="T26" fmla="*/ 16 w 95"/>
                  <a:gd name="T27" fmla="*/ 23 h 82"/>
                  <a:gd name="T28" fmla="*/ 7 w 95"/>
                  <a:gd name="T29" fmla="*/ 26 h 82"/>
                  <a:gd name="T30" fmla="*/ 0 w 95"/>
                  <a:gd name="T31" fmla="*/ 26 h 82"/>
                  <a:gd name="T32" fmla="*/ 7 w 95"/>
                  <a:gd name="T33" fmla="*/ 41 h 82"/>
                  <a:gd name="T34" fmla="*/ 16 w 95"/>
                  <a:gd name="T35" fmla="*/ 30 h 82"/>
                  <a:gd name="T36" fmla="*/ 22 w 95"/>
                  <a:gd name="T37" fmla="*/ 35 h 82"/>
                  <a:gd name="T38" fmla="*/ 25 w 95"/>
                  <a:gd name="T39" fmla="*/ 46 h 82"/>
                  <a:gd name="T40" fmla="*/ 27 w 95"/>
                  <a:gd name="T41" fmla="*/ 53 h 82"/>
                  <a:gd name="T42" fmla="*/ 38 w 95"/>
                  <a:gd name="T43" fmla="*/ 66 h 82"/>
                  <a:gd name="T44" fmla="*/ 65 w 95"/>
                  <a:gd name="T45" fmla="*/ 82 h 82"/>
                  <a:gd name="T46" fmla="*/ 59 w 95"/>
                  <a:gd name="T47" fmla="*/ 69 h 82"/>
                  <a:gd name="T48" fmla="*/ 50 w 95"/>
                  <a:gd name="T49" fmla="*/ 62 h 82"/>
                  <a:gd name="T50" fmla="*/ 47 w 95"/>
                  <a:gd name="T51" fmla="*/ 57 h 82"/>
                  <a:gd name="T52" fmla="*/ 43 w 95"/>
                  <a:gd name="T53" fmla="*/ 50 h 82"/>
                  <a:gd name="T54" fmla="*/ 41 w 95"/>
                  <a:gd name="T55" fmla="*/ 46 h 82"/>
                  <a:gd name="T56" fmla="*/ 38 w 95"/>
                  <a:gd name="T57" fmla="*/ 41 h 82"/>
                  <a:gd name="T58" fmla="*/ 36 w 95"/>
                  <a:gd name="T59" fmla="*/ 37 h 82"/>
                  <a:gd name="T60" fmla="*/ 38 w 95"/>
                  <a:gd name="T61" fmla="*/ 28 h 82"/>
                  <a:gd name="T62" fmla="*/ 45 w 95"/>
                  <a:gd name="T63" fmla="*/ 34 h 82"/>
                  <a:gd name="T64" fmla="*/ 54 w 95"/>
                  <a:gd name="T65" fmla="*/ 30 h 82"/>
                  <a:gd name="T66" fmla="*/ 59 w 95"/>
                  <a:gd name="T67" fmla="*/ 32 h 82"/>
                  <a:gd name="T68" fmla="*/ 63 w 95"/>
                  <a:gd name="T69" fmla="*/ 32 h 82"/>
                  <a:gd name="T70" fmla="*/ 68 w 95"/>
                  <a:gd name="T71" fmla="*/ 32 h 82"/>
                  <a:gd name="T72" fmla="*/ 72 w 95"/>
                  <a:gd name="T73" fmla="*/ 32 h 82"/>
                  <a:gd name="T74" fmla="*/ 75 w 95"/>
                  <a:gd name="T75" fmla="*/ 34 h 82"/>
                  <a:gd name="T76" fmla="*/ 81 w 95"/>
                  <a:gd name="T77" fmla="*/ 34 h 82"/>
                  <a:gd name="T78" fmla="*/ 83 w 95"/>
                  <a:gd name="T79" fmla="*/ 34 h 82"/>
                  <a:gd name="T80" fmla="*/ 84 w 95"/>
                  <a:gd name="T81" fmla="*/ 37 h 82"/>
                  <a:gd name="T82" fmla="*/ 90 w 95"/>
                  <a:gd name="T83" fmla="*/ 37 h 82"/>
                  <a:gd name="T84" fmla="*/ 90 w 95"/>
                  <a:gd name="T85" fmla="*/ 32 h 82"/>
                  <a:gd name="T86" fmla="*/ 91 w 95"/>
                  <a:gd name="T87" fmla="*/ 30 h 82"/>
                  <a:gd name="T88" fmla="*/ 95 w 95"/>
                  <a:gd name="T89" fmla="*/ 28 h 82"/>
                  <a:gd name="T90" fmla="*/ 91 w 95"/>
                  <a:gd name="T91" fmla="*/ 28 h 82"/>
                  <a:gd name="T92" fmla="*/ 88 w 95"/>
                  <a:gd name="T93" fmla="*/ 26 h 82"/>
                  <a:gd name="T94" fmla="*/ 88 w 95"/>
                  <a:gd name="T95" fmla="*/ 25 h 82"/>
                  <a:gd name="T96" fmla="*/ 90 w 95"/>
                  <a:gd name="T97" fmla="*/ 23 h 82"/>
                  <a:gd name="T98" fmla="*/ 88 w 95"/>
                  <a:gd name="T99" fmla="*/ 23 h 82"/>
                  <a:gd name="T100" fmla="*/ 86 w 95"/>
                  <a:gd name="T101" fmla="*/ 21 h 82"/>
                  <a:gd name="T102" fmla="*/ 86 w 95"/>
                  <a:gd name="T103" fmla="*/ 19 h 82"/>
                  <a:gd name="T104" fmla="*/ 84 w 95"/>
                  <a:gd name="T105" fmla="*/ 16 h 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95"/>
                  <a:gd name="T160" fmla="*/ 0 h 82"/>
                  <a:gd name="T161" fmla="*/ 95 w 95"/>
                  <a:gd name="T162" fmla="*/ 82 h 82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95" h="82">
                    <a:moveTo>
                      <a:pt x="84" y="16"/>
                    </a:moveTo>
                    <a:lnTo>
                      <a:pt x="81" y="17"/>
                    </a:lnTo>
                    <a:lnTo>
                      <a:pt x="72" y="19"/>
                    </a:lnTo>
                    <a:lnTo>
                      <a:pt x="66" y="16"/>
                    </a:lnTo>
                    <a:lnTo>
                      <a:pt x="63" y="16"/>
                    </a:lnTo>
                    <a:lnTo>
                      <a:pt x="59" y="10"/>
                    </a:lnTo>
                    <a:lnTo>
                      <a:pt x="56" y="8"/>
                    </a:lnTo>
                    <a:lnTo>
                      <a:pt x="52" y="3"/>
                    </a:lnTo>
                    <a:lnTo>
                      <a:pt x="50" y="3"/>
                    </a:lnTo>
                    <a:lnTo>
                      <a:pt x="49" y="1"/>
                    </a:lnTo>
                    <a:lnTo>
                      <a:pt x="49" y="3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1"/>
                    </a:lnTo>
                    <a:lnTo>
                      <a:pt x="43" y="3"/>
                    </a:lnTo>
                    <a:lnTo>
                      <a:pt x="45" y="5"/>
                    </a:lnTo>
                    <a:lnTo>
                      <a:pt x="43" y="5"/>
                    </a:lnTo>
                    <a:lnTo>
                      <a:pt x="41" y="5"/>
                    </a:lnTo>
                    <a:lnTo>
                      <a:pt x="41" y="7"/>
                    </a:lnTo>
                    <a:lnTo>
                      <a:pt x="40" y="7"/>
                    </a:lnTo>
                    <a:lnTo>
                      <a:pt x="34" y="8"/>
                    </a:lnTo>
                    <a:lnTo>
                      <a:pt x="32" y="10"/>
                    </a:lnTo>
                    <a:lnTo>
                      <a:pt x="32" y="12"/>
                    </a:lnTo>
                    <a:lnTo>
                      <a:pt x="34" y="14"/>
                    </a:lnTo>
                    <a:lnTo>
                      <a:pt x="34" y="17"/>
                    </a:lnTo>
                    <a:lnTo>
                      <a:pt x="34" y="19"/>
                    </a:lnTo>
                    <a:lnTo>
                      <a:pt x="31" y="19"/>
                    </a:lnTo>
                    <a:lnTo>
                      <a:pt x="29" y="21"/>
                    </a:lnTo>
                    <a:lnTo>
                      <a:pt x="29" y="23"/>
                    </a:lnTo>
                    <a:lnTo>
                      <a:pt x="29" y="25"/>
                    </a:lnTo>
                    <a:lnTo>
                      <a:pt x="29" y="28"/>
                    </a:lnTo>
                    <a:lnTo>
                      <a:pt x="27" y="30"/>
                    </a:lnTo>
                    <a:lnTo>
                      <a:pt x="25" y="30"/>
                    </a:lnTo>
                    <a:lnTo>
                      <a:pt x="25" y="28"/>
                    </a:lnTo>
                    <a:lnTo>
                      <a:pt x="23" y="28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2" y="28"/>
                    </a:lnTo>
                    <a:lnTo>
                      <a:pt x="20" y="28"/>
                    </a:lnTo>
                    <a:lnTo>
                      <a:pt x="16" y="23"/>
                    </a:lnTo>
                    <a:lnTo>
                      <a:pt x="15" y="26"/>
                    </a:lnTo>
                    <a:lnTo>
                      <a:pt x="9" y="26"/>
                    </a:lnTo>
                    <a:lnTo>
                      <a:pt x="7" y="26"/>
                    </a:lnTo>
                    <a:lnTo>
                      <a:pt x="2" y="26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6" y="39"/>
                    </a:lnTo>
                    <a:lnTo>
                      <a:pt x="7" y="41"/>
                    </a:lnTo>
                    <a:lnTo>
                      <a:pt x="9" y="41"/>
                    </a:lnTo>
                    <a:lnTo>
                      <a:pt x="13" y="28"/>
                    </a:lnTo>
                    <a:lnTo>
                      <a:pt x="16" y="30"/>
                    </a:lnTo>
                    <a:lnTo>
                      <a:pt x="20" y="34"/>
                    </a:lnTo>
                    <a:lnTo>
                      <a:pt x="22" y="35"/>
                    </a:lnTo>
                    <a:lnTo>
                      <a:pt x="23" y="37"/>
                    </a:lnTo>
                    <a:lnTo>
                      <a:pt x="23" y="42"/>
                    </a:lnTo>
                    <a:lnTo>
                      <a:pt x="25" y="46"/>
                    </a:lnTo>
                    <a:lnTo>
                      <a:pt x="31" y="51"/>
                    </a:lnTo>
                    <a:lnTo>
                      <a:pt x="29" y="53"/>
                    </a:lnTo>
                    <a:lnTo>
                      <a:pt x="27" y="53"/>
                    </a:lnTo>
                    <a:lnTo>
                      <a:pt x="27" y="55"/>
                    </a:lnTo>
                    <a:lnTo>
                      <a:pt x="31" y="59"/>
                    </a:lnTo>
                    <a:lnTo>
                      <a:pt x="38" y="66"/>
                    </a:lnTo>
                    <a:lnTo>
                      <a:pt x="40" y="69"/>
                    </a:lnTo>
                    <a:lnTo>
                      <a:pt x="49" y="69"/>
                    </a:lnTo>
                    <a:lnTo>
                      <a:pt x="65" y="82"/>
                    </a:lnTo>
                    <a:lnTo>
                      <a:pt x="66" y="80"/>
                    </a:lnTo>
                    <a:lnTo>
                      <a:pt x="61" y="73"/>
                    </a:lnTo>
                    <a:lnTo>
                      <a:pt x="59" y="69"/>
                    </a:lnTo>
                    <a:lnTo>
                      <a:pt x="59" y="68"/>
                    </a:lnTo>
                    <a:lnTo>
                      <a:pt x="57" y="68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3" y="51"/>
                    </a:lnTo>
                    <a:lnTo>
                      <a:pt x="43" y="50"/>
                    </a:lnTo>
                    <a:lnTo>
                      <a:pt x="41" y="48"/>
                    </a:lnTo>
                    <a:lnTo>
                      <a:pt x="41" y="46"/>
                    </a:lnTo>
                    <a:lnTo>
                      <a:pt x="41" y="44"/>
                    </a:lnTo>
                    <a:lnTo>
                      <a:pt x="40" y="41"/>
                    </a:lnTo>
                    <a:lnTo>
                      <a:pt x="38" y="41"/>
                    </a:lnTo>
                    <a:lnTo>
                      <a:pt x="36" y="39"/>
                    </a:lnTo>
                    <a:lnTo>
                      <a:pt x="36" y="37"/>
                    </a:lnTo>
                    <a:lnTo>
                      <a:pt x="36" y="35"/>
                    </a:lnTo>
                    <a:lnTo>
                      <a:pt x="36" y="30"/>
                    </a:lnTo>
                    <a:lnTo>
                      <a:pt x="38" y="28"/>
                    </a:lnTo>
                    <a:lnTo>
                      <a:pt x="41" y="30"/>
                    </a:lnTo>
                    <a:lnTo>
                      <a:pt x="45" y="34"/>
                    </a:lnTo>
                    <a:lnTo>
                      <a:pt x="49" y="30"/>
                    </a:lnTo>
                    <a:lnTo>
                      <a:pt x="54" y="30"/>
                    </a:lnTo>
                    <a:lnTo>
                      <a:pt x="56" y="28"/>
                    </a:lnTo>
                    <a:lnTo>
                      <a:pt x="59" y="32"/>
                    </a:lnTo>
                    <a:lnTo>
                      <a:pt x="61" y="32"/>
                    </a:lnTo>
                    <a:lnTo>
                      <a:pt x="61" y="30"/>
                    </a:lnTo>
                    <a:lnTo>
                      <a:pt x="63" y="32"/>
                    </a:lnTo>
                    <a:lnTo>
                      <a:pt x="66" y="32"/>
                    </a:lnTo>
                    <a:lnTo>
                      <a:pt x="68" y="32"/>
                    </a:lnTo>
                    <a:lnTo>
                      <a:pt x="70" y="34"/>
                    </a:lnTo>
                    <a:lnTo>
                      <a:pt x="72" y="32"/>
                    </a:lnTo>
                    <a:lnTo>
                      <a:pt x="74" y="32"/>
                    </a:lnTo>
                    <a:lnTo>
                      <a:pt x="75" y="34"/>
                    </a:lnTo>
                    <a:lnTo>
                      <a:pt x="75" y="32"/>
                    </a:lnTo>
                    <a:lnTo>
                      <a:pt x="79" y="32"/>
                    </a:lnTo>
                    <a:lnTo>
                      <a:pt x="81" y="34"/>
                    </a:lnTo>
                    <a:lnTo>
                      <a:pt x="83" y="34"/>
                    </a:lnTo>
                    <a:lnTo>
                      <a:pt x="84" y="35"/>
                    </a:lnTo>
                    <a:lnTo>
                      <a:pt x="84" y="37"/>
                    </a:lnTo>
                    <a:lnTo>
                      <a:pt x="86" y="39"/>
                    </a:lnTo>
                    <a:lnTo>
                      <a:pt x="88" y="39"/>
                    </a:lnTo>
                    <a:lnTo>
                      <a:pt x="90" y="37"/>
                    </a:lnTo>
                    <a:lnTo>
                      <a:pt x="91" y="35"/>
                    </a:lnTo>
                    <a:lnTo>
                      <a:pt x="90" y="35"/>
                    </a:lnTo>
                    <a:lnTo>
                      <a:pt x="90" y="32"/>
                    </a:lnTo>
                    <a:lnTo>
                      <a:pt x="91" y="32"/>
                    </a:lnTo>
                    <a:lnTo>
                      <a:pt x="91" y="30"/>
                    </a:lnTo>
                    <a:lnTo>
                      <a:pt x="93" y="30"/>
                    </a:lnTo>
                    <a:lnTo>
                      <a:pt x="95" y="30"/>
                    </a:lnTo>
                    <a:lnTo>
                      <a:pt x="95" y="28"/>
                    </a:lnTo>
                    <a:lnTo>
                      <a:pt x="93" y="28"/>
                    </a:lnTo>
                    <a:lnTo>
                      <a:pt x="91" y="28"/>
                    </a:lnTo>
                    <a:lnTo>
                      <a:pt x="90" y="28"/>
                    </a:lnTo>
                    <a:lnTo>
                      <a:pt x="90" y="26"/>
                    </a:lnTo>
                    <a:lnTo>
                      <a:pt x="88" y="26"/>
                    </a:lnTo>
                    <a:lnTo>
                      <a:pt x="88" y="25"/>
                    </a:lnTo>
                    <a:lnTo>
                      <a:pt x="90" y="23"/>
                    </a:lnTo>
                    <a:lnTo>
                      <a:pt x="88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9"/>
                    </a:lnTo>
                    <a:lnTo>
                      <a:pt x="86" y="17"/>
                    </a:lnTo>
                    <a:lnTo>
                      <a:pt x="84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8" name="Freeform 5757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09" name="Freeform 5758"/>
              <p:cNvSpPr>
                <a:spLocks/>
              </p:cNvSpPr>
              <p:nvPr/>
            </p:nvSpPr>
            <p:spPr bwMode="auto">
              <a:xfrm>
                <a:off x="3012" y="1949"/>
                <a:ext cx="29" cy="63"/>
              </a:xfrm>
              <a:custGeom>
                <a:avLst/>
                <a:gdLst>
                  <a:gd name="T0" fmla="*/ 15 w 29"/>
                  <a:gd name="T1" fmla="*/ 63 h 63"/>
                  <a:gd name="T2" fmla="*/ 11 w 29"/>
                  <a:gd name="T3" fmla="*/ 61 h 63"/>
                  <a:gd name="T4" fmla="*/ 11 w 29"/>
                  <a:gd name="T5" fmla="*/ 59 h 63"/>
                  <a:gd name="T6" fmla="*/ 9 w 29"/>
                  <a:gd name="T7" fmla="*/ 55 h 63"/>
                  <a:gd name="T8" fmla="*/ 4 w 29"/>
                  <a:gd name="T9" fmla="*/ 54 h 63"/>
                  <a:gd name="T10" fmla="*/ 0 w 29"/>
                  <a:gd name="T11" fmla="*/ 47 h 63"/>
                  <a:gd name="T12" fmla="*/ 2 w 29"/>
                  <a:gd name="T13" fmla="*/ 47 h 63"/>
                  <a:gd name="T14" fmla="*/ 0 w 29"/>
                  <a:gd name="T15" fmla="*/ 41 h 63"/>
                  <a:gd name="T16" fmla="*/ 2 w 29"/>
                  <a:gd name="T17" fmla="*/ 38 h 63"/>
                  <a:gd name="T18" fmla="*/ 2 w 29"/>
                  <a:gd name="T19" fmla="*/ 36 h 63"/>
                  <a:gd name="T20" fmla="*/ 2 w 29"/>
                  <a:gd name="T21" fmla="*/ 34 h 63"/>
                  <a:gd name="T22" fmla="*/ 4 w 29"/>
                  <a:gd name="T23" fmla="*/ 30 h 63"/>
                  <a:gd name="T24" fmla="*/ 2 w 29"/>
                  <a:gd name="T25" fmla="*/ 27 h 63"/>
                  <a:gd name="T26" fmla="*/ 4 w 29"/>
                  <a:gd name="T27" fmla="*/ 18 h 63"/>
                  <a:gd name="T28" fmla="*/ 4 w 29"/>
                  <a:gd name="T29" fmla="*/ 16 h 63"/>
                  <a:gd name="T30" fmla="*/ 0 w 29"/>
                  <a:gd name="T31" fmla="*/ 16 h 63"/>
                  <a:gd name="T32" fmla="*/ 2 w 29"/>
                  <a:gd name="T33" fmla="*/ 13 h 63"/>
                  <a:gd name="T34" fmla="*/ 2 w 29"/>
                  <a:gd name="T35" fmla="*/ 9 h 63"/>
                  <a:gd name="T36" fmla="*/ 2 w 29"/>
                  <a:gd name="T37" fmla="*/ 4 h 63"/>
                  <a:gd name="T38" fmla="*/ 6 w 29"/>
                  <a:gd name="T39" fmla="*/ 2 h 63"/>
                  <a:gd name="T40" fmla="*/ 7 w 29"/>
                  <a:gd name="T41" fmla="*/ 0 h 63"/>
                  <a:gd name="T42" fmla="*/ 9 w 29"/>
                  <a:gd name="T43" fmla="*/ 2 h 63"/>
                  <a:gd name="T44" fmla="*/ 13 w 29"/>
                  <a:gd name="T45" fmla="*/ 2 h 63"/>
                  <a:gd name="T46" fmla="*/ 15 w 29"/>
                  <a:gd name="T47" fmla="*/ 5 h 63"/>
                  <a:gd name="T48" fmla="*/ 18 w 29"/>
                  <a:gd name="T49" fmla="*/ 7 h 63"/>
                  <a:gd name="T50" fmla="*/ 22 w 29"/>
                  <a:gd name="T51" fmla="*/ 13 h 63"/>
                  <a:gd name="T52" fmla="*/ 20 w 29"/>
                  <a:gd name="T53" fmla="*/ 27 h 63"/>
                  <a:gd name="T54" fmla="*/ 24 w 29"/>
                  <a:gd name="T55" fmla="*/ 32 h 63"/>
                  <a:gd name="T56" fmla="*/ 27 w 29"/>
                  <a:gd name="T57" fmla="*/ 38 h 63"/>
                  <a:gd name="T58" fmla="*/ 29 w 29"/>
                  <a:gd name="T59" fmla="*/ 45 h 63"/>
                  <a:gd name="T60" fmla="*/ 25 w 29"/>
                  <a:gd name="T61" fmla="*/ 48 h 63"/>
                  <a:gd name="T62" fmla="*/ 22 w 29"/>
                  <a:gd name="T63" fmla="*/ 54 h 63"/>
                  <a:gd name="T64" fmla="*/ 20 w 29"/>
                  <a:gd name="T65" fmla="*/ 55 h 63"/>
                  <a:gd name="T66" fmla="*/ 18 w 29"/>
                  <a:gd name="T67" fmla="*/ 59 h 63"/>
                  <a:gd name="T68" fmla="*/ 16 w 29"/>
                  <a:gd name="T69" fmla="*/ 61 h 63"/>
                  <a:gd name="T70" fmla="*/ 15 w 29"/>
                  <a:gd name="T71" fmla="*/ 63 h 63"/>
                  <a:gd name="T72" fmla="*/ 15 w 29"/>
                  <a:gd name="T73" fmla="*/ 63 h 63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29"/>
                  <a:gd name="T112" fmla="*/ 0 h 63"/>
                  <a:gd name="T113" fmla="*/ 29 w 29"/>
                  <a:gd name="T114" fmla="*/ 63 h 63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29" h="63">
                    <a:moveTo>
                      <a:pt x="15" y="63"/>
                    </a:moveTo>
                    <a:lnTo>
                      <a:pt x="11" y="61"/>
                    </a:lnTo>
                    <a:lnTo>
                      <a:pt x="11" y="59"/>
                    </a:lnTo>
                    <a:lnTo>
                      <a:pt x="9" y="55"/>
                    </a:lnTo>
                    <a:lnTo>
                      <a:pt x="4" y="54"/>
                    </a:lnTo>
                    <a:lnTo>
                      <a:pt x="0" y="47"/>
                    </a:lnTo>
                    <a:lnTo>
                      <a:pt x="2" y="47"/>
                    </a:lnTo>
                    <a:lnTo>
                      <a:pt x="0" y="41"/>
                    </a:lnTo>
                    <a:lnTo>
                      <a:pt x="2" y="38"/>
                    </a:lnTo>
                    <a:lnTo>
                      <a:pt x="2" y="36"/>
                    </a:lnTo>
                    <a:lnTo>
                      <a:pt x="2" y="34"/>
                    </a:lnTo>
                    <a:lnTo>
                      <a:pt x="4" y="30"/>
                    </a:lnTo>
                    <a:lnTo>
                      <a:pt x="2" y="27"/>
                    </a:lnTo>
                    <a:lnTo>
                      <a:pt x="4" y="18"/>
                    </a:lnTo>
                    <a:lnTo>
                      <a:pt x="4" y="16"/>
                    </a:lnTo>
                    <a:lnTo>
                      <a:pt x="0" y="16"/>
                    </a:lnTo>
                    <a:lnTo>
                      <a:pt x="2" y="13"/>
                    </a:lnTo>
                    <a:lnTo>
                      <a:pt x="2" y="9"/>
                    </a:lnTo>
                    <a:lnTo>
                      <a:pt x="2" y="4"/>
                    </a:lnTo>
                    <a:lnTo>
                      <a:pt x="6" y="2"/>
                    </a:lnTo>
                    <a:lnTo>
                      <a:pt x="7" y="0"/>
                    </a:lnTo>
                    <a:lnTo>
                      <a:pt x="9" y="2"/>
                    </a:lnTo>
                    <a:lnTo>
                      <a:pt x="13" y="2"/>
                    </a:lnTo>
                    <a:lnTo>
                      <a:pt x="15" y="5"/>
                    </a:lnTo>
                    <a:lnTo>
                      <a:pt x="18" y="7"/>
                    </a:lnTo>
                    <a:lnTo>
                      <a:pt x="22" y="13"/>
                    </a:lnTo>
                    <a:lnTo>
                      <a:pt x="20" y="27"/>
                    </a:lnTo>
                    <a:lnTo>
                      <a:pt x="24" y="32"/>
                    </a:lnTo>
                    <a:lnTo>
                      <a:pt x="27" y="38"/>
                    </a:lnTo>
                    <a:lnTo>
                      <a:pt x="29" y="45"/>
                    </a:lnTo>
                    <a:lnTo>
                      <a:pt x="25" y="48"/>
                    </a:lnTo>
                    <a:lnTo>
                      <a:pt x="22" y="54"/>
                    </a:lnTo>
                    <a:lnTo>
                      <a:pt x="20" y="55"/>
                    </a:lnTo>
                    <a:lnTo>
                      <a:pt x="18" y="59"/>
                    </a:lnTo>
                    <a:lnTo>
                      <a:pt x="16" y="61"/>
                    </a:lnTo>
                    <a:lnTo>
                      <a:pt x="15" y="6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0" name="Freeform 5759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1" name="Freeform 5760"/>
              <p:cNvSpPr>
                <a:spLocks/>
              </p:cNvSpPr>
              <p:nvPr/>
            </p:nvSpPr>
            <p:spPr bwMode="auto">
              <a:xfrm>
                <a:off x="3073" y="1613"/>
                <a:ext cx="156" cy="132"/>
              </a:xfrm>
              <a:custGeom>
                <a:avLst/>
                <a:gdLst>
                  <a:gd name="T0" fmla="*/ 2 w 156"/>
                  <a:gd name="T1" fmla="*/ 109 h 132"/>
                  <a:gd name="T2" fmla="*/ 9 w 156"/>
                  <a:gd name="T3" fmla="*/ 100 h 132"/>
                  <a:gd name="T4" fmla="*/ 11 w 156"/>
                  <a:gd name="T5" fmla="*/ 62 h 132"/>
                  <a:gd name="T6" fmla="*/ 22 w 156"/>
                  <a:gd name="T7" fmla="*/ 60 h 132"/>
                  <a:gd name="T8" fmla="*/ 29 w 156"/>
                  <a:gd name="T9" fmla="*/ 60 h 132"/>
                  <a:gd name="T10" fmla="*/ 32 w 156"/>
                  <a:gd name="T11" fmla="*/ 55 h 132"/>
                  <a:gd name="T12" fmla="*/ 38 w 156"/>
                  <a:gd name="T13" fmla="*/ 53 h 132"/>
                  <a:gd name="T14" fmla="*/ 43 w 156"/>
                  <a:gd name="T15" fmla="*/ 55 h 132"/>
                  <a:gd name="T16" fmla="*/ 41 w 156"/>
                  <a:gd name="T17" fmla="*/ 46 h 132"/>
                  <a:gd name="T18" fmla="*/ 47 w 156"/>
                  <a:gd name="T19" fmla="*/ 32 h 132"/>
                  <a:gd name="T20" fmla="*/ 56 w 156"/>
                  <a:gd name="T21" fmla="*/ 28 h 132"/>
                  <a:gd name="T22" fmla="*/ 54 w 156"/>
                  <a:gd name="T23" fmla="*/ 23 h 132"/>
                  <a:gd name="T24" fmla="*/ 57 w 156"/>
                  <a:gd name="T25" fmla="*/ 16 h 132"/>
                  <a:gd name="T26" fmla="*/ 63 w 156"/>
                  <a:gd name="T27" fmla="*/ 14 h 132"/>
                  <a:gd name="T28" fmla="*/ 70 w 156"/>
                  <a:gd name="T29" fmla="*/ 12 h 132"/>
                  <a:gd name="T30" fmla="*/ 75 w 156"/>
                  <a:gd name="T31" fmla="*/ 5 h 132"/>
                  <a:gd name="T32" fmla="*/ 84 w 156"/>
                  <a:gd name="T33" fmla="*/ 1 h 132"/>
                  <a:gd name="T34" fmla="*/ 93 w 156"/>
                  <a:gd name="T35" fmla="*/ 5 h 132"/>
                  <a:gd name="T36" fmla="*/ 104 w 156"/>
                  <a:gd name="T37" fmla="*/ 7 h 132"/>
                  <a:gd name="T38" fmla="*/ 109 w 156"/>
                  <a:gd name="T39" fmla="*/ 10 h 132"/>
                  <a:gd name="T40" fmla="*/ 120 w 156"/>
                  <a:gd name="T41" fmla="*/ 10 h 132"/>
                  <a:gd name="T42" fmla="*/ 127 w 156"/>
                  <a:gd name="T43" fmla="*/ 19 h 132"/>
                  <a:gd name="T44" fmla="*/ 127 w 156"/>
                  <a:gd name="T45" fmla="*/ 25 h 132"/>
                  <a:gd name="T46" fmla="*/ 125 w 156"/>
                  <a:gd name="T47" fmla="*/ 34 h 132"/>
                  <a:gd name="T48" fmla="*/ 129 w 156"/>
                  <a:gd name="T49" fmla="*/ 41 h 132"/>
                  <a:gd name="T50" fmla="*/ 140 w 156"/>
                  <a:gd name="T51" fmla="*/ 59 h 132"/>
                  <a:gd name="T52" fmla="*/ 142 w 156"/>
                  <a:gd name="T53" fmla="*/ 66 h 132"/>
                  <a:gd name="T54" fmla="*/ 152 w 156"/>
                  <a:gd name="T55" fmla="*/ 68 h 132"/>
                  <a:gd name="T56" fmla="*/ 156 w 156"/>
                  <a:gd name="T57" fmla="*/ 71 h 132"/>
                  <a:gd name="T58" fmla="*/ 143 w 156"/>
                  <a:gd name="T59" fmla="*/ 82 h 132"/>
                  <a:gd name="T60" fmla="*/ 134 w 156"/>
                  <a:gd name="T61" fmla="*/ 80 h 132"/>
                  <a:gd name="T62" fmla="*/ 133 w 156"/>
                  <a:gd name="T63" fmla="*/ 85 h 132"/>
                  <a:gd name="T64" fmla="*/ 136 w 156"/>
                  <a:gd name="T65" fmla="*/ 93 h 132"/>
                  <a:gd name="T66" fmla="*/ 138 w 156"/>
                  <a:gd name="T67" fmla="*/ 98 h 132"/>
                  <a:gd name="T68" fmla="*/ 142 w 156"/>
                  <a:gd name="T69" fmla="*/ 109 h 132"/>
                  <a:gd name="T70" fmla="*/ 131 w 156"/>
                  <a:gd name="T71" fmla="*/ 111 h 132"/>
                  <a:gd name="T72" fmla="*/ 122 w 156"/>
                  <a:gd name="T73" fmla="*/ 119 h 132"/>
                  <a:gd name="T74" fmla="*/ 122 w 156"/>
                  <a:gd name="T75" fmla="*/ 130 h 132"/>
                  <a:gd name="T76" fmla="*/ 116 w 156"/>
                  <a:gd name="T77" fmla="*/ 130 h 132"/>
                  <a:gd name="T78" fmla="*/ 102 w 156"/>
                  <a:gd name="T79" fmla="*/ 132 h 132"/>
                  <a:gd name="T80" fmla="*/ 97 w 156"/>
                  <a:gd name="T81" fmla="*/ 125 h 132"/>
                  <a:gd name="T82" fmla="*/ 88 w 156"/>
                  <a:gd name="T83" fmla="*/ 127 h 132"/>
                  <a:gd name="T84" fmla="*/ 81 w 156"/>
                  <a:gd name="T85" fmla="*/ 125 h 132"/>
                  <a:gd name="T86" fmla="*/ 75 w 156"/>
                  <a:gd name="T87" fmla="*/ 128 h 132"/>
                  <a:gd name="T88" fmla="*/ 70 w 156"/>
                  <a:gd name="T89" fmla="*/ 125 h 132"/>
                  <a:gd name="T90" fmla="*/ 63 w 156"/>
                  <a:gd name="T91" fmla="*/ 121 h 132"/>
                  <a:gd name="T92" fmla="*/ 48 w 156"/>
                  <a:gd name="T93" fmla="*/ 118 h 132"/>
                  <a:gd name="T94" fmla="*/ 34 w 156"/>
                  <a:gd name="T95" fmla="*/ 114 h 132"/>
                  <a:gd name="T96" fmla="*/ 16 w 156"/>
                  <a:gd name="T97" fmla="*/ 121 h 132"/>
                  <a:gd name="T98" fmla="*/ 7 w 156"/>
                  <a:gd name="T99" fmla="*/ 123 h 13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56"/>
                  <a:gd name="T151" fmla="*/ 0 h 132"/>
                  <a:gd name="T152" fmla="*/ 156 w 156"/>
                  <a:gd name="T153" fmla="*/ 132 h 13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56" h="132">
                    <a:moveTo>
                      <a:pt x="6" y="125"/>
                    </a:moveTo>
                    <a:lnTo>
                      <a:pt x="7" y="112"/>
                    </a:lnTo>
                    <a:lnTo>
                      <a:pt x="2" y="109"/>
                    </a:lnTo>
                    <a:lnTo>
                      <a:pt x="0" y="105"/>
                    </a:lnTo>
                    <a:lnTo>
                      <a:pt x="4" y="102"/>
                    </a:lnTo>
                    <a:lnTo>
                      <a:pt x="9" y="100"/>
                    </a:lnTo>
                    <a:lnTo>
                      <a:pt x="11" y="94"/>
                    </a:lnTo>
                    <a:lnTo>
                      <a:pt x="6" y="62"/>
                    </a:lnTo>
                    <a:lnTo>
                      <a:pt x="11" y="62"/>
                    </a:lnTo>
                    <a:lnTo>
                      <a:pt x="14" y="62"/>
                    </a:lnTo>
                    <a:lnTo>
                      <a:pt x="20" y="62"/>
                    </a:lnTo>
                    <a:lnTo>
                      <a:pt x="22" y="60"/>
                    </a:lnTo>
                    <a:lnTo>
                      <a:pt x="23" y="60"/>
                    </a:lnTo>
                    <a:lnTo>
                      <a:pt x="25" y="60"/>
                    </a:lnTo>
                    <a:lnTo>
                      <a:pt x="29" y="60"/>
                    </a:lnTo>
                    <a:lnTo>
                      <a:pt x="27" y="57"/>
                    </a:lnTo>
                    <a:lnTo>
                      <a:pt x="29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36" y="51"/>
                    </a:lnTo>
                    <a:lnTo>
                      <a:pt x="38" y="53"/>
                    </a:lnTo>
                    <a:lnTo>
                      <a:pt x="40" y="55"/>
                    </a:lnTo>
                    <a:lnTo>
                      <a:pt x="41" y="57"/>
                    </a:lnTo>
                    <a:lnTo>
                      <a:pt x="43" y="55"/>
                    </a:lnTo>
                    <a:lnTo>
                      <a:pt x="43" y="53"/>
                    </a:lnTo>
                    <a:lnTo>
                      <a:pt x="40" y="50"/>
                    </a:lnTo>
                    <a:lnTo>
                      <a:pt x="41" y="46"/>
                    </a:lnTo>
                    <a:lnTo>
                      <a:pt x="43" y="43"/>
                    </a:lnTo>
                    <a:lnTo>
                      <a:pt x="45" y="34"/>
                    </a:lnTo>
                    <a:lnTo>
                      <a:pt x="47" y="32"/>
                    </a:lnTo>
                    <a:lnTo>
                      <a:pt x="48" y="32"/>
                    </a:lnTo>
                    <a:lnTo>
                      <a:pt x="52" y="28"/>
                    </a:lnTo>
                    <a:lnTo>
                      <a:pt x="56" y="28"/>
                    </a:lnTo>
                    <a:lnTo>
                      <a:pt x="59" y="23"/>
                    </a:lnTo>
                    <a:lnTo>
                      <a:pt x="57" y="23"/>
                    </a:lnTo>
                    <a:lnTo>
                      <a:pt x="54" y="23"/>
                    </a:lnTo>
                    <a:lnTo>
                      <a:pt x="54" y="17"/>
                    </a:lnTo>
                    <a:lnTo>
                      <a:pt x="57" y="16"/>
                    </a:lnTo>
                    <a:lnTo>
                      <a:pt x="57" y="14"/>
                    </a:lnTo>
                    <a:lnTo>
                      <a:pt x="61" y="14"/>
                    </a:lnTo>
                    <a:lnTo>
                      <a:pt x="63" y="14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70" y="12"/>
                    </a:lnTo>
                    <a:lnTo>
                      <a:pt x="72" y="10"/>
                    </a:lnTo>
                    <a:lnTo>
                      <a:pt x="75" y="7"/>
                    </a:lnTo>
                    <a:lnTo>
                      <a:pt x="75" y="5"/>
                    </a:lnTo>
                    <a:lnTo>
                      <a:pt x="81" y="0"/>
                    </a:lnTo>
                    <a:lnTo>
                      <a:pt x="84" y="0"/>
                    </a:lnTo>
                    <a:lnTo>
                      <a:pt x="84" y="1"/>
                    </a:lnTo>
                    <a:lnTo>
                      <a:pt x="90" y="1"/>
                    </a:lnTo>
                    <a:lnTo>
                      <a:pt x="91" y="1"/>
                    </a:lnTo>
                    <a:lnTo>
                      <a:pt x="93" y="5"/>
                    </a:lnTo>
                    <a:lnTo>
                      <a:pt x="97" y="3"/>
                    </a:lnTo>
                    <a:lnTo>
                      <a:pt x="100" y="5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8" y="10"/>
                    </a:lnTo>
                    <a:lnTo>
                      <a:pt x="109" y="10"/>
                    </a:lnTo>
                    <a:lnTo>
                      <a:pt x="111" y="9"/>
                    </a:lnTo>
                    <a:lnTo>
                      <a:pt x="118" y="9"/>
                    </a:lnTo>
                    <a:lnTo>
                      <a:pt x="120" y="10"/>
                    </a:lnTo>
                    <a:lnTo>
                      <a:pt x="124" y="16"/>
                    </a:lnTo>
                    <a:lnTo>
                      <a:pt x="127" y="16"/>
                    </a:lnTo>
                    <a:lnTo>
                      <a:pt x="127" y="19"/>
                    </a:lnTo>
                    <a:lnTo>
                      <a:pt x="125" y="21"/>
                    </a:lnTo>
                    <a:lnTo>
                      <a:pt x="125" y="23"/>
                    </a:lnTo>
                    <a:lnTo>
                      <a:pt x="127" y="25"/>
                    </a:lnTo>
                    <a:lnTo>
                      <a:pt x="129" y="28"/>
                    </a:lnTo>
                    <a:lnTo>
                      <a:pt x="127" y="32"/>
                    </a:lnTo>
                    <a:lnTo>
                      <a:pt x="125" y="34"/>
                    </a:lnTo>
                    <a:lnTo>
                      <a:pt x="125" y="35"/>
                    </a:lnTo>
                    <a:lnTo>
                      <a:pt x="125" y="39"/>
                    </a:lnTo>
                    <a:lnTo>
                      <a:pt x="129" y="41"/>
                    </a:lnTo>
                    <a:lnTo>
                      <a:pt x="134" y="55"/>
                    </a:lnTo>
                    <a:lnTo>
                      <a:pt x="140" y="57"/>
                    </a:lnTo>
                    <a:lnTo>
                      <a:pt x="140" y="59"/>
                    </a:lnTo>
                    <a:lnTo>
                      <a:pt x="142" y="60"/>
                    </a:lnTo>
                    <a:lnTo>
                      <a:pt x="140" y="64"/>
                    </a:lnTo>
                    <a:lnTo>
                      <a:pt x="142" y="66"/>
                    </a:lnTo>
                    <a:lnTo>
                      <a:pt x="149" y="64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69"/>
                    </a:lnTo>
                    <a:lnTo>
                      <a:pt x="152" y="71"/>
                    </a:lnTo>
                    <a:lnTo>
                      <a:pt x="156" y="71"/>
                    </a:lnTo>
                    <a:lnTo>
                      <a:pt x="156" y="75"/>
                    </a:lnTo>
                    <a:lnTo>
                      <a:pt x="147" y="84"/>
                    </a:lnTo>
                    <a:lnTo>
                      <a:pt x="143" y="82"/>
                    </a:lnTo>
                    <a:lnTo>
                      <a:pt x="140" y="80"/>
                    </a:lnTo>
                    <a:lnTo>
                      <a:pt x="136" y="78"/>
                    </a:lnTo>
                    <a:lnTo>
                      <a:pt x="134" y="80"/>
                    </a:lnTo>
                    <a:lnTo>
                      <a:pt x="134" y="82"/>
                    </a:lnTo>
                    <a:lnTo>
                      <a:pt x="133" y="84"/>
                    </a:lnTo>
                    <a:lnTo>
                      <a:pt x="133" y="85"/>
                    </a:lnTo>
                    <a:lnTo>
                      <a:pt x="136" y="89"/>
                    </a:lnTo>
                    <a:lnTo>
                      <a:pt x="136" y="91"/>
                    </a:lnTo>
                    <a:lnTo>
                      <a:pt x="136" y="93"/>
                    </a:lnTo>
                    <a:lnTo>
                      <a:pt x="136" y="94"/>
                    </a:lnTo>
                    <a:lnTo>
                      <a:pt x="136" y="98"/>
                    </a:lnTo>
                    <a:lnTo>
                      <a:pt x="138" y="98"/>
                    </a:lnTo>
                    <a:lnTo>
                      <a:pt x="140" y="100"/>
                    </a:lnTo>
                    <a:lnTo>
                      <a:pt x="140" y="103"/>
                    </a:lnTo>
                    <a:lnTo>
                      <a:pt x="142" y="109"/>
                    </a:lnTo>
                    <a:lnTo>
                      <a:pt x="134" y="109"/>
                    </a:lnTo>
                    <a:lnTo>
                      <a:pt x="133" y="111"/>
                    </a:lnTo>
                    <a:lnTo>
                      <a:pt x="131" y="111"/>
                    </a:lnTo>
                    <a:lnTo>
                      <a:pt x="127" y="112"/>
                    </a:lnTo>
                    <a:lnTo>
                      <a:pt x="122" y="118"/>
                    </a:lnTo>
                    <a:lnTo>
                      <a:pt x="122" y="119"/>
                    </a:lnTo>
                    <a:lnTo>
                      <a:pt x="122" y="121"/>
                    </a:lnTo>
                    <a:lnTo>
                      <a:pt x="122" y="125"/>
                    </a:lnTo>
                    <a:lnTo>
                      <a:pt x="122" y="130"/>
                    </a:lnTo>
                    <a:lnTo>
                      <a:pt x="120" y="132"/>
                    </a:lnTo>
                    <a:lnTo>
                      <a:pt x="118" y="132"/>
                    </a:lnTo>
                    <a:lnTo>
                      <a:pt x="116" y="130"/>
                    </a:lnTo>
                    <a:lnTo>
                      <a:pt x="115" y="128"/>
                    </a:lnTo>
                    <a:lnTo>
                      <a:pt x="104" y="130"/>
                    </a:lnTo>
                    <a:lnTo>
                      <a:pt x="102" y="132"/>
                    </a:lnTo>
                    <a:lnTo>
                      <a:pt x="100" y="130"/>
                    </a:lnTo>
                    <a:lnTo>
                      <a:pt x="100" y="127"/>
                    </a:lnTo>
                    <a:lnTo>
                      <a:pt x="97" y="125"/>
                    </a:lnTo>
                    <a:lnTo>
                      <a:pt x="91" y="130"/>
                    </a:lnTo>
                    <a:lnTo>
                      <a:pt x="90" y="128"/>
                    </a:lnTo>
                    <a:lnTo>
                      <a:pt x="88" y="127"/>
                    </a:lnTo>
                    <a:lnTo>
                      <a:pt x="86" y="127"/>
                    </a:lnTo>
                    <a:lnTo>
                      <a:pt x="82" y="127"/>
                    </a:lnTo>
                    <a:lnTo>
                      <a:pt x="81" y="125"/>
                    </a:lnTo>
                    <a:lnTo>
                      <a:pt x="79" y="127"/>
                    </a:lnTo>
                    <a:lnTo>
                      <a:pt x="77" y="127"/>
                    </a:lnTo>
                    <a:lnTo>
                      <a:pt x="75" y="128"/>
                    </a:lnTo>
                    <a:lnTo>
                      <a:pt x="74" y="128"/>
                    </a:lnTo>
                    <a:lnTo>
                      <a:pt x="72" y="128"/>
                    </a:lnTo>
                    <a:lnTo>
                      <a:pt x="70" y="125"/>
                    </a:lnTo>
                    <a:lnTo>
                      <a:pt x="66" y="125"/>
                    </a:lnTo>
                    <a:lnTo>
                      <a:pt x="65" y="123"/>
                    </a:lnTo>
                    <a:lnTo>
                      <a:pt x="63" y="121"/>
                    </a:lnTo>
                    <a:lnTo>
                      <a:pt x="57" y="119"/>
                    </a:lnTo>
                    <a:lnTo>
                      <a:pt x="54" y="119"/>
                    </a:lnTo>
                    <a:lnTo>
                      <a:pt x="48" y="118"/>
                    </a:lnTo>
                    <a:lnTo>
                      <a:pt x="43" y="114"/>
                    </a:lnTo>
                    <a:lnTo>
                      <a:pt x="36" y="116"/>
                    </a:lnTo>
                    <a:lnTo>
                      <a:pt x="34" y="114"/>
                    </a:lnTo>
                    <a:lnTo>
                      <a:pt x="20" y="118"/>
                    </a:lnTo>
                    <a:lnTo>
                      <a:pt x="18" y="119"/>
                    </a:lnTo>
                    <a:lnTo>
                      <a:pt x="16" y="121"/>
                    </a:lnTo>
                    <a:lnTo>
                      <a:pt x="13" y="123"/>
                    </a:lnTo>
                    <a:lnTo>
                      <a:pt x="11" y="123"/>
                    </a:lnTo>
                    <a:lnTo>
                      <a:pt x="7" y="123"/>
                    </a:lnTo>
                    <a:lnTo>
                      <a:pt x="6" y="1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2" name="Freeform 5761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3" name="Freeform 5762"/>
              <p:cNvSpPr>
                <a:spLocks/>
              </p:cNvSpPr>
              <p:nvPr/>
            </p:nvSpPr>
            <p:spPr bwMode="auto">
              <a:xfrm>
                <a:off x="3673" y="2037"/>
                <a:ext cx="231" cy="175"/>
              </a:xfrm>
              <a:custGeom>
                <a:avLst/>
                <a:gdLst>
                  <a:gd name="T0" fmla="*/ 18 w 231"/>
                  <a:gd name="T1" fmla="*/ 138 h 175"/>
                  <a:gd name="T2" fmla="*/ 2 w 231"/>
                  <a:gd name="T3" fmla="*/ 109 h 175"/>
                  <a:gd name="T4" fmla="*/ 7 w 231"/>
                  <a:gd name="T5" fmla="*/ 82 h 175"/>
                  <a:gd name="T6" fmla="*/ 16 w 231"/>
                  <a:gd name="T7" fmla="*/ 61 h 175"/>
                  <a:gd name="T8" fmla="*/ 28 w 231"/>
                  <a:gd name="T9" fmla="*/ 64 h 175"/>
                  <a:gd name="T10" fmla="*/ 41 w 231"/>
                  <a:gd name="T11" fmla="*/ 61 h 175"/>
                  <a:gd name="T12" fmla="*/ 43 w 231"/>
                  <a:gd name="T13" fmla="*/ 53 h 175"/>
                  <a:gd name="T14" fmla="*/ 57 w 231"/>
                  <a:gd name="T15" fmla="*/ 48 h 175"/>
                  <a:gd name="T16" fmla="*/ 66 w 231"/>
                  <a:gd name="T17" fmla="*/ 35 h 175"/>
                  <a:gd name="T18" fmla="*/ 70 w 231"/>
                  <a:gd name="T19" fmla="*/ 27 h 175"/>
                  <a:gd name="T20" fmla="*/ 80 w 231"/>
                  <a:gd name="T21" fmla="*/ 23 h 175"/>
                  <a:gd name="T22" fmla="*/ 93 w 231"/>
                  <a:gd name="T23" fmla="*/ 23 h 175"/>
                  <a:gd name="T24" fmla="*/ 116 w 231"/>
                  <a:gd name="T25" fmla="*/ 23 h 175"/>
                  <a:gd name="T26" fmla="*/ 132 w 231"/>
                  <a:gd name="T27" fmla="*/ 25 h 175"/>
                  <a:gd name="T28" fmla="*/ 138 w 231"/>
                  <a:gd name="T29" fmla="*/ 25 h 175"/>
                  <a:gd name="T30" fmla="*/ 143 w 231"/>
                  <a:gd name="T31" fmla="*/ 23 h 175"/>
                  <a:gd name="T32" fmla="*/ 150 w 231"/>
                  <a:gd name="T33" fmla="*/ 18 h 175"/>
                  <a:gd name="T34" fmla="*/ 157 w 231"/>
                  <a:gd name="T35" fmla="*/ 14 h 175"/>
                  <a:gd name="T36" fmla="*/ 163 w 231"/>
                  <a:gd name="T37" fmla="*/ 0 h 175"/>
                  <a:gd name="T38" fmla="*/ 173 w 231"/>
                  <a:gd name="T39" fmla="*/ 3 h 175"/>
                  <a:gd name="T40" fmla="*/ 175 w 231"/>
                  <a:gd name="T41" fmla="*/ 10 h 175"/>
                  <a:gd name="T42" fmla="*/ 177 w 231"/>
                  <a:gd name="T43" fmla="*/ 14 h 175"/>
                  <a:gd name="T44" fmla="*/ 175 w 231"/>
                  <a:gd name="T45" fmla="*/ 27 h 175"/>
                  <a:gd name="T46" fmla="*/ 197 w 231"/>
                  <a:gd name="T47" fmla="*/ 28 h 175"/>
                  <a:gd name="T48" fmla="*/ 202 w 231"/>
                  <a:gd name="T49" fmla="*/ 25 h 175"/>
                  <a:gd name="T50" fmla="*/ 211 w 231"/>
                  <a:gd name="T51" fmla="*/ 21 h 175"/>
                  <a:gd name="T52" fmla="*/ 216 w 231"/>
                  <a:gd name="T53" fmla="*/ 23 h 175"/>
                  <a:gd name="T54" fmla="*/ 227 w 231"/>
                  <a:gd name="T55" fmla="*/ 23 h 175"/>
                  <a:gd name="T56" fmla="*/ 231 w 231"/>
                  <a:gd name="T57" fmla="*/ 25 h 175"/>
                  <a:gd name="T58" fmla="*/ 225 w 231"/>
                  <a:gd name="T59" fmla="*/ 27 h 175"/>
                  <a:gd name="T60" fmla="*/ 222 w 231"/>
                  <a:gd name="T61" fmla="*/ 32 h 175"/>
                  <a:gd name="T62" fmla="*/ 213 w 231"/>
                  <a:gd name="T63" fmla="*/ 32 h 175"/>
                  <a:gd name="T64" fmla="*/ 188 w 231"/>
                  <a:gd name="T65" fmla="*/ 35 h 175"/>
                  <a:gd name="T66" fmla="*/ 182 w 231"/>
                  <a:gd name="T67" fmla="*/ 39 h 175"/>
                  <a:gd name="T68" fmla="*/ 179 w 231"/>
                  <a:gd name="T69" fmla="*/ 41 h 175"/>
                  <a:gd name="T70" fmla="*/ 173 w 231"/>
                  <a:gd name="T71" fmla="*/ 50 h 175"/>
                  <a:gd name="T72" fmla="*/ 179 w 231"/>
                  <a:gd name="T73" fmla="*/ 64 h 175"/>
                  <a:gd name="T74" fmla="*/ 170 w 231"/>
                  <a:gd name="T75" fmla="*/ 78 h 175"/>
                  <a:gd name="T76" fmla="*/ 170 w 231"/>
                  <a:gd name="T77" fmla="*/ 84 h 175"/>
                  <a:gd name="T78" fmla="*/ 152 w 231"/>
                  <a:gd name="T79" fmla="*/ 89 h 175"/>
                  <a:gd name="T80" fmla="*/ 157 w 231"/>
                  <a:gd name="T81" fmla="*/ 100 h 175"/>
                  <a:gd name="T82" fmla="*/ 143 w 231"/>
                  <a:gd name="T83" fmla="*/ 111 h 175"/>
                  <a:gd name="T84" fmla="*/ 141 w 231"/>
                  <a:gd name="T85" fmla="*/ 118 h 175"/>
                  <a:gd name="T86" fmla="*/ 132 w 231"/>
                  <a:gd name="T87" fmla="*/ 132 h 175"/>
                  <a:gd name="T88" fmla="*/ 129 w 231"/>
                  <a:gd name="T89" fmla="*/ 132 h 175"/>
                  <a:gd name="T90" fmla="*/ 120 w 231"/>
                  <a:gd name="T91" fmla="*/ 132 h 175"/>
                  <a:gd name="T92" fmla="*/ 116 w 231"/>
                  <a:gd name="T93" fmla="*/ 139 h 175"/>
                  <a:gd name="T94" fmla="*/ 102 w 231"/>
                  <a:gd name="T95" fmla="*/ 139 h 175"/>
                  <a:gd name="T96" fmla="*/ 93 w 231"/>
                  <a:gd name="T97" fmla="*/ 161 h 175"/>
                  <a:gd name="T98" fmla="*/ 73 w 231"/>
                  <a:gd name="T99" fmla="*/ 172 h 175"/>
                  <a:gd name="T100" fmla="*/ 57 w 231"/>
                  <a:gd name="T101" fmla="*/ 175 h 175"/>
                  <a:gd name="T102" fmla="*/ 7 w 231"/>
                  <a:gd name="T103" fmla="*/ 166 h 17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231"/>
                  <a:gd name="T157" fmla="*/ 0 h 175"/>
                  <a:gd name="T158" fmla="*/ 231 w 231"/>
                  <a:gd name="T159" fmla="*/ 175 h 175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231" h="175">
                    <a:moveTo>
                      <a:pt x="7" y="166"/>
                    </a:moveTo>
                    <a:lnTo>
                      <a:pt x="18" y="152"/>
                    </a:lnTo>
                    <a:lnTo>
                      <a:pt x="19" y="146"/>
                    </a:lnTo>
                    <a:lnTo>
                      <a:pt x="19" y="143"/>
                    </a:lnTo>
                    <a:lnTo>
                      <a:pt x="18" y="138"/>
                    </a:lnTo>
                    <a:lnTo>
                      <a:pt x="14" y="134"/>
                    </a:lnTo>
                    <a:lnTo>
                      <a:pt x="7" y="134"/>
                    </a:lnTo>
                    <a:lnTo>
                      <a:pt x="3" y="130"/>
                    </a:lnTo>
                    <a:lnTo>
                      <a:pt x="3" y="116"/>
                    </a:lnTo>
                    <a:lnTo>
                      <a:pt x="2" y="109"/>
                    </a:lnTo>
                    <a:lnTo>
                      <a:pt x="5" y="98"/>
                    </a:lnTo>
                    <a:lnTo>
                      <a:pt x="3" y="95"/>
                    </a:lnTo>
                    <a:lnTo>
                      <a:pt x="0" y="93"/>
                    </a:lnTo>
                    <a:lnTo>
                      <a:pt x="0" y="84"/>
                    </a:lnTo>
                    <a:lnTo>
                      <a:pt x="7" y="82"/>
                    </a:lnTo>
                    <a:lnTo>
                      <a:pt x="7" y="77"/>
                    </a:lnTo>
                    <a:lnTo>
                      <a:pt x="10" y="71"/>
                    </a:lnTo>
                    <a:lnTo>
                      <a:pt x="12" y="55"/>
                    </a:lnTo>
                    <a:lnTo>
                      <a:pt x="16" y="59"/>
                    </a:lnTo>
                    <a:lnTo>
                      <a:pt x="16" y="61"/>
                    </a:lnTo>
                    <a:lnTo>
                      <a:pt x="19" y="61"/>
                    </a:lnTo>
                    <a:lnTo>
                      <a:pt x="23" y="61"/>
                    </a:lnTo>
                    <a:lnTo>
                      <a:pt x="25" y="61"/>
                    </a:lnTo>
                    <a:lnTo>
                      <a:pt x="27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4"/>
                    </a:lnTo>
                    <a:lnTo>
                      <a:pt x="36" y="64"/>
                    </a:lnTo>
                    <a:lnTo>
                      <a:pt x="37" y="62"/>
                    </a:lnTo>
                    <a:lnTo>
                      <a:pt x="41" y="61"/>
                    </a:lnTo>
                    <a:lnTo>
                      <a:pt x="43" y="57"/>
                    </a:lnTo>
                    <a:lnTo>
                      <a:pt x="44" y="55"/>
                    </a:lnTo>
                    <a:lnTo>
                      <a:pt x="43" y="53"/>
                    </a:lnTo>
                    <a:lnTo>
                      <a:pt x="43" y="52"/>
                    </a:lnTo>
                    <a:lnTo>
                      <a:pt x="44" y="52"/>
                    </a:lnTo>
                    <a:lnTo>
                      <a:pt x="52" y="50"/>
                    </a:lnTo>
                    <a:lnTo>
                      <a:pt x="55" y="48"/>
                    </a:lnTo>
                    <a:lnTo>
                      <a:pt x="57" y="48"/>
                    </a:lnTo>
                    <a:lnTo>
                      <a:pt x="59" y="46"/>
                    </a:lnTo>
                    <a:lnTo>
                      <a:pt x="61" y="46"/>
                    </a:lnTo>
                    <a:lnTo>
                      <a:pt x="64" y="43"/>
                    </a:lnTo>
                    <a:lnTo>
                      <a:pt x="66" y="41"/>
                    </a:lnTo>
                    <a:lnTo>
                      <a:pt x="66" y="35"/>
                    </a:lnTo>
                    <a:lnTo>
                      <a:pt x="68" y="34"/>
                    </a:lnTo>
                    <a:lnTo>
                      <a:pt x="68" y="30"/>
                    </a:lnTo>
                    <a:lnTo>
                      <a:pt x="68" y="28"/>
                    </a:lnTo>
                    <a:lnTo>
                      <a:pt x="70" y="27"/>
                    </a:lnTo>
                    <a:lnTo>
                      <a:pt x="71" y="25"/>
                    </a:lnTo>
                    <a:lnTo>
                      <a:pt x="75" y="23"/>
                    </a:lnTo>
                    <a:lnTo>
                      <a:pt x="75" y="25"/>
                    </a:lnTo>
                    <a:lnTo>
                      <a:pt x="80" y="23"/>
                    </a:lnTo>
                    <a:lnTo>
                      <a:pt x="82" y="21"/>
                    </a:lnTo>
                    <a:lnTo>
                      <a:pt x="82" y="19"/>
                    </a:lnTo>
                    <a:lnTo>
                      <a:pt x="86" y="19"/>
                    </a:lnTo>
                    <a:lnTo>
                      <a:pt x="93" y="23"/>
                    </a:lnTo>
                    <a:lnTo>
                      <a:pt x="105" y="21"/>
                    </a:lnTo>
                    <a:lnTo>
                      <a:pt x="107" y="23"/>
                    </a:lnTo>
                    <a:lnTo>
                      <a:pt x="109" y="25"/>
                    </a:lnTo>
                    <a:lnTo>
                      <a:pt x="112" y="23"/>
                    </a:lnTo>
                    <a:lnTo>
                      <a:pt x="116" y="23"/>
                    </a:lnTo>
                    <a:lnTo>
                      <a:pt x="121" y="30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5" y="27"/>
                    </a:lnTo>
                    <a:lnTo>
                      <a:pt x="132" y="25"/>
                    </a:lnTo>
                    <a:lnTo>
                      <a:pt x="134" y="25"/>
                    </a:lnTo>
                    <a:lnTo>
                      <a:pt x="136" y="23"/>
                    </a:lnTo>
                    <a:lnTo>
                      <a:pt x="138" y="25"/>
                    </a:lnTo>
                    <a:lnTo>
                      <a:pt x="141" y="27"/>
                    </a:lnTo>
                    <a:lnTo>
                      <a:pt x="143" y="25"/>
                    </a:lnTo>
                    <a:lnTo>
                      <a:pt x="143" y="23"/>
                    </a:lnTo>
                    <a:lnTo>
                      <a:pt x="143" y="21"/>
                    </a:lnTo>
                    <a:lnTo>
                      <a:pt x="145" y="18"/>
                    </a:lnTo>
                    <a:lnTo>
                      <a:pt x="147" y="18"/>
                    </a:lnTo>
                    <a:lnTo>
                      <a:pt x="148" y="18"/>
                    </a:lnTo>
                    <a:lnTo>
                      <a:pt x="150" y="18"/>
                    </a:lnTo>
                    <a:lnTo>
                      <a:pt x="154" y="18"/>
                    </a:lnTo>
                    <a:lnTo>
                      <a:pt x="154" y="19"/>
                    </a:lnTo>
                    <a:lnTo>
                      <a:pt x="155" y="18"/>
                    </a:lnTo>
                    <a:lnTo>
                      <a:pt x="157" y="16"/>
                    </a:lnTo>
                    <a:lnTo>
                      <a:pt x="157" y="14"/>
                    </a:lnTo>
                    <a:lnTo>
                      <a:pt x="155" y="12"/>
                    </a:lnTo>
                    <a:lnTo>
                      <a:pt x="155" y="10"/>
                    </a:lnTo>
                    <a:lnTo>
                      <a:pt x="161" y="3"/>
                    </a:lnTo>
                    <a:lnTo>
                      <a:pt x="163" y="1"/>
                    </a:lnTo>
                    <a:lnTo>
                      <a:pt x="163" y="0"/>
                    </a:lnTo>
                    <a:lnTo>
                      <a:pt x="164" y="0"/>
                    </a:lnTo>
                    <a:lnTo>
                      <a:pt x="166" y="0"/>
                    </a:lnTo>
                    <a:lnTo>
                      <a:pt x="168" y="0"/>
                    </a:lnTo>
                    <a:lnTo>
                      <a:pt x="170" y="0"/>
                    </a:lnTo>
                    <a:lnTo>
                      <a:pt x="173" y="3"/>
                    </a:lnTo>
                    <a:lnTo>
                      <a:pt x="173" y="5"/>
                    </a:lnTo>
                    <a:lnTo>
                      <a:pt x="173" y="7"/>
                    </a:lnTo>
                    <a:lnTo>
                      <a:pt x="172" y="9"/>
                    </a:lnTo>
                    <a:lnTo>
                      <a:pt x="173" y="10"/>
                    </a:lnTo>
                    <a:lnTo>
                      <a:pt x="175" y="10"/>
                    </a:lnTo>
                    <a:lnTo>
                      <a:pt x="177" y="10"/>
                    </a:lnTo>
                    <a:lnTo>
                      <a:pt x="177" y="12"/>
                    </a:lnTo>
                    <a:lnTo>
                      <a:pt x="177" y="14"/>
                    </a:lnTo>
                    <a:lnTo>
                      <a:pt x="177" y="18"/>
                    </a:lnTo>
                    <a:lnTo>
                      <a:pt x="177" y="19"/>
                    </a:lnTo>
                    <a:lnTo>
                      <a:pt x="175" y="21"/>
                    </a:lnTo>
                    <a:lnTo>
                      <a:pt x="175" y="23"/>
                    </a:lnTo>
                    <a:lnTo>
                      <a:pt x="175" y="27"/>
                    </a:lnTo>
                    <a:lnTo>
                      <a:pt x="179" y="35"/>
                    </a:lnTo>
                    <a:lnTo>
                      <a:pt x="181" y="35"/>
                    </a:lnTo>
                    <a:lnTo>
                      <a:pt x="189" y="30"/>
                    </a:lnTo>
                    <a:lnTo>
                      <a:pt x="197" y="28"/>
                    </a:lnTo>
                    <a:lnTo>
                      <a:pt x="198" y="27"/>
                    </a:lnTo>
                    <a:lnTo>
                      <a:pt x="200" y="25"/>
                    </a:lnTo>
                    <a:lnTo>
                      <a:pt x="202" y="25"/>
                    </a:lnTo>
                    <a:lnTo>
                      <a:pt x="204" y="21"/>
                    </a:lnTo>
                    <a:lnTo>
                      <a:pt x="206" y="21"/>
                    </a:lnTo>
                    <a:lnTo>
                      <a:pt x="207" y="19"/>
                    </a:lnTo>
                    <a:lnTo>
                      <a:pt x="209" y="19"/>
                    </a:lnTo>
                    <a:lnTo>
                      <a:pt x="211" y="21"/>
                    </a:lnTo>
                    <a:lnTo>
                      <a:pt x="213" y="21"/>
                    </a:lnTo>
                    <a:lnTo>
                      <a:pt x="213" y="23"/>
                    </a:lnTo>
                    <a:lnTo>
                      <a:pt x="215" y="25"/>
                    </a:lnTo>
                    <a:lnTo>
                      <a:pt x="216" y="23"/>
                    </a:lnTo>
                    <a:lnTo>
                      <a:pt x="218" y="23"/>
                    </a:lnTo>
                    <a:lnTo>
                      <a:pt x="223" y="21"/>
                    </a:lnTo>
                    <a:lnTo>
                      <a:pt x="225" y="21"/>
                    </a:lnTo>
                    <a:lnTo>
                      <a:pt x="227" y="23"/>
                    </a:lnTo>
                    <a:lnTo>
                      <a:pt x="231" y="23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31" y="25"/>
                    </a:lnTo>
                    <a:lnTo>
                      <a:pt x="229" y="25"/>
                    </a:lnTo>
                    <a:lnTo>
                      <a:pt x="227" y="23"/>
                    </a:lnTo>
                    <a:lnTo>
                      <a:pt x="227" y="25"/>
                    </a:lnTo>
                    <a:lnTo>
                      <a:pt x="223" y="27"/>
                    </a:lnTo>
                    <a:lnTo>
                      <a:pt x="225" y="27"/>
                    </a:lnTo>
                    <a:lnTo>
                      <a:pt x="227" y="28"/>
                    </a:lnTo>
                    <a:lnTo>
                      <a:pt x="227" y="30"/>
                    </a:lnTo>
                    <a:lnTo>
                      <a:pt x="223" y="30"/>
                    </a:lnTo>
                    <a:lnTo>
                      <a:pt x="222" y="32"/>
                    </a:lnTo>
                    <a:lnTo>
                      <a:pt x="220" y="32"/>
                    </a:lnTo>
                    <a:lnTo>
                      <a:pt x="218" y="32"/>
                    </a:lnTo>
                    <a:lnTo>
                      <a:pt x="215" y="32"/>
                    </a:lnTo>
                    <a:lnTo>
                      <a:pt x="213" y="32"/>
                    </a:lnTo>
                    <a:lnTo>
                      <a:pt x="211" y="32"/>
                    </a:lnTo>
                    <a:lnTo>
                      <a:pt x="195" y="34"/>
                    </a:lnTo>
                    <a:lnTo>
                      <a:pt x="191" y="35"/>
                    </a:lnTo>
                    <a:lnTo>
                      <a:pt x="189" y="35"/>
                    </a:lnTo>
                    <a:lnTo>
                      <a:pt x="188" y="35"/>
                    </a:lnTo>
                    <a:lnTo>
                      <a:pt x="186" y="37"/>
                    </a:lnTo>
                    <a:lnTo>
                      <a:pt x="182" y="39"/>
                    </a:lnTo>
                    <a:lnTo>
                      <a:pt x="182" y="41"/>
                    </a:lnTo>
                    <a:lnTo>
                      <a:pt x="181" y="41"/>
                    </a:lnTo>
                    <a:lnTo>
                      <a:pt x="179" y="41"/>
                    </a:lnTo>
                    <a:lnTo>
                      <a:pt x="179" y="43"/>
                    </a:lnTo>
                    <a:lnTo>
                      <a:pt x="173" y="46"/>
                    </a:lnTo>
                    <a:lnTo>
                      <a:pt x="172" y="48"/>
                    </a:lnTo>
                    <a:lnTo>
                      <a:pt x="173" y="50"/>
                    </a:lnTo>
                    <a:lnTo>
                      <a:pt x="177" y="53"/>
                    </a:lnTo>
                    <a:lnTo>
                      <a:pt x="179" y="61"/>
                    </a:lnTo>
                    <a:lnTo>
                      <a:pt x="179" y="62"/>
                    </a:lnTo>
                    <a:lnTo>
                      <a:pt x="179" y="64"/>
                    </a:lnTo>
                    <a:lnTo>
                      <a:pt x="179" y="66"/>
                    </a:lnTo>
                    <a:lnTo>
                      <a:pt x="172" y="75"/>
                    </a:lnTo>
                    <a:lnTo>
                      <a:pt x="170" y="77"/>
                    </a:lnTo>
                    <a:lnTo>
                      <a:pt x="170" y="78"/>
                    </a:lnTo>
                    <a:lnTo>
                      <a:pt x="170" y="80"/>
                    </a:lnTo>
                    <a:lnTo>
                      <a:pt x="172" y="82"/>
                    </a:lnTo>
                    <a:lnTo>
                      <a:pt x="170" y="82"/>
                    </a:lnTo>
                    <a:lnTo>
                      <a:pt x="170" y="84"/>
                    </a:lnTo>
                    <a:lnTo>
                      <a:pt x="168" y="87"/>
                    </a:lnTo>
                    <a:lnTo>
                      <a:pt x="163" y="89"/>
                    </a:lnTo>
                    <a:lnTo>
                      <a:pt x="154" y="87"/>
                    </a:lnTo>
                    <a:lnTo>
                      <a:pt x="152" y="87"/>
                    </a:lnTo>
                    <a:lnTo>
                      <a:pt x="152" y="89"/>
                    </a:lnTo>
                    <a:lnTo>
                      <a:pt x="154" y="93"/>
                    </a:lnTo>
                    <a:lnTo>
                      <a:pt x="155" y="93"/>
                    </a:lnTo>
                    <a:lnTo>
                      <a:pt x="155" y="98"/>
                    </a:lnTo>
                    <a:lnTo>
                      <a:pt x="157" y="100"/>
                    </a:lnTo>
                    <a:lnTo>
                      <a:pt x="152" y="105"/>
                    </a:lnTo>
                    <a:lnTo>
                      <a:pt x="148" y="105"/>
                    </a:lnTo>
                    <a:lnTo>
                      <a:pt x="145" y="105"/>
                    </a:lnTo>
                    <a:lnTo>
                      <a:pt x="145" y="109"/>
                    </a:lnTo>
                    <a:lnTo>
                      <a:pt x="143" y="111"/>
                    </a:lnTo>
                    <a:lnTo>
                      <a:pt x="143" y="112"/>
                    </a:lnTo>
                    <a:lnTo>
                      <a:pt x="143" y="114"/>
                    </a:lnTo>
                    <a:lnTo>
                      <a:pt x="141" y="118"/>
                    </a:lnTo>
                    <a:lnTo>
                      <a:pt x="141" y="129"/>
                    </a:lnTo>
                    <a:lnTo>
                      <a:pt x="136" y="134"/>
                    </a:lnTo>
                    <a:lnTo>
                      <a:pt x="134" y="134"/>
                    </a:lnTo>
                    <a:lnTo>
                      <a:pt x="132" y="134"/>
                    </a:lnTo>
                    <a:lnTo>
                      <a:pt x="132" y="132"/>
                    </a:lnTo>
                    <a:lnTo>
                      <a:pt x="132" y="130"/>
                    </a:lnTo>
                    <a:lnTo>
                      <a:pt x="130" y="130"/>
                    </a:lnTo>
                    <a:lnTo>
                      <a:pt x="129" y="130"/>
                    </a:lnTo>
                    <a:lnTo>
                      <a:pt x="129" y="132"/>
                    </a:lnTo>
                    <a:lnTo>
                      <a:pt x="125" y="130"/>
                    </a:lnTo>
                    <a:lnTo>
                      <a:pt x="123" y="130"/>
                    </a:lnTo>
                    <a:lnTo>
                      <a:pt x="121" y="132"/>
                    </a:lnTo>
                    <a:lnTo>
                      <a:pt x="120" y="132"/>
                    </a:lnTo>
                    <a:lnTo>
                      <a:pt x="116" y="136"/>
                    </a:lnTo>
                    <a:lnTo>
                      <a:pt x="114" y="136"/>
                    </a:lnTo>
                    <a:lnTo>
                      <a:pt x="114" y="138"/>
                    </a:lnTo>
                    <a:lnTo>
                      <a:pt x="116" y="138"/>
                    </a:lnTo>
                    <a:lnTo>
                      <a:pt x="116" y="139"/>
                    </a:lnTo>
                    <a:lnTo>
                      <a:pt x="104" y="141"/>
                    </a:lnTo>
                    <a:lnTo>
                      <a:pt x="104" y="139"/>
                    </a:lnTo>
                    <a:lnTo>
                      <a:pt x="102" y="139"/>
                    </a:lnTo>
                    <a:lnTo>
                      <a:pt x="100" y="143"/>
                    </a:lnTo>
                    <a:lnTo>
                      <a:pt x="96" y="146"/>
                    </a:lnTo>
                    <a:lnTo>
                      <a:pt x="95" y="152"/>
                    </a:lnTo>
                    <a:lnTo>
                      <a:pt x="95" y="155"/>
                    </a:lnTo>
                    <a:lnTo>
                      <a:pt x="93" y="161"/>
                    </a:lnTo>
                    <a:lnTo>
                      <a:pt x="93" y="163"/>
                    </a:lnTo>
                    <a:lnTo>
                      <a:pt x="95" y="163"/>
                    </a:lnTo>
                    <a:lnTo>
                      <a:pt x="95" y="164"/>
                    </a:lnTo>
                    <a:lnTo>
                      <a:pt x="91" y="166"/>
                    </a:lnTo>
                    <a:lnTo>
                      <a:pt x="73" y="172"/>
                    </a:lnTo>
                    <a:lnTo>
                      <a:pt x="62" y="172"/>
                    </a:lnTo>
                    <a:lnTo>
                      <a:pt x="61" y="172"/>
                    </a:lnTo>
                    <a:lnTo>
                      <a:pt x="59" y="173"/>
                    </a:lnTo>
                    <a:lnTo>
                      <a:pt x="57" y="175"/>
                    </a:lnTo>
                    <a:lnTo>
                      <a:pt x="53" y="173"/>
                    </a:lnTo>
                    <a:lnTo>
                      <a:pt x="34" y="173"/>
                    </a:lnTo>
                    <a:lnTo>
                      <a:pt x="34" y="175"/>
                    </a:lnTo>
                    <a:lnTo>
                      <a:pt x="32" y="175"/>
                    </a:lnTo>
                    <a:lnTo>
                      <a:pt x="7" y="16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4" name="Freeform 5763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5" name="Freeform 5764"/>
              <p:cNvSpPr>
                <a:spLocks/>
              </p:cNvSpPr>
              <p:nvPr/>
            </p:nvSpPr>
            <p:spPr bwMode="auto">
              <a:xfrm>
                <a:off x="3422" y="2010"/>
                <a:ext cx="18" cy="18"/>
              </a:xfrm>
              <a:custGeom>
                <a:avLst/>
                <a:gdLst>
                  <a:gd name="T0" fmla="*/ 18 w 18"/>
                  <a:gd name="T1" fmla="*/ 18 h 18"/>
                  <a:gd name="T2" fmla="*/ 9 w 18"/>
                  <a:gd name="T3" fmla="*/ 16 h 18"/>
                  <a:gd name="T4" fmla="*/ 0 w 18"/>
                  <a:gd name="T5" fmla="*/ 2 h 18"/>
                  <a:gd name="T6" fmla="*/ 2 w 18"/>
                  <a:gd name="T7" fmla="*/ 0 h 18"/>
                  <a:gd name="T8" fmla="*/ 4 w 18"/>
                  <a:gd name="T9" fmla="*/ 2 h 18"/>
                  <a:gd name="T10" fmla="*/ 6 w 18"/>
                  <a:gd name="T11" fmla="*/ 3 h 18"/>
                  <a:gd name="T12" fmla="*/ 7 w 18"/>
                  <a:gd name="T13" fmla="*/ 3 h 18"/>
                  <a:gd name="T14" fmla="*/ 11 w 18"/>
                  <a:gd name="T15" fmla="*/ 3 h 18"/>
                  <a:gd name="T16" fmla="*/ 13 w 18"/>
                  <a:gd name="T17" fmla="*/ 3 h 18"/>
                  <a:gd name="T18" fmla="*/ 14 w 18"/>
                  <a:gd name="T19" fmla="*/ 3 h 18"/>
                  <a:gd name="T20" fmla="*/ 18 w 18"/>
                  <a:gd name="T21" fmla="*/ 11 h 18"/>
                  <a:gd name="T22" fmla="*/ 18 w 18"/>
                  <a:gd name="T23" fmla="*/ 18 h 1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8"/>
                  <a:gd name="T37" fmla="*/ 0 h 18"/>
                  <a:gd name="T38" fmla="*/ 18 w 18"/>
                  <a:gd name="T39" fmla="*/ 18 h 18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8" h="18">
                    <a:moveTo>
                      <a:pt x="18" y="18"/>
                    </a:moveTo>
                    <a:lnTo>
                      <a:pt x="9" y="16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2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4" y="3"/>
                    </a:lnTo>
                    <a:lnTo>
                      <a:pt x="18" y="11"/>
                    </a:lnTo>
                    <a:lnTo>
                      <a:pt x="18" y="1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6" name="Freeform 5765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7" name="Freeform 5766"/>
              <p:cNvSpPr>
                <a:spLocks/>
              </p:cNvSpPr>
              <p:nvPr/>
            </p:nvSpPr>
            <p:spPr bwMode="auto">
              <a:xfrm>
                <a:off x="3424" y="1963"/>
                <a:ext cx="86" cy="72"/>
              </a:xfrm>
              <a:custGeom>
                <a:avLst/>
                <a:gdLst>
                  <a:gd name="T0" fmla="*/ 25 w 86"/>
                  <a:gd name="T1" fmla="*/ 2 h 72"/>
                  <a:gd name="T2" fmla="*/ 32 w 86"/>
                  <a:gd name="T3" fmla="*/ 7 h 72"/>
                  <a:gd name="T4" fmla="*/ 38 w 86"/>
                  <a:gd name="T5" fmla="*/ 15 h 72"/>
                  <a:gd name="T6" fmla="*/ 46 w 86"/>
                  <a:gd name="T7" fmla="*/ 15 h 72"/>
                  <a:gd name="T8" fmla="*/ 50 w 86"/>
                  <a:gd name="T9" fmla="*/ 9 h 72"/>
                  <a:gd name="T10" fmla="*/ 57 w 86"/>
                  <a:gd name="T11" fmla="*/ 2 h 72"/>
                  <a:gd name="T12" fmla="*/ 77 w 86"/>
                  <a:gd name="T13" fmla="*/ 29 h 72"/>
                  <a:gd name="T14" fmla="*/ 82 w 86"/>
                  <a:gd name="T15" fmla="*/ 29 h 72"/>
                  <a:gd name="T16" fmla="*/ 86 w 86"/>
                  <a:gd name="T17" fmla="*/ 36 h 72"/>
                  <a:gd name="T18" fmla="*/ 79 w 86"/>
                  <a:gd name="T19" fmla="*/ 33 h 72"/>
                  <a:gd name="T20" fmla="*/ 73 w 86"/>
                  <a:gd name="T21" fmla="*/ 38 h 72"/>
                  <a:gd name="T22" fmla="*/ 64 w 86"/>
                  <a:gd name="T23" fmla="*/ 58 h 72"/>
                  <a:gd name="T24" fmla="*/ 63 w 86"/>
                  <a:gd name="T25" fmla="*/ 72 h 72"/>
                  <a:gd name="T26" fmla="*/ 57 w 86"/>
                  <a:gd name="T27" fmla="*/ 72 h 72"/>
                  <a:gd name="T28" fmla="*/ 54 w 86"/>
                  <a:gd name="T29" fmla="*/ 68 h 72"/>
                  <a:gd name="T30" fmla="*/ 48 w 86"/>
                  <a:gd name="T31" fmla="*/ 65 h 72"/>
                  <a:gd name="T32" fmla="*/ 54 w 86"/>
                  <a:gd name="T33" fmla="*/ 61 h 72"/>
                  <a:gd name="T34" fmla="*/ 52 w 86"/>
                  <a:gd name="T35" fmla="*/ 50 h 72"/>
                  <a:gd name="T36" fmla="*/ 39 w 86"/>
                  <a:gd name="T37" fmla="*/ 50 h 72"/>
                  <a:gd name="T38" fmla="*/ 30 w 86"/>
                  <a:gd name="T39" fmla="*/ 59 h 72"/>
                  <a:gd name="T40" fmla="*/ 25 w 86"/>
                  <a:gd name="T41" fmla="*/ 65 h 72"/>
                  <a:gd name="T42" fmla="*/ 21 w 86"/>
                  <a:gd name="T43" fmla="*/ 59 h 72"/>
                  <a:gd name="T44" fmla="*/ 25 w 86"/>
                  <a:gd name="T45" fmla="*/ 56 h 72"/>
                  <a:gd name="T46" fmla="*/ 23 w 86"/>
                  <a:gd name="T47" fmla="*/ 52 h 72"/>
                  <a:gd name="T48" fmla="*/ 21 w 86"/>
                  <a:gd name="T49" fmla="*/ 49 h 72"/>
                  <a:gd name="T50" fmla="*/ 16 w 86"/>
                  <a:gd name="T51" fmla="*/ 47 h 72"/>
                  <a:gd name="T52" fmla="*/ 12 w 86"/>
                  <a:gd name="T53" fmla="*/ 41 h 72"/>
                  <a:gd name="T54" fmla="*/ 14 w 86"/>
                  <a:gd name="T55" fmla="*/ 38 h 72"/>
                  <a:gd name="T56" fmla="*/ 9 w 86"/>
                  <a:gd name="T57" fmla="*/ 33 h 72"/>
                  <a:gd name="T58" fmla="*/ 7 w 86"/>
                  <a:gd name="T59" fmla="*/ 27 h 72"/>
                  <a:gd name="T60" fmla="*/ 9 w 86"/>
                  <a:gd name="T61" fmla="*/ 24 h 72"/>
                  <a:gd name="T62" fmla="*/ 5 w 86"/>
                  <a:gd name="T63" fmla="*/ 20 h 72"/>
                  <a:gd name="T64" fmla="*/ 0 w 86"/>
                  <a:gd name="T65" fmla="*/ 13 h 72"/>
                  <a:gd name="T66" fmla="*/ 11 w 86"/>
                  <a:gd name="T67" fmla="*/ 11 h 72"/>
                  <a:gd name="T68" fmla="*/ 16 w 86"/>
                  <a:gd name="T69" fmla="*/ 15 h 72"/>
                  <a:gd name="T70" fmla="*/ 25 w 86"/>
                  <a:gd name="T71" fmla="*/ 16 h 72"/>
                  <a:gd name="T72" fmla="*/ 25 w 86"/>
                  <a:gd name="T73" fmla="*/ 13 h 72"/>
                  <a:gd name="T74" fmla="*/ 21 w 86"/>
                  <a:gd name="T75" fmla="*/ 7 h 72"/>
                  <a:gd name="T76" fmla="*/ 20 w 86"/>
                  <a:gd name="T77" fmla="*/ 4 h 7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86"/>
                  <a:gd name="T118" fmla="*/ 0 h 72"/>
                  <a:gd name="T119" fmla="*/ 86 w 86"/>
                  <a:gd name="T120" fmla="*/ 72 h 72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86" h="72">
                    <a:moveTo>
                      <a:pt x="23" y="0"/>
                    </a:moveTo>
                    <a:lnTo>
                      <a:pt x="25" y="2"/>
                    </a:lnTo>
                    <a:lnTo>
                      <a:pt x="29" y="2"/>
                    </a:lnTo>
                    <a:lnTo>
                      <a:pt x="32" y="7"/>
                    </a:lnTo>
                    <a:lnTo>
                      <a:pt x="34" y="7"/>
                    </a:lnTo>
                    <a:lnTo>
                      <a:pt x="38" y="15"/>
                    </a:lnTo>
                    <a:lnTo>
                      <a:pt x="45" y="15"/>
                    </a:lnTo>
                    <a:lnTo>
                      <a:pt x="46" y="15"/>
                    </a:lnTo>
                    <a:lnTo>
                      <a:pt x="48" y="13"/>
                    </a:lnTo>
                    <a:lnTo>
                      <a:pt x="50" y="9"/>
                    </a:lnTo>
                    <a:lnTo>
                      <a:pt x="54" y="7"/>
                    </a:lnTo>
                    <a:lnTo>
                      <a:pt x="57" y="2"/>
                    </a:lnTo>
                    <a:lnTo>
                      <a:pt x="73" y="27"/>
                    </a:lnTo>
                    <a:lnTo>
                      <a:pt x="77" y="29"/>
                    </a:lnTo>
                    <a:lnTo>
                      <a:pt x="80" y="27"/>
                    </a:lnTo>
                    <a:lnTo>
                      <a:pt x="82" y="29"/>
                    </a:lnTo>
                    <a:lnTo>
                      <a:pt x="84" y="31"/>
                    </a:lnTo>
                    <a:lnTo>
                      <a:pt x="86" y="36"/>
                    </a:lnTo>
                    <a:lnTo>
                      <a:pt x="82" y="33"/>
                    </a:lnTo>
                    <a:lnTo>
                      <a:pt x="79" y="33"/>
                    </a:lnTo>
                    <a:lnTo>
                      <a:pt x="75" y="34"/>
                    </a:lnTo>
                    <a:lnTo>
                      <a:pt x="73" y="38"/>
                    </a:lnTo>
                    <a:lnTo>
                      <a:pt x="68" y="61"/>
                    </a:lnTo>
                    <a:lnTo>
                      <a:pt x="64" y="58"/>
                    </a:lnTo>
                    <a:lnTo>
                      <a:pt x="63" y="59"/>
                    </a:lnTo>
                    <a:lnTo>
                      <a:pt x="63" y="72"/>
                    </a:lnTo>
                    <a:lnTo>
                      <a:pt x="61" y="72"/>
                    </a:lnTo>
                    <a:lnTo>
                      <a:pt x="57" y="72"/>
                    </a:lnTo>
                    <a:lnTo>
                      <a:pt x="55" y="70"/>
                    </a:lnTo>
                    <a:lnTo>
                      <a:pt x="54" y="68"/>
                    </a:lnTo>
                    <a:lnTo>
                      <a:pt x="52" y="67"/>
                    </a:lnTo>
                    <a:lnTo>
                      <a:pt x="48" y="65"/>
                    </a:lnTo>
                    <a:lnTo>
                      <a:pt x="54" y="61"/>
                    </a:lnTo>
                    <a:lnTo>
                      <a:pt x="52" y="56"/>
                    </a:lnTo>
                    <a:lnTo>
                      <a:pt x="52" y="50"/>
                    </a:lnTo>
                    <a:lnTo>
                      <a:pt x="46" y="49"/>
                    </a:lnTo>
                    <a:lnTo>
                      <a:pt x="39" y="50"/>
                    </a:lnTo>
                    <a:lnTo>
                      <a:pt x="32" y="56"/>
                    </a:lnTo>
                    <a:lnTo>
                      <a:pt x="30" y="59"/>
                    </a:lnTo>
                    <a:lnTo>
                      <a:pt x="29" y="65"/>
                    </a:lnTo>
                    <a:lnTo>
                      <a:pt x="25" y="65"/>
                    </a:lnTo>
                    <a:lnTo>
                      <a:pt x="23" y="61"/>
                    </a:lnTo>
                    <a:lnTo>
                      <a:pt x="21" y="59"/>
                    </a:lnTo>
                    <a:lnTo>
                      <a:pt x="23" y="58"/>
                    </a:lnTo>
                    <a:lnTo>
                      <a:pt x="25" y="56"/>
                    </a:lnTo>
                    <a:lnTo>
                      <a:pt x="23" y="54"/>
                    </a:lnTo>
                    <a:lnTo>
                      <a:pt x="23" y="52"/>
                    </a:lnTo>
                    <a:lnTo>
                      <a:pt x="23" y="50"/>
                    </a:lnTo>
                    <a:lnTo>
                      <a:pt x="21" y="49"/>
                    </a:lnTo>
                    <a:lnTo>
                      <a:pt x="20" y="49"/>
                    </a:lnTo>
                    <a:lnTo>
                      <a:pt x="16" y="47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14" y="40"/>
                    </a:lnTo>
                    <a:lnTo>
                      <a:pt x="14" y="38"/>
                    </a:lnTo>
                    <a:lnTo>
                      <a:pt x="14" y="36"/>
                    </a:lnTo>
                    <a:lnTo>
                      <a:pt x="9" y="33"/>
                    </a:lnTo>
                    <a:lnTo>
                      <a:pt x="7" y="29"/>
                    </a:lnTo>
                    <a:lnTo>
                      <a:pt x="7" y="27"/>
                    </a:lnTo>
                    <a:lnTo>
                      <a:pt x="7" y="25"/>
                    </a:lnTo>
                    <a:lnTo>
                      <a:pt x="9" y="24"/>
                    </a:lnTo>
                    <a:lnTo>
                      <a:pt x="7" y="22"/>
                    </a:lnTo>
                    <a:lnTo>
                      <a:pt x="5" y="20"/>
                    </a:lnTo>
                    <a:lnTo>
                      <a:pt x="4" y="20"/>
                    </a:lnTo>
                    <a:lnTo>
                      <a:pt x="0" y="13"/>
                    </a:lnTo>
                    <a:lnTo>
                      <a:pt x="5" y="11"/>
                    </a:lnTo>
                    <a:lnTo>
                      <a:pt x="11" y="11"/>
                    </a:lnTo>
                    <a:lnTo>
                      <a:pt x="12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5" y="16"/>
                    </a:lnTo>
                    <a:lnTo>
                      <a:pt x="27" y="15"/>
                    </a:lnTo>
                    <a:lnTo>
                      <a:pt x="25" y="13"/>
                    </a:lnTo>
                    <a:lnTo>
                      <a:pt x="21" y="11"/>
                    </a:lnTo>
                    <a:lnTo>
                      <a:pt x="21" y="7"/>
                    </a:lnTo>
                    <a:lnTo>
                      <a:pt x="20" y="6"/>
                    </a:lnTo>
                    <a:lnTo>
                      <a:pt x="20" y="4"/>
                    </a:lnTo>
                    <a:lnTo>
                      <a:pt x="2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8" name="Freeform 5767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19" name="Freeform 5768"/>
              <p:cNvSpPr>
                <a:spLocks/>
              </p:cNvSpPr>
              <p:nvPr/>
            </p:nvSpPr>
            <p:spPr bwMode="auto">
              <a:xfrm>
                <a:off x="3449" y="1634"/>
                <a:ext cx="652" cy="349"/>
              </a:xfrm>
              <a:custGeom>
                <a:avLst/>
                <a:gdLst>
                  <a:gd name="T0" fmla="*/ 132 w 652"/>
                  <a:gd name="T1" fmla="*/ 326 h 349"/>
                  <a:gd name="T2" fmla="*/ 98 w 652"/>
                  <a:gd name="T3" fmla="*/ 311 h 349"/>
                  <a:gd name="T4" fmla="*/ 70 w 652"/>
                  <a:gd name="T5" fmla="*/ 285 h 349"/>
                  <a:gd name="T6" fmla="*/ 81 w 652"/>
                  <a:gd name="T7" fmla="*/ 272 h 349"/>
                  <a:gd name="T8" fmla="*/ 88 w 652"/>
                  <a:gd name="T9" fmla="*/ 256 h 349"/>
                  <a:gd name="T10" fmla="*/ 124 w 652"/>
                  <a:gd name="T11" fmla="*/ 260 h 349"/>
                  <a:gd name="T12" fmla="*/ 124 w 652"/>
                  <a:gd name="T13" fmla="*/ 242 h 349"/>
                  <a:gd name="T14" fmla="*/ 107 w 652"/>
                  <a:gd name="T15" fmla="*/ 218 h 349"/>
                  <a:gd name="T16" fmla="*/ 61 w 652"/>
                  <a:gd name="T17" fmla="*/ 220 h 349"/>
                  <a:gd name="T18" fmla="*/ 25 w 652"/>
                  <a:gd name="T19" fmla="*/ 227 h 349"/>
                  <a:gd name="T20" fmla="*/ 30 w 652"/>
                  <a:gd name="T21" fmla="*/ 204 h 349"/>
                  <a:gd name="T22" fmla="*/ 11 w 652"/>
                  <a:gd name="T23" fmla="*/ 193 h 349"/>
                  <a:gd name="T24" fmla="*/ 9 w 652"/>
                  <a:gd name="T25" fmla="*/ 165 h 349"/>
                  <a:gd name="T26" fmla="*/ 14 w 652"/>
                  <a:gd name="T27" fmla="*/ 134 h 349"/>
                  <a:gd name="T28" fmla="*/ 32 w 652"/>
                  <a:gd name="T29" fmla="*/ 127 h 349"/>
                  <a:gd name="T30" fmla="*/ 55 w 652"/>
                  <a:gd name="T31" fmla="*/ 113 h 349"/>
                  <a:gd name="T32" fmla="*/ 75 w 652"/>
                  <a:gd name="T33" fmla="*/ 100 h 349"/>
                  <a:gd name="T34" fmla="*/ 91 w 652"/>
                  <a:gd name="T35" fmla="*/ 98 h 349"/>
                  <a:gd name="T36" fmla="*/ 115 w 652"/>
                  <a:gd name="T37" fmla="*/ 107 h 349"/>
                  <a:gd name="T38" fmla="*/ 131 w 652"/>
                  <a:gd name="T39" fmla="*/ 129 h 349"/>
                  <a:gd name="T40" fmla="*/ 138 w 652"/>
                  <a:gd name="T41" fmla="*/ 125 h 349"/>
                  <a:gd name="T42" fmla="*/ 163 w 652"/>
                  <a:gd name="T43" fmla="*/ 120 h 349"/>
                  <a:gd name="T44" fmla="*/ 188 w 652"/>
                  <a:gd name="T45" fmla="*/ 115 h 349"/>
                  <a:gd name="T46" fmla="*/ 208 w 652"/>
                  <a:gd name="T47" fmla="*/ 131 h 349"/>
                  <a:gd name="T48" fmla="*/ 238 w 652"/>
                  <a:gd name="T49" fmla="*/ 124 h 349"/>
                  <a:gd name="T50" fmla="*/ 217 w 652"/>
                  <a:gd name="T51" fmla="*/ 95 h 349"/>
                  <a:gd name="T52" fmla="*/ 229 w 652"/>
                  <a:gd name="T53" fmla="*/ 72 h 349"/>
                  <a:gd name="T54" fmla="*/ 245 w 652"/>
                  <a:gd name="T55" fmla="*/ 59 h 349"/>
                  <a:gd name="T56" fmla="*/ 238 w 652"/>
                  <a:gd name="T57" fmla="*/ 50 h 349"/>
                  <a:gd name="T58" fmla="*/ 240 w 652"/>
                  <a:gd name="T59" fmla="*/ 39 h 349"/>
                  <a:gd name="T60" fmla="*/ 263 w 652"/>
                  <a:gd name="T61" fmla="*/ 38 h 349"/>
                  <a:gd name="T62" fmla="*/ 283 w 652"/>
                  <a:gd name="T63" fmla="*/ 32 h 349"/>
                  <a:gd name="T64" fmla="*/ 301 w 652"/>
                  <a:gd name="T65" fmla="*/ 23 h 349"/>
                  <a:gd name="T66" fmla="*/ 345 w 652"/>
                  <a:gd name="T67" fmla="*/ 13 h 349"/>
                  <a:gd name="T68" fmla="*/ 360 w 652"/>
                  <a:gd name="T69" fmla="*/ 2 h 349"/>
                  <a:gd name="T70" fmla="*/ 376 w 652"/>
                  <a:gd name="T71" fmla="*/ 4 h 349"/>
                  <a:gd name="T72" fmla="*/ 392 w 652"/>
                  <a:gd name="T73" fmla="*/ 16 h 349"/>
                  <a:gd name="T74" fmla="*/ 399 w 652"/>
                  <a:gd name="T75" fmla="*/ 34 h 349"/>
                  <a:gd name="T76" fmla="*/ 413 w 652"/>
                  <a:gd name="T77" fmla="*/ 34 h 349"/>
                  <a:gd name="T78" fmla="*/ 430 w 652"/>
                  <a:gd name="T79" fmla="*/ 41 h 349"/>
                  <a:gd name="T80" fmla="*/ 430 w 652"/>
                  <a:gd name="T81" fmla="*/ 47 h 349"/>
                  <a:gd name="T82" fmla="*/ 444 w 652"/>
                  <a:gd name="T83" fmla="*/ 50 h 349"/>
                  <a:gd name="T84" fmla="*/ 462 w 652"/>
                  <a:gd name="T85" fmla="*/ 41 h 349"/>
                  <a:gd name="T86" fmla="*/ 487 w 652"/>
                  <a:gd name="T87" fmla="*/ 30 h 349"/>
                  <a:gd name="T88" fmla="*/ 503 w 652"/>
                  <a:gd name="T89" fmla="*/ 59 h 349"/>
                  <a:gd name="T90" fmla="*/ 553 w 652"/>
                  <a:gd name="T91" fmla="*/ 115 h 349"/>
                  <a:gd name="T92" fmla="*/ 575 w 652"/>
                  <a:gd name="T93" fmla="*/ 125 h 349"/>
                  <a:gd name="T94" fmla="*/ 594 w 652"/>
                  <a:gd name="T95" fmla="*/ 120 h 349"/>
                  <a:gd name="T96" fmla="*/ 605 w 652"/>
                  <a:gd name="T97" fmla="*/ 136 h 349"/>
                  <a:gd name="T98" fmla="*/ 621 w 652"/>
                  <a:gd name="T99" fmla="*/ 152 h 349"/>
                  <a:gd name="T100" fmla="*/ 644 w 652"/>
                  <a:gd name="T101" fmla="*/ 154 h 349"/>
                  <a:gd name="T102" fmla="*/ 641 w 652"/>
                  <a:gd name="T103" fmla="*/ 183 h 349"/>
                  <a:gd name="T104" fmla="*/ 600 w 652"/>
                  <a:gd name="T105" fmla="*/ 217 h 349"/>
                  <a:gd name="T106" fmla="*/ 537 w 652"/>
                  <a:gd name="T107" fmla="*/ 267 h 349"/>
                  <a:gd name="T108" fmla="*/ 541 w 652"/>
                  <a:gd name="T109" fmla="*/ 322 h 349"/>
                  <a:gd name="T110" fmla="*/ 490 w 652"/>
                  <a:gd name="T111" fmla="*/ 306 h 349"/>
                  <a:gd name="T112" fmla="*/ 440 w 652"/>
                  <a:gd name="T113" fmla="*/ 302 h 349"/>
                  <a:gd name="T114" fmla="*/ 405 w 652"/>
                  <a:gd name="T115" fmla="*/ 311 h 349"/>
                  <a:gd name="T116" fmla="*/ 383 w 652"/>
                  <a:gd name="T117" fmla="*/ 326 h 349"/>
                  <a:gd name="T118" fmla="*/ 344 w 652"/>
                  <a:gd name="T119" fmla="*/ 344 h 349"/>
                  <a:gd name="T120" fmla="*/ 306 w 652"/>
                  <a:gd name="T121" fmla="*/ 299 h 3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52"/>
                  <a:gd name="T184" fmla="*/ 0 h 349"/>
                  <a:gd name="T185" fmla="*/ 652 w 652"/>
                  <a:gd name="T186" fmla="*/ 349 h 34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52" h="349">
                    <a:moveTo>
                      <a:pt x="152" y="263"/>
                    </a:moveTo>
                    <a:lnTo>
                      <a:pt x="152" y="342"/>
                    </a:lnTo>
                    <a:lnTo>
                      <a:pt x="149" y="344"/>
                    </a:lnTo>
                    <a:lnTo>
                      <a:pt x="143" y="344"/>
                    </a:lnTo>
                    <a:lnTo>
                      <a:pt x="140" y="342"/>
                    </a:lnTo>
                    <a:lnTo>
                      <a:pt x="136" y="333"/>
                    </a:lnTo>
                    <a:lnTo>
                      <a:pt x="134" y="331"/>
                    </a:lnTo>
                    <a:lnTo>
                      <a:pt x="132" y="326"/>
                    </a:lnTo>
                    <a:lnTo>
                      <a:pt x="131" y="324"/>
                    </a:lnTo>
                    <a:lnTo>
                      <a:pt x="122" y="320"/>
                    </a:lnTo>
                    <a:lnTo>
                      <a:pt x="120" y="320"/>
                    </a:lnTo>
                    <a:lnTo>
                      <a:pt x="104" y="324"/>
                    </a:lnTo>
                    <a:lnTo>
                      <a:pt x="95" y="333"/>
                    </a:lnTo>
                    <a:lnTo>
                      <a:pt x="95" y="320"/>
                    </a:lnTo>
                    <a:lnTo>
                      <a:pt x="98" y="317"/>
                    </a:lnTo>
                    <a:lnTo>
                      <a:pt x="98" y="311"/>
                    </a:lnTo>
                    <a:lnTo>
                      <a:pt x="95" y="310"/>
                    </a:lnTo>
                    <a:lnTo>
                      <a:pt x="91" y="310"/>
                    </a:lnTo>
                    <a:lnTo>
                      <a:pt x="86" y="308"/>
                    </a:lnTo>
                    <a:lnTo>
                      <a:pt x="82" y="302"/>
                    </a:lnTo>
                    <a:lnTo>
                      <a:pt x="77" y="302"/>
                    </a:lnTo>
                    <a:lnTo>
                      <a:pt x="75" y="292"/>
                    </a:lnTo>
                    <a:lnTo>
                      <a:pt x="73" y="286"/>
                    </a:lnTo>
                    <a:lnTo>
                      <a:pt x="70" y="285"/>
                    </a:lnTo>
                    <a:lnTo>
                      <a:pt x="68" y="279"/>
                    </a:lnTo>
                    <a:lnTo>
                      <a:pt x="61" y="277"/>
                    </a:lnTo>
                    <a:lnTo>
                      <a:pt x="57" y="272"/>
                    </a:lnTo>
                    <a:lnTo>
                      <a:pt x="61" y="270"/>
                    </a:lnTo>
                    <a:lnTo>
                      <a:pt x="66" y="270"/>
                    </a:lnTo>
                    <a:lnTo>
                      <a:pt x="73" y="272"/>
                    </a:lnTo>
                    <a:lnTo>
                      <a:pt x="75" y="272"/>
                    </a:lnTo>
                    <a:lnTo>
                      <a:pt x="81" y="272"/>
                    </a:lnTo>
                    <a:lnTo>
                      <a:pt x="77" y="267"/>
                    </a:lnTo>
                    <a:lnTo>
                      <a:pt x="77" y="261"/>
                    </a:lnTo>
                    <a:lnTo>
                      <a:pt x="79" y="258"/>
                    </a:lnTo>
                    <a:lnTo>
                      <a:pt x="81" y="258"/>
                    </a:lnTo>
                    <a:lnTo>
                      <a:pt x="81" y="260"/>
                    </a:lnTo>
                    <a:lnTo>
                      <a:pt x="84" y="260"/>
                    </a:lnTo>
                    <a:lnTo>
                      <a:pt x="88" y="258"/>
                    </a:lnTo>
                    <a:lnTo>
                      <a:pt x="88" y="256"/>
                    </a:lnTo>
                    <a:lnTo>
                      <a:pt x="91" y="252"/>
                    </a:lnTo>
                    <a:lnTo>
                      <a:pt x="97" y="252"/>
                    </a:lnTo>
                    <a:lnTo>
                      <a:pt x="106" y="258"/>
                    </a:lnTo>
                    <a:lnTo>
                      <a:pt x="109" y="256"/>
                    </a:lnTo>
                    <a:lnTo>
                      <a:pt x="113" y="254"/>
                    </a:lnTo>
                    <a:lnTo>
                      <a:pt x="115" y="254"/>
                    </a:lnTo>
                    <a:lnTo>
                      <a:pt x="116" y="256"/>
                    </a:lnTo>
                    <a:lnTo>
                      <a:pt x="124" y="260"/>
                    </a:lnTo>
                    <a:lnTo>
                      <a:pt x="127" y="260"/>
                    </a:lnTo>
                    <a:lnTo>
                      <a:pt x="131" y="260"/>
                    </a:lnTo>
                    <a:lnTo>
                      <a:pt x="132" y="258"/>
                    </a:lnTo>
                    <a:lnTo>
                      <a:pt x="131" y="254"/>
                    </a:lnTo>
                    <a:lnTo>
                      <a:pt x="132" y="254"/>
                    </a:lnTo>
                    <a:lnTo>
                      <a:pt x="127" y="245"/>
                    </a:lnTo>
                    <a:lnTo>
                      <a:pt x="125" y="243"/>
                    </a:lnTo>
                    <a:lnTo>
                      <a:pt x="124" y="242"/>
                    </a:lnTo>
                    <a:lnTo>
                      <a:pt x="120" y="242"/>
                    </a:lnTo>
                    <a:lnTo>
                      <a:pt x="116" y="236"/>
                    </a:lnTo>
                    <a:lnTo>
                      <a:pt x="115" y="229"/>
                    </a:lnTo>
                    <a:lnTo>
                      <a:pt x="113" y="226"/>
                    </a:lnTo>
                    <a:lnTo>
                      <a:pt x="113" y="227"/>
                    </a:lnTo>
                    <a:lnTo>
                      <a:pt x="109" y="222"/>
                    </a:lnTo>
                    <a:lnTo>
                      <a:pt x="107" y="218"/>
                    </a:lnTo>
                    <a:lnTo>
                      <a:pt x="102" y="215"/>
                    </a:lnTo>
                    <a:lnTo>
                      <a:pt x="98" y="213"/>
                    </a:lnTo>
                    <a:lnTo>
                      <a:pt x="95" y="211"/>
                    </a:lnTo>
                    <a:lnTo>
                      <a:pt x="86" y="215"/>
                    </a:lnTo>
                    <a:lnTo>
                      <a:pt x="84" y="213"/>
                    </a:lnTo>
                    <a:lnTo>
                      <a:pt x="72" y="211"/>
                    </a:lnTo>
                    <a:lnTo>
                      <a:pt x="61" y="220"/>
                    </a:lnTo>
                    <a:lnTo>
                      <a:pt x="34" y="226"/>
                    </a:lnTo>
                    <a:lnTo>
                      <a:pt x="39" y="231"/>
                    </a:lnTo>
                    <a:lnTo>
                      <a:pt x="36" y="233"/>
                    </a:lnTo>
                    <a:lnTo>
                      <a:pt x="32" y="231"/>
                    </a:lnTo>
                    <a:lnTo>
                      <a:pt x="32" y="229"/>
                    </a:lnTo>
                    <a:lnTo>
                      <a:pt x="30" y="229"/>
                    </a:lnTo>
                    <a:lnTo>
                      <a:pt x="27" y="229"/>
                    </a:lnTo>
                    <a:lnTo>
                      <a:pt x="25" y="227"/>
                    </a:lnTo>
                    <a:lnTo>
                      <a:pt x="25" y="226"/>
                    </a:lnTo>
                    <a:lnTo>
                      <a:pt x="27" y="224"/>
                    </a:lnTo>
                    <a:lnTo>
                      <a:pt x="27" y="222"/>
                    </a:lnTo>
                    <a:lnTo>
                      <a:pt x="29" y="222"/>
                    </a:lnTo>
                    <a:lnTo>
                      <a:pt x="32" y="224"/>
                    </a:lnTo>
                    <a:lnTo>
                      <a:pt x="36" y="222"/>
                    </a:lnTo>
                    <a:lnTo>
                      <a:pt x="32" y="206"/>
                    </a:lnTo>
                    <a:lnTo>
                      <a:pt x="30" y="204"/>
                    </a:lnTo>
                    <a:lnTo>
                      <a:pt x="29" y="202"/>
                    </a:lnTo>
                    <a:lnTo>
                      <a:pt x="29" y="200"/>
                    </a:lnTo>
                    <a:lnTo>
                      <a:pt x="25" y="197"/>
                    </a:lnTo>
                    <a:lnTo>
                      <a:pt x="18" y="197"/>
                    </a:lnTo>
                    <a:lnTo>
                      <a:pt x="14" y="197"/>
                    </a:lnTo>
                    <a:lnTo>
                      <a:pt x="14" y="199"/>
                    </a:lnTo>
                    <a:lnTo>
                      <a:pt x="11" y="195"/>
                    </a:lnTo>
                    <a:lnTo>
                      <a:pt x="11" y="193"/>
                    </a:lnTo>
                    <a:lnTo>
                      <a:pt x="9" y="192"/>
                    </a:lnTo>
                    <a:lnTo>
                      <a:pt x="11" y="190"/>
                    </a:lnTo>
                    <a:lnTo>
                      <a:pt x="9" y="186"/>
                    </a:lnTo>
                    <a:lnTo>
                      <a:pt x="9" y="184"/>
                    </a:lnTo>
                    <a:lnTo>
                      <a:pt x="0" y="183"/>
                    </a:lnTo>
                    <a:lnTo>
                      <a:pt x="4" y="168"/>
                    </a:lnTo>
                    <a:lnTo>
                      <a:pt x="7" y="166"/>
                    </a:lnTo>
                    <a:lnTo>
                      <a:pt x="9" y="165"/>
                    </a:lnTo>
                    <a:lnTo>
                      <a:pt x="7" y="163"/>
                    </a:lnTo>
                    <a:lnTo>
                      <a:pt x="5" y="159"/>
                    </a:lnTo>
                    <a:lnTo>
                      <a:pt x="7" y="147"/>
                    </a:lnTo>
                    <a:lnTo>
                      <a:pt x="13" y="143"/>
                    </a:lnTo>
                    <a:lnTo>
                      <a:pt x="13" y="141"/>
                    </a:lnTo>
                    <a:lnTo>
                      <a:pt x="13" y="140"/>
                    </a:lnTo>
                    <a:lnTo>
                      <a:pt x="14" y="138"/>
                    </a:lnTo>
                    <a:lnTo>
                      <a:pt x="14" y="134"/>
                    </a:lnTo>
                    <a:lnTo>
                      <a:pt x="16" y="131"/>
                    </a:lnTo>
                    <a:lnTo>
                      <a:pt x="18" y="132"/>
                    </a:lnTo>
                    <a:lnTo>
                      <a:pt x="18" y="134"/>
                    </a:lnTo>
                    <a:lnTo>
                      <a:pt x="23" y="138"/>
                    </a:lnTo>
                    <a:lnTo>
                      <a:pt x="27" y="149"/>
                    </a:lnTo>
                    <a:lnTo>
                      <a:pt x="30" y="149"/>
                    </a:lnTo>
                    <a:lnTo>
                      <a:pt x="38" y="143"/>
                    </a:lnTo>
                    <a:lnTo>
                      <a:pt x="32" y="127"/>
                    </a:lnTo>
                    <a:lnTo>
                      <a:pt x="36" y="129"/>
                    </a:lnTo>
                    <a:lnTo>
                      <a:pt x="45" y="122"/>
                    </a:lnTo>
                    <a:lnTo>
                      <a:pt x="47" y="120"/>
                    </a:lnTo>
                    <a:lnTo>
                      <a:pt x="47" y="115"/>
                    </a:lnTo>
                    <a:lnTo>
                      <a:pt x="48" y="115"/>
                    </a:lnTo>
                    <a:lnTo>
                      <a:pt x="52" y="115"/>
                    </a:lnTo>
                    <a:lnTo>
                      <a:pt x="54" y="115"/>
                    </a:lnTo>
                    <a:lnTo>
                      <a:pt x="55" y="113"/>
                    </a:lnTo>
                    <a:lnTo>
                      <a:pt x="59" y="111"/>
                    </a:lnTo>
                    <a:lnTo>
                      <a:pt x="61" y="109"/>
                    </a:lnTo>
                    <a:lnTo>
                      <a:pt x="63" y="107"/>
                    </a:lnTo>
                    <a:lnTo>
                      <a:pt x="64" y="106"/>
                    </a:lnTo>
                    <a:lnTo>
                      <a:pt x="64" y="104"/>
                    </a:lnTo>
                    <a:lnTo>
                      <a:pt x="66" y="102"/>
                    </a:lnTo>
                    <a:lnTo>
                      <a:pt x="72" y="100"/>
                    </a:lnTo>
                    <a:lnTo>
                      <a:pt x="75" y="100"/>
                    </a:lnTo>
                    <a:lnTo>
                      <a:pt x="77" y="106"/>
                    </a:lnTo>
                    <a:lnTo>
                      <a:pt x="82" y="104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6" y="102"/>
                    </a:lnTo>
                    <a:lnTo>
                      <a:pt x="86" y="98"/>
                    </a:lnTo>
                    <a:lnTo>
                      <a:pt x="89" y="100"/>
                    </a:lnTo>
                    <a:lnTo>
                      <a:pt x="91" y="98"/>
                    </a:lnTo>
                    <a:lnTo>
                      <a:pt x="93" y="98"/>
                    </a:lnTo>
                    <a:lnTo>
                      <a:pt x="95" y="104"/>
                    </a:lnTo>
                    <a:lnTo>
                      <a:pt x="97" y="106"/>
                    </a:lnTo>
                    <a:lnTo>
                      <a:pt x="102" y="104"/>
                    </a:lnTo>
                    <a:lnTo>
                      <a:pt x="104" y="106"/>
                    </a:lnTo>
                    <a:lnTo>
                      <a:pt x="107" y="104"/>
                    </a:lnTo>
                    <a:lnTo>
                      <a:pt x="111" y="104"/>
                    </a:lnTo>
                    <a:lnTo>
                      <a:pt x="115" y="107"/>
                    </a:lnTo>
                    <a:lnTo>
                      <a:pt x="116" y="111"/>
                    </a:lnTo>
                    <a:lnTo>
                      <a:pt x="122" y="115"/>
                    </a:lnTo>
                    <a:lnTo>
                      <a:pt x="124" y="116"/>
                    </a:lnTo>
                    <a:lnTo>
                      <a:pt x="124" y="118"/>
                    </a:lnTo>
                    <a:lnTo>
                      <a:pt x="127" y="122"/>
                    </a:lnTo>
                    <a:lnTo>
                      <a:pt x="127" y="127"/>
                    </a:lnTo>
                    <a:lnTo>
                      <a:pt x="129" y="129"/>
                    </a:lnTo>
                    <a:lnTo>
                      <a:pt x="131" y="129"/>
                    </a:lnTo>
                    <a:lnTo>
                      <a:pt x="131" y="122"/>
                    </a:lnTo>
                    <a:lnTo>
                      <a:pt x="129" y="120"/>
                    </a:lnTo>
                    <a:lnTo>
                      <a:pt x="131" y="118"/>
                    </a:lnTo>
                    <a:lnTo>
                      <a:pt x="134" y="118"/>
                    </a:lnTo>
                    <a:lnTo>
                      <a:pt x="134" y="120"/>
                    </a:lnTo>
                    <a:lnTo>
                      <a:pt x="136" y="122"/>
                    </a:lnTo>
                    <a:lnTo>
                      <a:pt x="136" y="124"/>
                    </a:lnTo>
                    <a:lnTo>
                      <a:pt x="138" y="125"/>
                    </a:lnTo>
                    <a:lnTo>
                      <a:pt x="147" y="129"/>
                    </a:lnTo>
                    <a:lnTo>
                      <a:pt x="150" y="129"/>
                    </a:lnTo>
                    <a:lnTo>
                      <a:pt x="156" y="124"/>
                    </a:lnTo>
                    <a:lnTo>
                      <a:pt x="156" y="122"/>
                    </a:lnTo>
                    <a:lnTo>
                      <a:pt x="158" y="120"/>
                    </a:lnTo>
                    <a:lnTo>
                      <a:pt x="159" y="120"/>
                    </a:lnTo>
                    <a:lnTo>
                      <a:pt x="161" y="118"/>
                    </a:lnTo>
                    <a:lnTo>
                      <a:pt x="163" y="120"/>
                    </a:lnTo>
                    <a:lnTo>
                      <a:pt x="165" y="116"/>
                    </a:lnTo>
                    <a:lnTo>
                      <a:pt x="168" y="118"/>
                    </a:lnTo>
                    <a:lnTo>
                      <a:pt x="170" y="116"/>
                    </a:lnTo>
                    <a:lnTo>
                      <a:pt x="175" y="122"/>
                    </a:lnTo>
                    <a:lnTo>
                      <a:pt x="181" y="118"/>
                    </a:lnTo>
                    <a:lnTo>
                      <a:pt x="181" y="116"/>
                    </a:lnTo>
                    <a:lnTo>
                      <a:pt x="186" y="116"/>
                    </a:lnTo>
                    <a:lnTo>
                      <a:pt x="188" y="115"/>
                    </a:lnTo>
                    <a:lnTo>
                      <a:pt x="192" y="116"/>
                    </a:lnTo>
                    <a:lnTo>
                      <a:pt x="193" y="118"/>
                    </a:lnTo>
                    <a:lnTo>
                      <a:pt x="193" y="124"/>
                    </a:lnTo>
                    <a:lnTo>
                      <a:pt x="197" y="127"/>
                    </a:lnTo>
                    <a:lnTo>
                      <a:pt x="202" y="127"/>
                    </a:lnTo>
                    <a:lnTo>
                      <a:pt x="206" y="127"/>
                    </a:lnTo>
                    <a:lnTo>
                      <a:pt x="208" y="131"/>
                    </a:lnTo>
                    <a:lnTo>
                      <a:pt x="213" y="131"/>
                    </a:lnTo>
                    <a:lnTo>
                      <a:pt x="215" y="129"/>
                    </a:lnTo>
                    <a:lnTo>
                      <a:pt x="217" y="122"/>
                    </a:lnTo>
                    <a:lnTo>
                      <a:pt x="220" y="124"/>
                    </a:lnTo>
                    <a:lnTo>
                      <a:pt x="222" y="127"/>
                    </a:lnTo>
                    <a:lnTo>
                      <a:pt x="233" y="127"/>
                    </a:lnTo>
                    <a:lnTo>
                      <a:pt x="234" y="125"/>
                    </a:lnTo>
                    <a:lnTo>
                      <a:pt x="238" y="124"/>
                    </a:lnTo>
                    <a:lnTo>
                      <a:pt x="243" y="111"/>
                    </a:lnTo>
                    <a:lnTo>
                      <a:pt x="242" y="107"/>
                    </a:lnTo>
                    <a:lnTo>
                      <a:pt x="233" y="106"/>
                    </a:lnTo>
                    <a:lnTo>
                      <a:pt x="229" y="102"/>
                    </a:lnTo>
                    <a:lnTo>
                      <a:pt x="222" y="100"/>
                    </a:lnTo>
                    <a:lnTo>
                      <a:pt x="222" y="98"/>
                    </a:lnTo>
                    <a:lnTo>
                      <a:pt x="222" y="97"/>
                    </a:lnTo>
                    <a:lnTo>
                      <a:pt x="217" y="95"/>
                    </a:lnTo>
                    <a:lnTo>
                      <a:pt x="217" y="93"/>
                    </a:lnTo>
                    <a:lnTo>
                      <a:pt x="218" y="93"/>
                    </a:lnTo>
                    <a:lnTo>
                      <a:pt x="222" y="90"/>
                    </a:lnTo>
                    <a:lnTo>
                      <a:pt x="231" y="86"/>
                    </a:lnTo>
                    <a:lnTo>
                      <a:pt x="233" y="84"/>
                    </a:lnTo>
                    <a:lnTo>
                      <a:pt x="233" y="81"/>
                    </a:lnTo>
                    <a:lnTo>
                      <a:pt x="227" y="73"/>
                    </a:lnTo>
                    <a:lnTo>
                      <a:pt x="229" y="72"/>
                    </a:lnTo>
                    <a:lnTo>
                      <a:pt x="231" y="70"/>
                    </a:lnTo>
                    <a:lnTo>
                      <a:pt x="233" y="68"/>
                    </a:lnTo>
                    <a:lnTo>
                      <a:pt x="234" y="66"/>
                    </a:lnTo>
                    <a:lnTo>
                      <a:pt x="247" y="66"/>
                    </a:lnTo>
                    <a:lnTo>
                      <a:pt x="251" y="66"/>
                    </a:lnTo>
                    <a:lnTo>
                      <a:pt x="251" y="64"/>
                    </a:lnTo>
                    <a:lnTo>
                      <a:pt x="251" y="63"/>
                    </a:lnTo>
                    <a:lnTo>
                      <a:pt x="245" y="59"/>
                    </a:lnTo>
                    <a:lnTo>
                      <a:pt x="236" y="59"/>
                    </a:lnTo>
                    <a:lnTo>
                      <a:pt x="234" y="56"/>
                    </a:lnTo>
                    <a:lnTo>
                      <a:pt x="234" y="54"/>
                    </a:lnTo>
                    <a:lnTo>
                      <a:pt x="238" y="54"/>
                    </a:lnTo>
                    <a:lnTo>
                      <a:pt x="240" y="54"/>
                    </a:lnTo>
                    <a:lnTo>
                      <a:pt x="242" y="50"/>
                    </a:lnTo>
                    <a:lnTo>
                      <a:pt x="240" y="50"/>
                    </a:lnTo>
                    <a:lnTo>
                      <a:pt x="238" y="50"/>
                    </a:lnTo>
                    <a:lnTo>
                      <a:pt x="233" y="50"/>
                    </a:lnTo>
                    <a:lnTo>
                      <a:pt x="233" y="48"/>
                    </a:lnTo>
                    <a:lnTo>
                      <a:pt x="233" y="47"/>
                    </a:lnTo>
                    <a:lnTo>
                      <a:pt x="234" y="45"/>
                    </a:lnTo>
                    <a:lnTo>
                      <a:pt x="231" y="41"/>
                    </a:lnTo>
                    <a:lnTo>
                      <a:pt x="236" y="41"/>
                    </a:lnTo>
                    <a:lnTo>
                      <a:pt x="238" y="39"/>
                    </a:lnTo>
                    <a:lnTo>
                      <a:pt x="240" y="39"/>
                    </a:lnTo>
                    <a:lnTo>
                      <a:pt x="242" y="41"/>
                    </a:lnTo>
                    <a:lnTo>
                      <a:pt x="243" y="39"/>
                    </a:lnTo>
                    <a:lnTo>
                      <a:pt x="247" y="41"/>
                    </a:lnTo>
                    <a:lnTo>
                      <a:pt x="249" y="39"/>
                    </a:lnTo>
                    <a:lnTo>
                      <a:pt x="256" y="39"/>
                    </a:lnTo>
                    <a:lnTo>
                      <a:pt x="258" y="41"/>
                    </a:lnTo>
                    <a:lnTo>
                      <a:pt x="260" y="38"/>
                    </a:lnTo>
                    <a:lnTo>
                      <a:pt x="263" y="38"/>
                    </a:lnTo>
                    <a:lnTo>
                      <a:pt x="267" y="38"/>
                    </a:lnTo>
                    <a:lnTo>
                      <a:pt x="268" y="36"/>
                    </a:lnTo>
                    <a:lnTo>
                      <a:pt x="270" y="36"/>
                    </a:lnTo>
                    <a:lnTo>
                      <a:pt x="276" y="32"/>
                    </a:lnTo>
                    <a:lnTo>
                      <a:pt x="277" y="34"/>
                    </a:lnTo>
                    <a:lnTo>
                      <a:pt x="279" y="34"/>
                    </a:lnTo>
                    <a:lnTo>
                      <a:pt x="281" y="34"/>
                    </a:lnTo>
                    <a:lnTo>
                      <a:pt x="283" y="32"/>
                    </a:lnTo>
                    <a:lnTo>
                      <a:pt x="286" y="30"/>
                    </a:lnTo>
                    <a:lnTo>
                      <a:pt x="288" y="30"/>
                    </a:lnTo>
                    <a:lnTo>
                      <a:pt x="292" y="30"/>
                    </a:lnTo>
                    <a:lnTo>
                      <a:pt x="294" y="29"/>
                    </a:lnTo>
                    <a:lnTo>
                      <a:pt x="295" y="29"/>
                    </a:lnTo>
                    <a:lnTo>
                      <a:pt x="297" y="30"/>
                    </a:lnTo>
                    <a:lnTo>
                      <a:pt x="299" y="27"/>
                    </a:lnTo>
                    <a:lnTo>
                      <a:pt x="301" y="23"/>
                    </a:lnTo>
                    <a:lnTo>
                      <a:pt x="302" y="22"/>
                    </a:lnTo>
                    <a:lnTo>
                      <a:pt x="304" y="22"/>
                    </a:lnTo>
                    <a:lnTo>
                      <a:pt x="308" y="23"/>
                    </a:lnTo>
                    <a:lnTo>
                      <a:pt x="313" y="22"/>
                    </a:lnTo>
                    <a:lnTo>
                      <a:pt x="311" y="22"/>
                    </a:lnTo>
                    <a:lnTo>
                      <a:pt x="340" y="14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47" y="13"/>
                    </a:lnTo>
                    <a:lnTo>
                      <a:pt x="349" y="11"/>
                    </a:lnTo>
                    <a:lnTo>
                      <a:pt x="349" y="5"/>
                    </a:lnTo>
                    <a:lnTo>
                      <a:pt x="351" y="7"/>
                    </a:lnTo>
                    <a:lnTo>
                      <a:pt x="353" y="5"/>
                    </a:lnTo>
                    <a:lnTo>
                      <a:pt x="354" y="4"/>
                    </a:lnTo>
                    <a:lnTo>
                      <a:pt x="356" y="2"/>
                    </a:lnTo>
                    <a:lnTo>
                      <a:pt x="360" y="2"/>
                    </a:lnTo>
                    <a:lnTo>
                      <a:pt x="360" y="0"/>
                    </a:lnTo>
                    <a:lnTo>
                      <a:pt x="363" y="0"/>
                    </a:lnTo>
                    <a:lnTo>
                      <a:pt x="365" y="2"/>
                    </a:lnTo>
                    <a:lnTo>
                      <a:pt x="367" y="2"/>
                    </a:lnTo>
                    <a:lnTo>
                      <a:pt x="369" y="2"/>
                    </a:lnTo>
                    <a:lnTo>
                      <a:pt x="371" y="2"/>
                    </a:lnTo>
                    <a:lnTo>
                      <a:pt x="374" y="2"/>
                    </a:lnTo>
                    <a:lnTo>
                      <a:pt x="376" y="4"/>
                    </a:lnTo>
                    <a:lnTo>
                      <a:pt x="379" y="7"/>
                    </a:lnTo>
                    <a:lnTo>
                      <a:pt x="381" y="5"/>
                    </a:lnTo>
                    <a:lnTo>
                      <a:pt x="383" y="4"/>
                    </a:lnTo>
                    <a:lnTo>
                      <a:pt x="388" y="4"/>
                    </a:lnTo>
                    <a:lnTo>
                      <a:pt x="390" y="5"/>
                    </a:lnTo>
                    <a:lnTo>
                      <a:pt x="392" y="7"/>
                    </a:lnTo>
                    <a:lnTo>
                      <a:pt x="392" y="9"/>
                    </a:lnTo>
                    <a:lnTo>
                      <a:pt x="392" y="16"/>
                    </a:lnTo>
                    <a:lnTo>
                      <a:pt x="394" y="18"/>
                    </a:lnTo>
                    <a:lnTo>
                      <a:pt x="397" y="22"/>
                    </a:lnTo>
                    <a:lnTo>
                      <a:pt x="396" y="23"/>
                    </a:lnTo>
                    <a:lnTo>
                      <a:pt x="396" y="27"/>
                    </a:lnTo>
                    <a:lnTo>
                      <a:pt x="394" y="32"/>
                    </a:lnTo>
                    <a:lnTo>
                      <a:pt x="394" y="34"/>
                    </a:lnTo>
                    <a:lnTo>
                      <a:pt x="396" y="36"/>
                    </a:lnTo>
                    <a:lnTo>
                      <a:pt x="399" y="34"/>
                    </a:lnTo>
                    <a:lnTo>
                      <a:pt x="401" y="36"/>
                    </a:lnTo>
                    <a:lnTo>
                      <a:pt x="405" y="36"/>
                    </a:lnTo>
                    <a:lnTo>
                      <a:pt x="405" y="34"/>
                    </a:lnTo>
                    <a:lnTo>
                      <a:pt x="408" y="34"/>
                    </a:lnTo>
                    <a:lnTo>
                      <a:pt x="410" y="34"/>
                    </a:lnTo>
                    <a:lnTo>
                      <a:pt x="410" y="29"/>
                    </a:lnTo>
                    <a:lnTo>
                      <a:pt x="412" y="30"/>
                    </a:lnTo>
                    <a:lnTo>
                      <a:pt x="413" y="34"/>
                    </a:lnTo>
                    <a:lnTo>
                      <a:pt x="415" y="36"/>
                    </a:lnTo>
                    <a:lnTo>
                      <a:pt x="415" y="41"/>
                    </a:lnTo>
                    <a:lnTo>
                      <a:pt x="419" y="41"/>
                    </a:lnTo>
                    <a:lnTo>
                      <a:pt x="419" y="39"/>
                    </a:lnTo>
                    <a:lnTo>
                      <a:pt x="417" y="38"/>
                    </a:lnTo>
                    <a:lnTo>
                      <a:pt x="419" y="36"/>
                    </a:lnTo>
                    <a:lnTo>
                      <a:pt x="424" y="38"/>
                    </a:lnTo>
                    <a:lnTo>
                      <a:pt x="430" y="41"/>
                    </a:lnTo>
                    <a:lnTo>
                      <a:pt x="431" y="41"/>
                    </a:lnTo>
                    <a:lnTo>
                      <a:pt x="433" y="39"/>
                    </a:lnTo>
                    <a:lnTo>
                      <a:pt x="435" y="38"/>
                    </a:lnTo>
                    <a:lnTo>
                      <a:pt x="437" y="41"/>
                    </a:lnTo>
                    <a:lnTo>
                      <a:pt x="437" y="43"/>
                    </a:lnTo>
                    <a:lnTo>
                      <a:pt x="433" y="43"/>
                    </a:lnTo>
                    <a:lnTo>
                      <a:pt x="431" y="45"/>
                    </a:lnTo>
                    <a:lnTo>
                      <a:pt x="430" y="47"/>
                    </a:lnTo>
                    <a:lnTo>
                      <a:pt x="430" y="48"/>
                    </a:lnTo>
                    <a:lnTo>
                      <a:pt x="430" y="52"/>
                    </a:lnTo>
                    <a:lnTo>
                      <a:pt x="431" y="54"/>
                    </a:lnTo>
                    <a:lnTo>
                      <a:pt x="433" y="54"/>
                    </a:lnTo>
                    <a:lnTo>
                      <a:pt x="435" y="52"/>
                    </a:lnTo>
                    <a:lnTo>
                      <a:pt x="440" y="50"/>
                    </a:lnTo>
                    <a:lnTo>
                      <a:pt x="442" y="50"/>
                    </a:lnTo>
                    <a:lnTo>
                      <a:pt x="444" y="50"/>
                    </a:lnTo>
                    <a:lnTo>
                      <a:pt x="446" y="52"/>
                    </a:lnTo>
                    <a:lnTo>
                      <a:pt x="447" y="52"/>
                    </a:lnTo>
                    <a:lnTo>
                      <a:pt x="447" y="50"/>
                    </a:lnTo>
                    <a:lnTo>
                      <a:pt x="449" y="48"/>
                    </a:lnTo>
                    <a:lnTo>
                      <a:pt x="451" y="48"/>
                    </a:lnTo>
                    <a:lnTo>
                      <a:pt x="455" y="45"/>
                    </a:lnTo>
                    <a:lnTo>
                      <a:pt x="458" y="43"/>
                    </a:lnTo>
                    <a:lnTo>
                      <a:pt x="462" y="41"/>
                    </a:lnTo>
                    <a:lnTo>
                      <a:pt x="464" y="36"/>
                    </a:lnTo>
                    <a:lnTo>
                      <a:pt x="465" y="34"/>
                    </a:lnTo>
                    <a:lnTo>
                      <a:pt x="469" y="36"/>
                    </a:lnTo>
                    <a:lnTo>
                      <a:pt x="474" y="34"/>
                    </a:lnTo>
                    <a:lnTo>
                      <a:pt x="476" y="30"/>
                    </a:lnTo>
                    <a:lnTo>
                      <a:pt x="481" y="30"/>
                    </a:lnTo>
                    <a:lnTo>
                      <a:pt x="485" y="29"/>
                    </a:lnTo>
                    <a:lnTo>
                      <a:pt x="487" y="30"/>
                    </a:lnTo>
                    <a:lnTo>
                      <a:pt x="487" y="32"/>
                    </a:lnTo>
                    <a:lnTo>
                      <a:pt x="485" y="34"/>
                    </a:lnTo>
                    <a:lnTo>
                      <a:pt x="483" y="36"/>
                    </a:lnTo>
                    <a:lnTo>
                      <a:pt x="480" y="36"/>
                    </a:lnTo>
                    <a:lnTo>
                      <a:pt x="480" y="38"/>
                    </a:lnTo>
                    <a:lnTo>
                      <a:pt x="481" y="39"/>
                    </a:lnTo>
                    <a:lnTo>
                      <a:pt x="483" y="41"/>
                    </a:lnTo>
                    <a:lnTo>
                      <a:pt x="503" y="59"/>
                    </a:lnTo>
                    <a:lnTo>
                      <a:pt x="539" y="124"/>
                    </a:lnTo>
                    <a:lnTo>
                      <a:pt x="542" y="120"/>
                    </a:lnTo>
                    <a:lnTo>
                      <a:pt x="544" y="118"/>
                    </a:lnTo>
                    <a:lnTo>
                      <a:pt x="544" y="116"/>
                    </a:lnTo>
                    <a:lnTo>
                      <a:pt x="546" y="113"/>
                    </a:lnTo>
                    <a:lnTo>
                      <a:pt x="549" y="111"/>
                    </a:lnTo>
                    <a:lnTo>
                      <a:pt x="549" y="115"/>
                    </a:lnTo>
                    <a:lnTo>
                      <a:pt x="553" y="115"/>
                    </a:lnTo>
                    <a:lnTo>
                      <a:pt x="557" y="116"/>
                    </a:lnTo>
                    <a:lnTo>
                      <a:pt x="555" y="118"/>
                    </a:lnTo>
                    <a:lnTo>
                      <a:pt x="557" y="122"/>
                    </a:lnTo>
                    <a:lnTo>
                      <a:pt x="558" y="122"/>
                    </a:lnTo>
                    <a:lnTo>
                      <a:pt x="560" y="125"/>
                    </a:lnTo>
                    <a:lnTo>
                      <a:pt x="567" y="125"/>
                    </a:lnTo>
                    <a:lnTo>
                      <a:pt x="573" y="125"/>
                    </a:lnTo>
                    <a:lnTo>
                      <a:pt x="575" y="125"/>
                    </a:lnTo>
                    <a:lnTo>
                      <a:pt x="578" y="125"/>
                    </a:lnTo>
                    <a:lnTo>
                      <a:pt x="580" y="124"/>
                    </a:lnTo>
                    <a:lnTo>
                      <a:pt x="582" y="122"/>
                    </a:lnTo>
                    <a:lnTo>
                      <a:pt x="583" y="122"/>
                    </a:lnTo>
                    <a:lnTo>
                      <a:pt x="585" y="122"/>
                    </a:lnTo>
                    <a:lnTo>
                      <a:pt x="587" y="120"/>
                    </a:lnTo>
                    <a:lnTo>
                      <a:pt x="589" y="118"/>
                    </a:lnTo>
                    <a:lnTo>
                      <a:pt x="594" y="120"/>
                    </a:lnTo>
                    <a:lnTo>
                      <a:pt x="596" y="120"/>
                    </a:lnTo>
                    <a:lnTo>
                      <a:pt x="596" y="122"/>
                    </a:lnTo>
                    <a:lnTo>
                      <a:pt x="598" y="124"/>
                    </a:lnTo>
                    <a:lnTo>
                      <a:pt x="601" y="127"/>
                    </a:lnTo>
                    <a:lnTo>
                      <a:pt x="603" y="129"/>
                    </a:lnTo>
                    <a:lnTo>
                      <a:pt x="605" y="131"/>
                    </a:lnTo>
                    <a:lnTo>
                      <a:pt x="605" y="132"/>
                    </a:lnTo>
                    <a:lnTo>
                      <a:pt x="605" y="136"/>
                    </a:lnTo>
                    <a:lnTo>
                      <a:pt x="605" y="138"/>
                    </a:lnTo>
                    <a:lnTo>
                      <a:pt x="609" y="138"/>
                    </a:lnTo>
                    <a:lnTo>
                      <a:pt x="614" y="141"/>
                    </a:lnTo>
                    <a:lnTo>
                      <a:pt x="616" y="143"/>
                    </a:lnTo>
                    <a:lnTo>
                      <a:pt x="616" y="145"/>
                    </a:lnTo>
                    <a:lnTo>
                      <a:pt x="617" y="147"/>
                    </a:lnTo>
                    <a:lnTo>
                      <a:pt x="619" y="149"/>
                    </a:lnTo>
                    <a:lnTo>
                      <a:pt x="621" y="152"/>
                    </a:lnTo>
                    <a:lnTo>
                      <a:pt x="623" y="154"/>
                    </a:lnTo>
                    <a:lnTo>
                      <a:pt x="628" y="154"/>
                    </a:lnTo>
                    <a:lnTo>
                      <a:pt x="630" y="156"/>
                    </a:lnTo>
                    <a:lnTo>
                      <a:pt x="637" y="156"/>
                    </a:lnTo>
                    <a:lnTo>
                      <a:pt x="637" y="154"/>
                    </a:lnTo>
                    <a:lnTo>
                      <a:pt x="639" y="152"/>
                    </a:lnTo>
                    <a:lnTo>
                      <a:pt x="644" y="150"/>
                    </a:lnTo>
                    <a:lnTo>
                      <a:pt x="644" y="154"/>
                    </a:lnTo>
                    <a:lnTo>
                      <a:pt x="646" y="156"/>
                    </a:lnTo>
                    <a:lnTo>
                      <a:pt x="648" y="158"/>
                    </a:lnTo>
                    <a:lnTo>
                      <a:pt x="650" y="161"/>
                    </a:lnTo>
                    <a:lnTo>
                      <a:pt x="652" y="163"/>
                    </a:lnTo>
                    <a:lnTo>
                      <a:pt x="652" y="165"/>
                    </a:lnTo>
                    <a:lnTo>
                      <a:pt x="650" y="172"/>
                    </a:lnTo>
                    <a:lnTo>
                      <a:pt x="646" y="177"/>
                    </a:lnTo>
                    <a:lnTo>
                      <a:pt x="641" y="183"/>
                    </a:lnTo>
                    <a:lnTo>
                      <a:pt x="635" y="184"/>
                    </a:lnTo>
                    <a:lnTo>
                      <a:pt x="630" y="184"/>
                    </a:lnTo>
                    <a:lnTo>
                      <a:pt x="628" y="190"/>
                    </a:lnTo>
                    <a:lnTo>
                      <a:pt x="626" y="215"/>
                    </a:lnTo>
                    <a:lnTo>
                      <a:pt x="619" y="217"/>
                    </a:lnTo>
                    <a:lnTo>
                      <a:pt x="616" y="220"/>
                    </a:lnTo>
                    <a:lnTo>
                      <a:pt x="609" y="215"/>
                    </a:lnTo>
                    <a:lnTo>
                      <a:pt x="600" y="217"/>
                    </a:lnTo>
                    <a:lnTo>
                      <a:pt x="594" y="215"/>
                    </a:lnTo>
                    <a:lnTo>
                      <a:pt x="591" y="213"/>
                    </a:lnTo>
                    <a:lnTo>
                      <a:pt x="583" y="213"/>
                    </a:lnTo>
                    <a:lnTo>
                      <a:pt x="573" y="247"/>
                    </a:lnTo>
                    <a:lnTo>
                      <a:pt x="575" y="256"/>
                    </a:lnTo>
                    <a:lnTo>
                      <a:pt x="573" y="258"/>
                    </a:lnTo>
                    <a:lnTo>
                      <a:pt x="539" y="263"/>
                    </a:lnTo>
                    <a:lnTo>
                      <a:pt x="537" y="267"/>
                    </a:lnTo>
                    <a:lnTo>
                      <a:pt x="539" y="268"/>
                    </a:lnTo>
                    <a:lnTo>
                      <a:pt x="548" y="299"/>
                    </a:lnTo>
                    <a:lnTo>
                      <a:pt x="548" y="304"/>
                    </a:lnTo>
                    <a:lnTo>
                      <a:pt x="544" y="306"/>
                    </a:lnTo>
                    <a:lnTo>
                      <a:pt x="544" y="310"/>
                    </a:lnTo>
                    <a:lnTo>
                      <a:pt x="542" y="313"/>
                    </a:lnTo>
                    <a:lnTo>
                      <a:pt x="541" y="317"/>
                    </a:lnTo>
                    <a:lnTo>
                      <a:pt x="541" y="322"/>
                    </a:lnTo>
                    <a:lnTo>
                      <a:pt x="539" y="322"/>
                    </a:lnTo>
                    <a:lnTo>
                      <a:pt x="533" y="319"/>
                    </a:lnTo>
                    <a:lnTo>
                      <a:pt x="528" y="317"/>
                    </a:lnTo>
                    <a:lnTo>
                      <a:pt x="524" y="311"/>
                    </a:lnTo>
                    <a:lnTo>
                      <a:pt x="515" y="310"/>
                    </a:lnTo>
                    <a:lnTo>
                      <a:pt x="514" y="310"/>
                    </a:lnTo>
                    <a:lnTo>
                      <a:pt x="494" y="308"/>
                    </a:lnTo>
                    <a:lnTo>
                      <a:pt x="490" y="306"/>
                    </a:lnTo>
                    <a:lnTo>
                      <a:pt x="487" y="306"/>
                    </a:lnTo>
                    <a:lnTo>
                      <a:pt x="483" y="308"/>
                    </a:lnTo>
                    <a:lnTo>
                      <a:pt x="460" y="308"/>
                    </a:lnTo>
                    <a:lnTo>
                      <a:pt x="458" y="306"/>
                    </a:lnTo>
                    <a:lnTo>
                      <a:pt x="456" y="306"/>
                    </a:lnTo>
                    <a:lnTo>
                      <a:pt x="451" y="306"/>
                    </a:lnTo>
                    <a:lnTo>
                      <a:pt x="442" y="301"/>
                    </a:lnTo>
                    <a:lnTo>
                      <a:pt x="440" y="302"/>
                    </a:lnTo>
                    <a:lnTo>
                      <a:pt x="439" y="302"/>
                    </a:lnTo>
                    <a:lnTo>
                      <a:pt x="437" y="304"/>
                    </a:lnTo>
                    <a:lnTo>
                      <a:pt x="433" y="306"/>
                    </a:lnTo>
                    <a:lnTo>
                      <a:pt x="433" y="310"/>
                    </a:lnTo>
                    <a:lnTo>
                      <a:pt x="431" y="311"/>
                    </a:lnTo>
                    <a:lnTo>
                      <a:pt x="430" y="315"/>
                    </a:lnTo>
                    <a:lnTo>
                      <a:pt x="430" y="319"/>
                    </a:lnTo>
                    <a:lnTo>
                      <a:pt x="405" y="311"/>
                    </a:lnTo>
                    <a:lnTo>
                      <a:pt x="403" y="311"/>
                    </a:lnTo>
                    <a:lnTo>
                      <a:pt x="401" y="310"/>
                    </a:lnTo>
                    <a:lnTo>
                      <a:pt x="394" y="311"/>
                    </a:lnTo>
                    <a:lnTo>
                      <a:pt x="392" y="313"/>
                    </a:lnTo>
                    <a:lnTo>
                      <a:pt x="392" y="317"/>
                    </a:lnTo>
                    <a:lnTo>
                      <a:pt x="387" y="326"/>
                    </a:lnTo>
                    <a:lnTo>
                      <a:pt x="385" y="328"/>
                    </a:lnTo>
                    <a:lnTo>
                      <a:pt x="383" y="326"/>
                    </a:lnTo>
                    <a:lnTo>
                      <a:pt x="379" y="331"/>
                    </a:lnTo>
                    <a:lnTo>
                      <a:pt x="378" y="333"/>
                    </a:lnTo>
                    <a:lnTo>
                      <a:pt x="367" y="338"/>
                    </a:lnTo>
                    <a:lnTo>
                      <a:pt x="367" y="340"/>
                    </a:lnTo>
                    <a:lnTo>
                      <a:pt x="362" y="342"/>
                    </a:lnTo>
                    <a:lnTo>
                      <a:pt x="360" y="345"/>
                    </a:lnTo>
                    <a:lnTo>
                      <a:pt x="356" y="349"/>
                    </a:lnTo>
                    <a:lnTo>
                      <a:pt x="344" y="344"/>
                    </a:lnTo>
                    <a:lnTo>
                      <a:pt x="326" y="345"/>
                    </a:lnTo>
                    <a:lnTo>
                      <a:pt x="324" y="331"/>
                    </a:lnTo>
                    <a:lnTo>
                      <a:pt x="313" y="329"/>
                    </a:lnTo>
                    <a:lnTo>
                      <a:pt x="313" y="320"/>
                    </a:lnTo>
                    <a:lnTo>
                      <a:pt x="317" y="320"/>
                    </a:lnTo>
                    <a:lnTo>
                      <a:pt x="315" y="308"/>
                    </a:lnTo>
                    <a:lnTo>
                      <a:pt x="311" y="308"/>
                    </a:lnTo>
                    <a:lnTo>
                      <a:pt x="306" y="299"/>
                    </a:lnTo>
                    <a:lnTo>
                      <a:pt x="295" y="290"/>
                    </a:lnTo>
                    <a:lnTo>
                      <a:pt x="292" y="292"/>
                    </a:lnTo>
                    <a:lnTo>
                      <a:pt x="249" y="295"/>
                    </a:lnTo>
                    <a:lnTo>
                      <a:pt x="193" y="249"/>
                    </a:lnTo>
                    <a:lnTo>
                      <a:pt x="152" y="26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0" name="Freeform 5769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1" name="Freeform 5770"/>
              <p:cNvSpPr>
                <a:spLocks/>
              </p:cNvSpPr>
              <p:nvPr/>
            </p:nvSpPr>
            <p:spPr bwMode="auto">
              <a:xfrm>
                <a:off x="2917" y="1854"/>
                <a:ext cx="52" cy="36"/>
              </a:xfrm>
              <a:custGeom>
                <a:avLst/>
                <a:gdLst>
                  <a:gd name="T0" fmla="*/ 42 w 52"/>
                  <a:gd name="T1" fmla="*/ 0 h 36"/>
                  <a:gd name="T2" fmla="*/ 34 w 52"/>
                  <a:gd name="T3" fmla="*/ 2 h 36"/>
                  <a:gd name="T4" fmla="*/ 33 w 52"/>
                  <a:gd name="T5" fmla="*/ 6 h 36"/>
                  <a:gd name="T6" fmla="*/ 24 w 52"/>
                  <a:gd name="T7" fmla="*/ 4 h 36"/>
                  <a:gd name="T8" fmla="*/ 18 w 52"/>
                  <a:gd name="T9" fmla="*/ 9 h 36"/>
                  <a:gd name="T10" fmla="*/ 2 w 52"/>
                  <a:gd name="T11" fmla="*/ 11 h 36"/>
                  <a:gd name="T12" fmla="*/ 0 w 52"/>
                  <a:gd name="T13" fmla="*/ 14 h 36"/>
                  <a:gd name="T14" fmla="*/ 2 w 52"/>
                  <a:gd name="T15" fmla="*/ 14 h 36"/>
                  <a:gd name="T16" fmla="*/ 4 w 52"/>
                  <a:gd name="T17" fmla="*/ 22 h 36"/>
                  <a:gd name="T18" fmla="*/ 4 w 52"/>
                  <a:gd name="T19" fmla="*/ 23 h 36"/>
                  <a:gd name="T20" fmla="*/ 8 w 52"/>
                  <a:gd name="T21" fmla="*/ 27 h 36"/>
                  <a:gd name="T22" fmla="*/ 9 w 52"/>
                  <a:gd name="T23" fmla="*/ 29 h 36"/>
                  <a:gd name="T24" fmla="*/ 8 w 52"/>
                  <a:gd name="T25" fmla="*/ 31 h 36"/>
                  <a:gd name="T26" fmla="*/ 4 w 52"/>
                  <a:gd name="T27" fmla="*/ 31 h 36"/>
                  <a:gd name="T28" fmla="*/ 4 w 52"/>
                  <a:gd name="T29" fmla="*/ 32 h 36"/>
                  <a:gd name="T30" fmla="*/ 9 w 52"/>
                  <a:gd name="T31" fmla="*/ 32 h 36"/>
                  <a:gd name="T32" fmla="*/ 17 w 52"/>
                  <a:gd name="T33" fmla="*/ 32 h 36"/>
                  <a:gd name="T34" fmla="*/ 18 w 52"/>
                  <a:gd name="T35" fmla="*/ 29 h 36"/>
                  <a:gd name="T36" fmla="*/ 24 w 52"/>
                  <a:gd name="T37" fmla="*/ 34 h 36"/>
                  <a:gd name="T38" fmla="*/ 25 w 52"/>
                  <a:gd name="T39" fmla="*/ 32 h 36"/>
                  <a:gd name="T40" fmla="*/ 27 w 52"/>
                  <a:gd name="T41" fmla="*/ 34 h 36"/>
                  <a:gd name="T42" fmla="*/ 29 w 52"/>
                  <a:gd name="T43" fmla="*/ 36 h 36"/>
                  <a:gd name="T44" fmla="*/ 31 w 52"/>
                  <a:gd name="T45" fmla="*/ 31 h 36"/>
                  <a:gd name="T46" fmla="*/ 31 w 52"/>
                  <a:gd name="T47" fmla="*/ 27 h 36"/>
                  <a:gd name="T48" fmla="*/ 36 w 52"/>
                  <a:gd name="T49" fmla="*/ 25 h 36"/>
                  <a:gd name="T50" fmla="*/ 36 w 52"/>
                  <a:gd name="T51" fmla="*/ 20 h 36"/>
                  <a:gd name="T52" fmla="*/ 34 w 52"/>
                  <a:gd name="T53" fmla="*/ 16 h 36"/>
                  <a:gd name="T54" fmla="*/ 42 w 52"/>
                  <a:gd name="T55" fmla="*/ 13 h 36"/>
                  <a:gd name="T56" fmla="*/ 43 w 52"/>
                  <a:gd name="T57" fmla="*/ 11 h 36"/>
                  <a:gd name="T58" fmla="*/ 45 w 52"/>
                  <a:gd name="T59" fmla="*/ 11 h 36"/>
                  <a:gd name="T60" fmla="*/ 45 w 52"/>
                  <a:gd name="T61" fmla="*/ 9 h 36"/>
                  <a:gd name="T62" fmla="*/ 47 w 52"/>
                  <a:gd name="T63" fmla="*/ 6 h 36"/>
                  <a:gd name="T64" fmla="*/ 51 w 52"/>
                  <a:gd name="T65" fmla="*/ 9 h 36"/>
                  <a:gd name="T66" fmla="*/ 52 w 52"/>
                  <a:gd name="T67" fmla="*/ 9 h 36"/>
                  <a:gd name="T68" fmla="*/ 45 w 52"/>
                  <a:gd name="T69" fmla="*/ 0 h 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52"/>
                  <a:gd name="T106" fmla="*/ 0 h 36"/>
                  <a:gd name="T107" fmla="*/ 52 w 52"/>
                  <a:gd name="T108" fmla="*/ 36 h 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52" h="36">
                    <a:moveTo>
                      <a:pt x="43" y="0"/>
                    </a:moveTo>
                    <a:lnTo>
                      <a:pt x="42" y="0"/>
                    </a:lnTo>
                    <a:lnTo>
                      <a:pt x="40" y="2"/>
                    </a:lnTo>
                    <a:lnTo>
                      <a:pt x="34" y="2"/>
                    </a:lnTo>
                    <a:lnTo>
                      <a:pt x="33" y="6"/>
                    </a:lnTo>
                    <a:lnTo>
                      <a:pt x="27" y="4"/>
                    </a:lnTo>
                    <a:lnTo>
                      <a:pt x="24" y="4"/>
                    </a:lnTo>
                    <a:lnTo>
                      <a:pt x="20" y="7"/>
                    </a:lnTo>
                    <a:lnTo>
                      <a:pt x="18" y="9"/>
                    </a:lnTo>
                    <a:lnTo>
                      <a:pt x="4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2" y="20"/>
                    </a:lnTo>
                    <a:lnTo>
                      <a:pt x="4" y="22"/>
                    </a:lnTo>
                    <a:lnTo>
                      <a:pt x="4" y="23"/>
                    </a:lnTo>
                    <a:lnTo>
                      <a:pt x="6" y="25"/>
                    </a:lnTo>
                    <a:lnTo>
                      <a:pt x="8" y="27"/>
                    </a:lnTo>
                    <a:lnTo>
                      <a:pt x="9" y="29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4" y="31"/>
                    </a:lnTo>
                    <a:lnTo>
                      <a:pt x="2" y="32"/>
                    </a:lnTo>
                    <a:lnTo>
                      <a:pt x="4" y="32"/>
                    </a:lnTo>
                    <a:lnTo>
                      <a:pt x="9" y="32"/>
                    </a:lnTo>
                    <a:lnTo>
                      <a:pt x="11" y="32"/>
                    </a:lnTo>
                    <a:lnTo>
                      <a:pt x="17" y="32"/>
                    </a:lnTo>
                    <a:lnTo>
                      <a:pt x="18" y="29"/>
                    </a:lnTo>
                    <a:lnTo>
                      <a:pt x="22" y="34"/>
                    </a:lnTo>
                    <a:lnTo>
                      <a:pt x="24" y="34"/>
                    </a:lnTo>
                    <a:lnTo>
                      <a:pt x="24" y="32"/>
                    </a:lnTo>
                    <a:lnTo>
                      <a:pt x="25" y="32"/>
                    </a:lnTo>
                    <a:lnTo>
                      <a:pt x="25" y="34"/>
                    </a:lnTo>
                    <a:lnTo>
                      <a:pt x="27" y="34"/>
                    </a:lnTo>
                    <a:lnTo>
                      <a:pt x="27" y="36"/>
                    </a:lnTo>
                    <a:lnTo>
                      <a:pt x="29" y="36"/>
                    </a:lnTo>
                    <a:lnTo>
                      <a:pt x="31" y="34"/>
                    </a:lnTo>
                    <a:lnTo>
                      <a:pt x="31" y="31"/>
                    </a:lnTo>
                    <a:lnTo>
                      <a:pt x="31" y="29"/>
                    </a:lnTo>
                    <a:lnTo>
                      <a:pt x="31" y="27"/>
                    </a:lnTo>
                    <a:lnTo>
                      <a:pt x="33" y="25"/>
                    </a:lnTo>
                    <a:lnTo>
                      <a:pt x="36" y="25"/>
                    </a:lnTo>
                    <a:lnTo>
                      <a:pt x="36" y="23"/>
                    </a:lnTo>
                    <a:lnTo>
                      <a:pt x="36" y="20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6" y="14"/>
                    </a:lnTo>
                    <a:lnTo>
                      <a:pt x="42" y="13"/>
                    </a:lnTo>
                    <a:lnTo>
                      <a:pt x="43" y="13"/>
                    </a:lnTo>
                    <a:lnTo>
                      <a:pt x="43" y="11"/>
                    </a:lnTo>
                    <a:lnTo>
                      <a:pt x="45" y="11"/>
                    </a:lnTo>
                    <a:lnTo>
                      <a:pt x="47" y="11"/>
                    </a:lnTo>
                    <a:lnTo>
                      <a:pt x="45" y="9"/>
                    </a:lnTo>
                    <a:lnTo>
                      <a:pt x="45" y="7"/>
                    </a:lnTo>
                    <a:lnTo>
                      <a:pt x="47" y="6"/>
                    </a:lnTo>
                    <a:lnTo>
                      <a:pt x="49" y="6"/>
                    </a:lnTo>
                    <a:lnTo>
                      <a:pt x="51" y="9"/>
                    </a:lnTo>
                    <a:lnTo>
                      <a:pt x="51" y="7"/>
                    </a:lnTo>
                    <a:lnTo>
                      <a:pt x="52" y="9"/>
                    </a:lnTo>
                    <a:lnTo>
                      <a:pt x="47" y="0"/>
                    </a:lnTo>
                    <a:lnTo>
                      <a:pt x="45" y="0"/>
                    </a:lnTo>
                    <a:lnTo>
                      <a:pt x="4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2" name="Freeform 5771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3" name="Freeform 5772"/>
              <p:cNvSpPr>
                <a:spLocks/>
              </p:cNvSpPr>
              <p:nvPr/>
            </p:nvSpPr>
            <p:spPr bwMode="auto">
              <a:xfrm>
                <a:off x="3032" y="1956"/>
                <a:ext cx="39" cy="31"/>
              </a:xfrm>
              <a:custGeom>
                <a:avLst/>
                <a:gdLst>
                  <a:gd name="T0" fmla="*/ 7 w 39"/>
                  <a:gd name="T1" fmla="*/ 31 h 31"/>
                  <a:gd name="T2" fmla="*/ 4 w 39"/>
                  <a:gd name="T3" fmla="*/ 25 h 31"/>
                  <a:gd name="T4" fmla="*/ 0 w 39"/>
                  <a:gd name="T5" fmla="*/ 20 h 31"/>
                  <a:gd name="T6" fmla="*/ 2 w 39"/>
                  <a:gd name="T7" fmla="*/ 6 h 31"/>
                  <a:gd name="T8" fmla="*/ 2 w 39"/>
                  <a:gd name="T9" fmla="*/ 6 h 31"/>
                  <a:gd name="T10" fmla="*/ 4 w 39"/>
                  <a:gd name="T11" fmla="*/ 6 h 31"/>
                  <a:gd name="T12" fmla="*/ 4 w 39"/>
                  <a:gd name="T13" fmla="*/ 4 h 31"/>
                  <a:gd name="T14" fmla="*/ 5 w 39"/>
                  <a:gd name="T15" fmla="*/ 2 h 31"/>
                  <a:gd name="T16" fmla="*/ 9 w 39"/>
                  <a:gd name="T17" fmla="*/ 0 h 31"/>
                  <a:gd name="T18" fmla="*/ 11 w 39"/>
                  <a:gd name="T19" fmla="*/ 0 h 31"/>
                  <a:gd name="T20" fmla="*/ 13 w 39"/>
                  <a:gd name="T21" fmla="*/ 2 h 31"/>
                  <a:gd name="T22" fmla="*/ 13 w 39"/>
                  <a:gd name="T23" fmla="*/ 2 h 31"/>
                  <a:gd name="T24" fmla="*/ 13 w 39"/>
                  <a:gd name="T25" fmla="*/ 2 h 31"/>
                  <a:gd name="T26" fmla="*/ 16 w 39"/>
                  <a:gd name="T27" fmla="*/ 0 h 31"/>
                  <a:gd name="T28" fmla="*/ 20 w 39"/>
                  <a:gd name="T29" fmla="*/ 0 h 31"/>
                  <a:gd name="T30" fmla="*/ 21 w 39"/>
                  <a:gd name="T31" fmla="*/ 0 h 31"/>
                  <a:gd name="T32" fmla="*/ 25 w 39"/>
                  <a:gd name="T33" fmla="*/ 0 h 31"/>
                  <a:gd name="T34" fmla="*/ 29 w 39"/>
                  <a:gd name="T35" fmla="*/ 0 h 31"/>
                  <a:gd name="T36" fmla="*/ 30 w 39"/>
                  <a:gd name="T37" fmla="*/ 0 h 31"/>
                  <a:gd name="T38" fmla="*/ 38 w 39"/>
                  <a:gd name="T39" fmla="*/ 6 h 31"/>
                  <a:gd name="T40" fmla="*/ 39 w 39"/>
                  <a:gd name="T41" fmla="*/ 20 h 31"/>
                  <a:gd name="T42" fmla="*/ 38 w 39"/>
                  <a:gd name="T43" fmla="*/ 20 h 31"/>
                  <a:gd name="T44" fmla="*/ 32 w 39"/>
                  <a:gd name="T45" fmla="*/ 25 h 31"/>
                  <a:gd name="T46" fmla="*/ 27 w 39"/>
                  <a:gd name="T47" fmla="*/ 25 h 31"/>
                  <a:gd name="T48" fmla="*/ 21 w 39"/>
                  <a:gd name="T49" fmla="*/ 27 h 31"/>
                  <a:gd name="T50" fmla="*/ 18 w 39"/>
                  <a:gd name="T51" fmla="*/ 29 h 31"/>
                  <a:gd name="T52" fmla="*/ 7 w 39"/>
                  <a:gd name="T53" fmla="*/ 31 h 3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9"/>
                  <a:gd name="T82" fmla="*/ 0 h 31"/>
                  <a:gd name="T83" fmla="*/ 39 w 39"/>
                  <a:gd name="T84" fmla="*/ 31 h 3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9" h="31">
                    <a:moveTo>
                      <a:pt x="7" y="31"/>
                    </a:moveTo>
                    <a:lnTo>
                      <a:pt x="4" y="25"/>
                    </a:lnTo>
                    <a:lnTo>
                      <a:pt x="0" y="20"/>
                    </a:lnTo>
                    <a:lnTo>
                      <a:pt x="2" y="6"/>
                    </a:lnTo>
                    <a:lnTo>
                      <a:pt x="4" y="6"/>
                    </a:lnTo>
                    <a:lnTo>
                      <a:pt x="4" y="4"/>
                    </a:lnTo>
                    <a:lnTo>
                      <a:pt x="5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2"/>
                    </a:lnTo>
                    <a:lnTo>
                      <a:pt x="16" y="0"/>
                    </a:lnTo>
                    <a:lnTo>
                      <a:pt x="20" y="0"/>
                    </a:lnTo>
                    <a:lnTo>
                      <a:pt x="21" y="0"/>
                    </a:lnTo>
                    <a:lnTo>
                      <a:pt x="25" y="0"/>
                    </a:lnTo>
                    <a:lnTo>
                      <a:pt x="29" y="0"/>
                    </a:lnTo>
                    <a:lnTo>
                      <a:pt x="30" y="0"/>
                    </a:lnTo>
                    <a:lnTo>
                      <a:pt x="38" y="6"/>
                    </a:lnTo>
                    <a:lnTo>
                      <a:pt x="39" y="20"/>
                    </a:lnTo>
                    <a:lnTo>
                      <a:pt x="38" y="20"/>
                    </a:lnTo>
                    <a:lnTo>
                      <a:pt x="32" y="25"/>
                    </a:lnTo>
                    <a:lnTo>
                      <a:pt x="27" y="25"/>
                    </a:lnTo>
                    <a:lnTo>
                      <a:pt x="21" y="27"/>
                    </a:lnTo>
                    <a:lnTo>
                      <a:pt x="18" y="29"/>
                    </a:lnTo>
                    <a:lnTo>
                      <a:pt x="7" y="3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4" name="Freeform 5773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5" name="Freeform 5774"/>
              <p:cNvSpPr>
                <a:spLocks/>
              </p:cNvSpPr>
              <p:nvPr/>
            </p:nvSpPr>
            <p:spPr bwMode="auto">
              <a:xfrm>
                <a:off x="3027" y="1820"/>
                <a:ext cx="152" cy="106"/>
              </a:xfrm>
              <a:custGeom>
                <a:avLst/>
                <a:gdLst>
                  <a:gd name="T0" fmla="*/ 130 w 152"/>
                  <a:gd name="T1" fmla="*/ 104 h 106"/>
                  <a:gd name="T2" fmla="*/ 116 w 152"/>
                  <a:gd name="T3" fmla="*/ 99 h 106"/>
                  <a:gd name="T4" fmla="*/ 109 w 152"/>
                  <a:gd name="T5" fmla="*/ 97 h 106"/>
                  <a:gd name="T6" fmla="*/ 46 w 152"/>
                  <a:gd name="T7" fmla="*/ 104 h 106"/>
                  <a:gd name="T8" fmla="*/ 44 w 152"/>
                  <a:gd name="T9" fmla="*/ 97 h 106"/>
                  <a:gd name="T10" fmla="*/ 35 w 152"/>
                  <a:gd name="T11" fmla="*/ 90 h 106"/>
                  <a:gd name="T12" fmla="*/ 35 w 152"/>
                  <a:gd name="T13" fmla="*/ 82 h 106"/>
                  <a:gd name="T14" fmla="*/ 25 w 152"/>
                  <a:gd name="T15" fmla="*/ 82 h 106"/>
                  <a:gd name="T16" fmla="*/ 19 w 152"/>
                  <a:gd name="T17" fmla="*/ 72 h 106"/>
                  <a:gd name="T18" fmla="*/ 14 w 152"/>
                  <a:gd name="T19" fmla="*/ 70 h 106"/>
                  <a:gd name="T20" fmla="*/ 9 w 152"/>
                  <a:gd name="T21" fmla="*/ 57 h 106"/>
                  <a:gd name="T22" fmla="*/ 0 w 152"/>
                  <a:gd name="T23" fmla="*/ 50 h 106"/>
                  <a:gd name="T24" fmla="*/ 14 w 152"/>
                  <a:gd name="T25" fmla="*/ 45 h 106"/>
                  <a:gd name="T26" fmla="*/ 26 w 152"/>
                  <a:gd name="T27" fmla="*/ 25 h 106"/>
                  <a:gd name="T28" fmla="*/ 28 w 152"/>
                  <a:gd name="T29" fmla="*/ 18 h 106"/>
                  <a:gd name="T30" fmla="*/ 32 w 152"/>
                  <a:gd name="T31" fmla="*/ 13 h 106"/>
                  <a:gd name="T32" fmla="*/ 37 w 152"/>
                  <a:gd name="T33" fmla="*/ 11 h 106"/>
                  <a:gd name="T34" fmla="*/ 43 w 152"/>
                  <a:gd name="T35" fmla="*/ 7 h 106"/>
                  <a:gd name="T36" fmla="*/ 75 w 152"/>
                  <a:gd name="T37" fmla="*/ 11 h 106"/>
                  <a:gd name="T38" fmla="*/ 86 w 152"/>
                  <a:gd name="T39" fmla="*/ 7 h 106"/>
                  <a:gd name="T40" fmla="*/ 100 w 152"/>
                  <a:gd name="T41" fmla="*/ 0 h 106"/>
                  <a:gd name="T42" fmla="*/ 114 w 152"/>
                  <a:gd name="T43" fmla="*/ 11 h 106"/>
                  <a:gd name="T44" fmla="*/ 127 w 152"/>
                  <a:gd name="T45" fmla="*/ 34 h 106"/>
                  <a:gd name="T46" fmla="*/ 127 w 152"/>
                  <a:gd name="T47" fmla="*/ 54 h 106"/>
                  <a:gd name="T48" fmla="*/ 130 w 152"/>
                  <a:gd name="T49" fmla="*/ 66 h 106"/>
                  <a:gd name="T50" fmla="*/ 137 w 152"/>
                  <a:gd name="T51" fmla="*/ 70 h 106"/>
                  <a:gd name="T52" fmla="*/ 146 w 152"/>
                  <a:gd name="T53" fmla="*/ 66 h 106"/>
                  <a:gd name="T54" fmla="*/ 152 w 152"/>
                  <a:gd name="T55" fmla="*/ 68 h 106"/>
                  <a:gd name="T56" fmla="*/ 152 w 152"/>
                  <a:gd name="T57" fmla="*/ 77 h 106"/>
                  <a:gd name="T58" fmla="*/ 146 w 152"/>
                  <a:gd name="T59" fmla="*/ 82 h 106"/>
                  <a:gd name="T60" fmla="*/ 137 w 152"/>
                  <a:gd name="T61" fmla="*/ 86 h 106"/>
                  <a:gd name="T62" fmla="*/ 141 w 152"/>
                  <a:gd name="T63" fmla="*/ 81 h 106"/>
                  <a:gd name="T64" fmla="*/ 139 w 152"/>
                  <a:gd name="T65" fmla="*/ 77 h 10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152"/>
                  <a:gd name="T100" fmla="*/ 0 h 106"/>
                  <a:gd name="T101" fmla="*/ 152 w 152"/>
                  <a:gd name="T102" fmla="*/ 106 h 10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152" h="106">
                    <a:moveTo>
                      <a:pt x="136" y="104"/>
                    </a:moveTo>
                    <a:lnTo>
                      <a:pt x="130" y="104"/>
                    </a:lnTo>
                    <a:lnTo>
                      <a:pt x="125" y="100"/>
                    </a:lnTo>
                    <a:lnTo>
                      <a:pt x="116" y="99"/>
                    </a:lnTo>
                    <a:lnTo>
                      <a:pt x="114" y="97"/>
                    </a:lnTo>
                    <a:lnTo>
                      <a:pt x="109" y="97"/>
                    </a:lnTo>
                    <a:lnTo>
                      <a:pt x="84" y="106"/>
                    </a:lnTo>
                    <a:lnTo>
                      <a:pt x="46" y="104"/>
                    </a:lnTo>
                    <a:lnTo>
                      <a:pt x="43" y="100"/>
                    </a:lnTo>
                    <a:lnTo>
                      <a:pt x="44" y="97"/>
                    </a:lnTo>
                    <a:lnTo>
                      <a:pt x="37" y="95"/>
                    </a:lnTo>
                    <a:lnTo>
                      <a:pt x="35" y="90"/>
                    </a:lnTo>
                    <a:lnTo>
                      <a:pt x="39" y="86"/>
                    </a:lnTo>
                    <a:lnTo>
                      <a:pt x="35" y="82"/>
                    </a:lnTo>
                    <a:lnTo>
                      <a:pt x="34" y="86"/>
                    </a:lnTo>
                    <a:lnTo>
                      <a:pt x="25" y="82"/>
                    </a:lnTo>
                    <a:lnTo>
                      <a:pt x="19" y="79"/>
                    </a:lnTo>
                    <a:lnTo>
                      <a:pt x="19" y="72"/>
                    </a:lnTo>
                    <a:lnTo>
                      <a:pt x="18" y="70"/>
                    </a:lnTo>
                    <a:lnTo>
                      <a:pt x="14" y="70"/>
                    </a:lnTo>
                    <a:lnTo>
                      <a:pt x="10" y="66"/>
                    </a:lnTo>
                    <a:lnTo>
                      <a:pt x="9" y="57"/>
                    </a:lnTo>
                    <a:lnTo>
                      <a:pt x="5" y="54"/>
                    </a:lnTo>
                    <a:lnTo>
                      <a:pt x="0" y="50"/>
                    </a:lnTo>
                    <a:lnTo>
                      <a:pt x="14" y="45"/>
                    </a:lnTo>
                    <a:lnTo>
                      <a:pt x="23" y="29"/>
                    </a:lnTo>
                    <a:lnTo>
                      <a:pt x="26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8" y="16"/>
                    </a:lnTo>
                    <a:lnTo>
                      <a:pt x="32" y="13"/>
                    </a:lnTo>
                    <a:lnTo>
                      <a:pt x="35" y="11"/>
                    </a:lnTo>
                    <a:lnTo>
                      <a:pt x="37" y="11"/>
                    </a:lnTo>
                    <a:lnTo>
                      <a:pt x="41" y="7"/>
                    </a:lnTo>
                    <a:lnTo>
                      <a:pt x="43" y="7"/>
                    </a:lnTo>
                    <a:lnTo>
                      <a:pt x="69" y="7"/>
                    </a:lnTo>
                    <a:lnTo>
                      <a:pt x="75" y="11"/>
                    </a:lnTo>
                    <a:lnTo>
                      <a:pt x="80" y="7"/>
                    </a:lnTo>
                    <a:lnTo>
                      <a:pt x="86" y="7"/>
                    </a:lnTo>
                    <a:lnTo>
                      <a:pt x="91" y="6"/>
                    </a:lnTo>
                    <a:lnTo>
                      <a:pt x="100" y="0"/>
                    </a:lnTo>
                    <a:lnTo>
                      <a:pt x="103" y="0"/>
                    </a:lnTo>
                    <a:lnTo>
                      <a:pt x="114" y="11"/>
                    </a:lnTo>
                    <a:lnTo>
                      <a:pt x="116" y="16"/>
                    </a:lnTo>
                    <a:lnTo>
                      <a:pt x="127" y="34"/>
                    </a:lnTo>
                    <a:lnTo>
                      <a:pt x="127" y="48"/>
                    </a:lnTo>
                    <a:lnTo>
                      <a:pt x="127" y="54"/>
                    </a:lnTo>
                    <a:lnTo>
                      <a:pt x="128" y="66"/>
                    </a:lnTo>
                    <a:lnTo>
                      <a:pt x="130" y="66"/>
                    </a:lnTo>
                    <a:lnTo>
                      <a:pt x="134" y="70"/>
                    </a:lnTo>
                    <a:lnTo>
                      <a:pt x="137" y="70"/>
                    </a:lnTo>
                    <a:lnTo>
                      <a:pt x="141" y="68"/>
                    </a:lnTo>
                    <a:lnTo>
                      <a:pt x="146" y="66"/>
                    </a:lnTo>
                    <a:lnTo>
                      <a:pt x="150" y="66"/>
                    </a:lnTo>
                    <a:lnTo>
                      <a:pt x="152" y="68"/>
                    </a:lnTo>
                    <a:lnTo>
                      <a:pt x="152" y="70"/>
                    </a:lnTo>
                    <a:lnTo>
                      <a:pt x="152" y="77"/>
                    </a:lnTo>
                    <a:lnTo>
                      <a:pt x="150" y="81"/>
                    </a:lnTo>
                    <a:lnTo>
                      <a:pt x="146" y="82"/>
                    </a:lnTo>
                    <a:lnTo>
                      <a:pt x="139" y="88"/>
                    </a:lnTo>
                    <a:lnTo>
                      <a:pt x="137" y="86"/>
                    </a:lnTo>
                    <a:lnTo>
                      <a:pt x="139" y="84"/>
                    </a:lnTo>
                    <a:lnTo>
                      <a:pt x="141" y="81"/>
                    </a:lnTo>
                    <a:lnTo>
                      <a:pt x="141" y="77"/>
                    </a:lnTo>
                    <a:lnTo>
                      <a:pt x="139" y="77"/>
                    </a:lnTo>
                    <a:lnTo>
                      <a:pt x="136" y="10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6" name="Freeform 5775"/>
              <p:cNvSpPr>
                <a:spLocks/>
              </p:cNvSpPr>
              <p:nvPr/>
            </p:nvSpPr>
            <p:spPr bwMode="auto">
              <a:xfrm>
                <a:off x="3222" y="2092"/>
                <a:ext cx="37" cy="22"/>
              </a:xfrm>
              <a:custGeom>
                <a:avLst/>
                <a:gdLst>
                  <a:gd name="T0" fmla="*/ 35 w 37"/>
                  <a:gd name="T1" fmla="*/ 0 h 22"/>
                  <a:gd name="T2" fmla="*/ 27 w 37"/>
                  <a:gd name="T3" fmla="*/ 6 h 22"/>
                  <a:gd name="T4" fmla="*/ 12 w 37"/>
                  <a:gd name="T5" fmla="*/ 7 h 22"/>
                  <a:gd name="T6" fmla="*/ 10 w 37"/>
                  <a:gd name="T7" fmla="*/ 7 h 22"/>
                  <a:gd name="T8" fmla="*/ 10 w 37"/>
                  <a:gd name="T9" fmla="*/ 9 h 22"/>
                  <a:gd name="T10" fmla="*/ 9 w 37"/>
                  <a:gd name="T11" fmla="*/ 11 h 22"/>
                  <a:gd name="T12" fmla="*/ 0 w 37"/>
                  <a:gd name="T13" fmla="*/ 13 h 22"/>
                  <a:gd name="T14" fmla="*/ 3 w 37"/>
                  <a:gd name="T15" fmla="*/ 20 h 22"/>
                  <a:gd name="T16" fmla="*/ 7 w 37"/>
                  <a:gd name="T17" fmla="*/ 22 h 22"/>
                  <a:gd name="T18" fmla="*/ 12 w 37"/>
                  <a:gd name="T19" fmla="*/ 22 h 22"/>
                  <a:gd name="T20" fmla="*/ 16 w 37"/>
                  <a:gd name="T21" fmla="*/ 20 h 22"/>
                  <a:gd name="T22" fmla="*/ 19 w 37"/>
                  <a:gd name="T23" fmla="*/ 20 h 22"/>
                  <a:gd name="T24" fmla="*/ 23 w 37"/>
                  <a:gd name="T25" fmla="*/ 16 h 22"/>
                  <a:gd name="T26" fmla="*/ 27 w 37"/>
                  <a:gd name="T27" fmla="*/ 14 h 22"/>
                  <a:gd name="T28" fmla="*/ 28 w 37"/>
                  <a:gd name="T29" fmla="*/ 13 h 22"/>
                  <a:gd name="T30" fmla="*/ 28 w 37"/>
                  <a:gd name="T31" fmla="*/ 11 h 22"/>
                  <a:gd name="T32" fmla="*/ 32 w 37"/>
                  <a:gd name="T33" fmla="*/ 6 h 22"/>
                  <a:gd name="T34" fmla="*/ 34 w 37"/>
                  <a:gd name="T35" fmla="*/ 6 h 22"/>
                  <a:gd name="T36" fmla="*/ 35 w 37"/>
                  <a:gd name="T37" fmla="*/ 2 h 22"/>
                  <a:gd name="T38" fmla="*/ 37 w 37"/>
                  <a:gd name="T39" fmla="*/ 0 h 22"/>
                  <a:gd name="T40" fmla="*/ 35 w 37"/>
                  <a:gd name="T41" fmla="*/ 0 h 22"/>
                  <a:gd name="T42" fmla="*/ 35 w 37"/>
                  <a:gd name="T43" fmla="*/ 0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7"/>
                  <a:gd name="T67" fmla="*/ 0 h 22"/>
                  <a:gd name="T68" fmla="*/ 37 w 37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7" h="22">
                    <a:moveTo>
                      <a:pt x="35" y="0"/>
                    </a:moveTo>
                    <a:lnTo>
                      <a:pt x="27" y="6"/>
                    </a:lnTo>
                    <a:lnTo>
                      <a:pt x="12" y="7"/>
                    </a:lnTo>
                    <a:lnTo>
                      <a:pt x="10" y="7"/>
                    </a:lnTo>
                    <a:lnTo>
                      <a:pt x="10" y="9"/>
                    </a:lnTo>
                    <a:lnTo>
                      <a:pt x="9" y="11"/>
                    </a:lnTo>
                    <a:lnTo>
                      <a:pt x="0" y="13"/>
                    </a:lnTo>
                    <a:lnTo>
                      <a:pt x="3" y="20"/>
                    </a:lnTo>
                    <a:lnTo>
                      <a:pt x="7" y="22"/>
                    </a:lnTo>
                    <a:lnTo>
                      <a:pt x="12" y="22"/>
                    </a:lnTo>
                    <a:lnTo>
                      <a:pt x="16" y="20"/>
                    </a:lnTo>
                    <a:lnTo>
                      <a:pt x="19" y="20"/>
                    </a:lnTo>
                    <a:lnTo>
                      <a:pt x="23" y="16"/>
                    </a:lnTo>
                    <a:lnTo>
                      <a:pt x="27" y="14"/>
                    </a:lnTo>
                    <a:lnTo>
                      <a:pt x="28" y="13"/>
                    </a:lnTo>
                    <a:lnTo>
                      <a:pt x="28" y="11"/>
                    </a:lnTo>
                    <a:lnTo>
                      <a:pt x="32" y="6"/>
                    </a:lnTo>
                    <a:lnTo>
                      <a:pt x="34" y="6"/>
                    </a:lnTo>
                    <a:lnTo>
                      <a:pt x="35" y="2"/>
                    </a:lnTo>
                    <a:lnTo>
                      <a:pt x="37" y="0"/>
                    </a:lnTo>
                    <a:lnTo>
                      <a:pt x="35" y="0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7" name="Freeform 5776"/>
              <p:cNvSpPr>
                <a:spLocks/>
              </p:cNvSpPr>
              <p:nvPr/>
            </p:nvSpPr>
            <p:spPr bwMode="auto">
              <a:xfrm>
                <a:off x="3143" y="662"/>
                <a:ext cx="2613" cy="1316"/>
              </a:xfrm>
              <a:custGeom>
                <a:avLst/>
                <a:gdLst>
                  <a:gd name="T0" fmla="*/ 2529 w 2613"/>
                  <a:gd name="T1" fmla="*/ 666 h 1316"/>
                  <a:gd name="T2" fmla="*/ 2574 w 2613"/>
                  <a:gd name="T3" fmla="*/ 661 h 1316"/>
                  <a:gd name="T4" fmla="*/ 2556 w 2613"/>
                  <a:gd name="T5" fmla="*/ 584 h 1316"/>
                  <a:gd name="T6" fmla="*/ 2522 w 2613"/>
                  <a:gd name="T7" fmla="*/ 557 h 1316"/>
                  <a:gd name="T8" fmla="*/ 2420 w 2613"/>
                  <a:gd name="T9" fmla="*/ 480 h 1316"/>
                  <a:gd name="T10" fmla="*/ 2226 w 2613"/>
                  <a:gd name="T11" fmla="*/ 475 h 1316"/>
                  <a:gd name="T12" fmla="*/ 2033 w 2613"/>
                  <a:gd name="T13" fmla="*/ 408 h 1316"/>
                  <a:gd name="T14" fmla="*/ 1899 w 2613"/>
                  <a:gd name="T15" fmla="*/ 324 h 1316"/>
                  <a:gd name="T16" fmla="*/ 1763 w 2613"/>
                  <a:gd name="T17" fmla="*/ 385 h 1316"/>
                  <a:gd name="T18" fmla="*/ 1636 w 2613"/>
                  <a:gd name="T19" fmla="*/ 390 h 1316"/>
                  <a:gd name="T20" fmla="*/ 1618 w 2613"/>
                  <a:gd name="T21" fmla="*/ 279 h 1316"/>
                  <a:gd name="T22" fmla="*/ 1512 w 2613"/>
                  <a:gd name="T23" fmla="*/ 301 h 1316"/>
                  <a:gd name="T24" fmla="*/ 1369 w 2613"/>
                  <a:gd name="T25" fmla="*/ 256 h 1316"/>
                  <a:gd name="T26" fmla="*/ 1285 w 2613"/>
                  <a:gd name="T27" fmla="*/ 292 h 1316"/>
                  <a:gd name="T28" fmla="*/ 1335 w 2613"/>
                  <a:gd name="T29" fmla="*/ 211 h 1316"/>
                  <a:gd name="T30" fmla="*/ 1380 w 2613"/>
                  <a:gd name="T31" fmla="*/ 147 h 1316"/>
                  <a:gd name="T32" fmla="*/ 1287 w 2613"/>
                  <a:gd name="T33" fmla="*/ 83 h 1316"/>
                  <a:gd name="T34" fmla="*/ 1246 w 2613"/>
                  <a:gd name="T35" fmla="*/ 13 h 1316"/>
                  <a:gd name="T36" fmla="*/ 1160 w 2613"/>
                  <a:gd name="T37" fmla="*/ 106 h 1316"/>
                  <a:gd name="T38" fmla="*/ 1076 w 2613"/>
                  <a:gd name="T39" fmla="*/ 113 h 1316"/>
                  <a:gd name="T40" fmla="*/ 972 w 2613"/>
                  <a:gd name="T41" fmla="*/ 174 h 1316"/>
                  <a:gd name="T42" fmla="*/ 949 w 2613"/>
                  <a:gd name="T43" fmla="*/ 242 h 1316"/>
                  <a:gd name="T44" fmla="*/ 855 w 2613"/>
                  <a:gd name="T45" fmla="*/ 315 h 1316"/>
                  <a:gd name="T46" fmla="*/ 864 w 2613"/>
                  <a:gd name="T47" fmla="*/ 364 h 1316"/>
                  <a:gd name="T48" fmla="*/ 768 w 2613"/>
                  <a:gd name="T49" fmla="*/ 356 h 1316"/>
                  <a:gd name="T50" fmla="*/ 814 w 2613"/>
                  <a:gd name="T51" fmla="*/ 557 h 1316"/>
                  <a:gd name="T52" fmla="*/ 703 w 2613"/>
                  <a:gd name="T53" fmla="*/ 609 h 1316"/>
                  <a:gd name="T54" fmla="*/ 725 w 2613"/>
                  <a:gd name="T55" fmla="*/ 466 h 1316"/>
                  <a:gd name="T56" fmla="*/ 639 w 2613"/>
                  <a:gd name="T57" fmla="*/ 414 h 1316"/>
                  <a:gd name="T58" fmla="*/ 533 w 2613"/>
                  <a:gd name="T59" fmla="*/ 466 h 1316"/>
                  <a:gd name="T60" fmla="*/ 422 w 2613"/>
                  <a:gd name="T61" fmla="*/ 505 h 1316"/>
                  <a:gd name="T62" fmla="*/ 283 w 2613"/>
                  <a:gd name="T63" fmla="*/ 569 h 1316"/>
                  <a:gd name="T64" fmla="*/ 218 w 2613"/>
                  <a:gd name="T65" fmla="*/ 625 h 1316"/>
                  <a:gd name="T66" fmla="*/ 116 w 2613"/>
                  <a:gd name="T67" fmla="*/ 680 h 1316"/>
                  <a:gd name="T68" fmla="*/ 183 w 2613"/>
                  <a:gd name="T69" fmla="*/ 621 h 1316"/>
                  <a:gd name="T70" fmla="*/ 79 w 2613"/>
                  <a:gd name="T71" fmla="*/ 473 h 1316"/>
                  <a:gd name="T72" fmla="*/ 41 w 2613"/>
                  <a:gd name="T73" fmla="*/ 559 h 1316"/>
                  <a:gd name="T74" fmla="*/ 16 w 2613"/>
                  <a:gd name="T75" fmla="*/ 841 h 1316"/>
                  <a:gd name="T76" fmla="*/ 41 w 2613"/>
                  <a:gd name="T77" fmla="*/ 960 h 1316"/>
                  <a:gd name="T78" fmla="*/ 79 w 2613"/>
                  <a:gd name="T79" fmla="*/ 1058 h 1316"/>
                  <a:gd name="T80" fmla="*/ 202 w 2613"/>
                  <a:gd name="T81" fmla="*/ 1138 h 1316"/>
                  <a:gd name="T82" fmla="*/ 156 w 2613"/>
                  <a:gd name="T83" fmla="*/ 1233 h 1316"/>
                  <a:gd name="T84" fmla="*/ 324 w 2613"/>
                  <a:gd name="T85" fmla="*/ 1258 h 1316"/>
                  <a:gd name="T86" fmla="*/ 306 w 2613"/>
                  <a:gd name="T87" fmla="*/ 1155 h 1316"/>
                  <a:gd name="T88" fmla="*/ 413 w 2613"/>
                  <a:gd name="T89" fmla="*/ 1076 h 1316"/>
                  <a:gd name="T90" fmla="*/ 544 w 2613"/>
                  <a:gd name="T91" fmla="*/ 1096 h 1316"/>
                  <a:gd name="T92" fmla="*/ 564 w 2613"/>
                  <a:gd name="T93" fmla="*/ 1013 h 1316"/>
                  <a:gd name="T94" fmla="*/ 703 w 2613"/>
                  <a:gd name="T95" fmla="*/ 994 h 1316"/>
                  <a:gd name="T96" fmla="*/ 770 w 2613"/>
                  <a:gd name="T97" fmla="*/ 1008 h 1316"/>
                  <a:gd name="T98" fmla="*/ 920 w 2613"/>
                  <a:gd name="T99" fmla="*/ 1113 h 1316"/>
                  <a:gd name="T100" fmla="*/ 1176 w 2613"/>
                  <a:gd name="T101" fmla="*/ 1074 h 1316"/>
                  <a:gd name="T102" fmla="*/ 1566 w 2613"/>
                  <a:gd name="T103" fmla="*/ 1038 h 1316"/>
                  <a:gd name="T104" fmla="*/ 1657 w 2613"/>
                  <a:gd name="T105" fmla="*/ 1292 h 1316"/>
                  <a:gd name="T106" fmla="*/ 1829 w 2613"/>
                  <a:gd name="T107" fmla="*/ 1062 h 1316"/>
                  <a:gd name="T108" fmla="*/ 1761 w 2613"/>
                  <a:gd name="T109" fmla="*/ 1006 h 1316"/>
                  <a:gd name="T110" fmla="*/ 1931 w 2613"/>
                  <a:gd name="T111" fmla="*/ 858 h 1316"/>
                  <a:gd name="T112" fmla="*/ 2044 w 2613"/>
                  <a:gd name="T113" fmla="*/ 865 h 1316"/>
                  <a:gd name="T114" fmla="*/ 2167 w 2613"/>
                  <a:gd name="T115" fmla="*/ 782 h 1316"/>
                  <a:gd name="T116" fmla="*/ 2085 w 2613"/>
                  <a:gd name="T117" fmla="*/ 906 h 1316"/>
                  <a:gd name="T118" fmla="*/ 2178 w 2613"/>
                  <a:gd name="T119" fmla="*/ 949 h 1316"/>
                  <a:gd name="T120" fmla="*/ 2223 w 2613"/>
                  <a:gd name="T121" fmla="*/ 840 h 1316"/>
                  <a:gd name="T122" fmla="*/ 2332 w 2613"/>
                  <a:gd name="T123" fmla="*/ 793 h 1316"/>
                  <a:gd name="T124" fmla="*/ 2434 w 2613"/>
                  <a:gd name="T125" fmla="*/ 754 h 131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613"/>
                  <a:gd name="T190" fmla="*/ 0 h 1316"/>
                  <a:gd name="T191" fmla="*/ 2613 w 2613"/>
                  <a:gd name="T192" fmla="*/ 1316 h 131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613" h="1316">
                    <a:moveTo>
                      <a:pt x="2447" y="659"/>
                    </a:moveTo>
                    <a:lnTo>
                      <a:pt x="2456" y="648"/>
                    </a:lnTo>
                    <a:lnTo>
                      <a:pt x="2456" y="645"/>
                    </a:lnTo>
                    <a:lnTo>
                      <a:pt x="2457" y="641"/>
                    </a:lnTo>
                    <a:lnTo>
                      <a:pt x="2457" y="637"/>
                    </a:lnTo>
                    <a:lnTo>
                      <a:pt x="2448" y="628"/>
                    </a:lnTo>
                    <a:lnTo>
                      <a:pt x="2448" y="618"/>
                    </a:lnTo>
                    <a:lnTo>
                      <a:pt x="2450" y="618"/>
                    </a:lnTo>
                    <a:lnTo>
                      <a:pt x="2452" y="618"/>
                    </a:lnTo>
                    <a:lnTo>
                      <a:pt x="2454" y="619"/>
                    </a:lnTo>
                    <a:lnTo>
                      <a:pt x="2457" y="618"/>
                    </a:lnTo>
                    <a:lnTo>
                      <a:pt x="2457" y="611"/>
                    </a:lnTo>
                    <a:lnTo>
                      <a:pt x="2459" y="612"/>
                    </a:lnTo>
                    <a:lnTo>
                      <a:pt x="2461" y="611"/>
                    </a:lnTo>
                    <a:lnTo>
                      <a:pt x="2461" y="612"/>
                    </a:lnTo>
                    <a:lnTo>
                      <a:pt x="2465" y="618"/>
                    </a:lnTo>
                    <a:lnTo>
                      <a:pt x="2466" y="616"/>
                    </a:lnTo>
                    <a:lnTo>
                      <a:pt x="2468" y="609"/>
                    </a:lnTo>
                    <a:lnTo>
                      <a:pt x="2470" y="609"/>
                    </a:lnTo>
                    <a:lnTo>
                      <a:pt x="2472" y="611"/>
                    </a:lnTo>
                    <a:lnTo>
                      <a:pt x="2470" y="619"/>
                    </a:lnTo>
                    <a:lnTo>
                      <a:pt x="2468" y="621"/>
                    </a:lnTo>
                    <a:lnTo>
                      <a:pt x="2466" y="621"/>
                    </a:lnTo>
                    <a:lnTo>
                      <a:pt x="2463" y="621"/>
                    </a:lnTo>
                    <a:lnTo>
                      <a:pt x="2468" y="630"/>
                    </a:lnTo>
                    <a:lnTo>
                      <a:pt x="2470" y="630"/>
                    </a:lnTo>
                    <a:lnTo>
                      <a:pt x="2472" y="636"/>
                    </a:lnTo>
                    <a:lnTo>
                      <a:pt x="2472" y="641"/>
                    </a:lnTo>
                    <a:lnTo>
                      <a:pt x="2473" y="641"/>
                    </a:lnTo>
                    <a:lnTo>
                      <a:pt x="2479" y="641"/>
                    </a:lnTo>
                    <a:lnTo>
                      <a:pt x="2484" y="643"/>
                    </a:lnTo>
                    <a:lnTo>
                      <a:pt x="2490" y="641"/>
                    </a:lnTo>
                    <a:lnTo>
                      <a:pt x="2491" y="639"/>
                    </a:lnTo>
                    <a:lnTo>
                      <a:pt x="2493" y="639"/>
                    </a:lnTo>
                    <a:lnTo>
                      <a:pt x="2500" y="639"/>
                    </a:lnTo>
                    <a:lnTo>
                      <a:pt x="2502" y="639"/>
                    </a:lnTo>
                    <a:lnTo>
                      <a:pt x="2506" y="643"/>
                    </a:lnTo>
                    <a:lnTo>
                      <a:pt x="2509" y="643"/>
                    </a:lnTo>
                    <a:lnTo>
                      <a:pt x="2513" y="645"/>
                    </a:lnTo>
                    <a:lnTo>
                      <a:pt x="2513" y="650"/>
                    </a:lnTo>
                    <a:lnTo>
                      <a:pt x="2513" y="653"/>
                    </a:lnTo>
                    <a:lnTo>
                      <a:pt x="2513" y="661"/>
                    </a:lnTo>
                    <a:lnTo>
                      <a:pt x="2520" y="666"/>
                    </a:lnTo>
                    <a:lnTo>
                      <a:pt x="2520" y="668"/>
                    </a:lnTo>
                    <a:lnTo>
                      <a:pt x="2522" y="670"/>
                    </a:lnTo>
                    <a:lnTo>
                      <a:pt x="2524" y="671"/>
                    </a:lnTo>
                    <a:lnTo>
                      <a:pt x="2527" y="671"/>
                    </a:lnTo>
                    <a:lnTo>
                      <a:pt x="2529" y="671"/>
                    </a:lnTo>
                    <a:lnTo>
                      <a:pt x="2527" y="670"/>
                    </a:lnTo>
                    <a:lnTo>
                      <a:pt x="2529" y="666"/>
                    </a:lnTo>
                    <a:lnTo>
                      <a:pt x="2529" y="668"/>
                    </a:lnTo>
                    <a:lnTo>
                      <a:pt x="2533" y="670"/>
                    </a:lnTo>
                    <a:lnTo>
                      <a:pt x="2533" y="664"/>
                    </a:lnTo>
                    <a:lnTo>
                      <a:pt x="2533" y="662"/>
                    </a:lnTo>
                    <a:lnTo>
                      <a:pt x="2534" y="664"/>
                    </a:lnTo>
                    <a:lnTo>
                      <a:pt x="2533" y="668"/>
                    </a:lnTo>
                    <a:lnTo>
                      <a:pt x="2531" y="671"/>
                    </a:lnTo>
                    <a:lnTo>
                      <a:pt x="2536" y="675"/>
                    </a:lnTo>
                    <a:lnTo>
                      <a:pt x="2538" y="675"/>
                    </a:lnTo>
                    <a:lnTo>
                      <a:pt x="2540" y="677"/>
                    </a:lnTo>
                    <a:lnTo>
                      <a:pt x="2540" y="679"/>
                    </a:lnTo>
                    <a:lnTo>
                      <a:pt x="2543" y="680"/>
                    </a:lnTo>
                    <a:lnTo>
                      <a:pt x="2543" y="684"/>
                    </a:lnTo>
                    <a:lnTo>
                      <a:pt x="2547" y="684"/>
                    </a:lnTo>
                    <a:lnTo>
                      <a:pt x="2547" y="680"/>
                    </a:lnTo>
                    <a:lnTo>
                      <a:pt x="2547" y="686"/>
                    </a:lnTo>
                    <a:lnTo>
                      <a:pt x="2550" y="686"/>
                    </a:lnTo>
                    <a:lnTo>
                      <a:pt x="2552" y="686"/>
                    </a:lnTo>
                    <a:lnTo>
                      <a:pt x="2554" y="682"/>
                    </a:lnTo>
                    <a:lnTo>
                      <a:pt x="2554" y="677"/>
                    </a:lnTo>
                    <a:lnTo>
                      <a:pt x="2556" y="679"/>
                    </a:lnTo>
                    <a:lnTo>
                      <a:pt x="2552" y="687"/>
                    </a:lnTo>
                    <a:lnTo>
                      <a:pt x="2556" y="689"/>
                    </a:lnTo>
                    <a:lnTo>
                      <a:pt x="2558" y="691"/>
                    </a:lnTo>
                    <a:lnTo>
                      <a:pt x="2559" y="689"/>
                    </a:lnTo>
                    <a:lnTo>
                      <a:pt x="2561" y="687"/>
                    </a:lnTo>
                    <a:lnTo>
                      <a:pt x="2561" y="682"/>
                    </a:lnTo>
                    <a:lnTo>
                      <a:pt x="2559" y="682"/>
                    </a:lnTo>
                    <a:lnTo>
                      <a:pt x="2558" y="680"/>
                    </a:lnTo>
                    <a:lnTo>
                      <a:pt x="2561" y="680"/>
                    </a:lnTo>
                    <a:lnTo>
                      <a:pt x="2563" y="682"/>
                    </a:lnTo>
                    <a:lnTo>
                      <a:pt x="2567" y="684"/>
                    </a:lnTo>
                    <a:lnTo>
                      <a:pt x="2570" y="684"/>
                    </a:lnTo>
                    <a:lnTo>
                      <a:pt x="2567" y="679"/>
                    </a:lnTo>
                    <a:lnTo>
                      <a:pt x="2567" y="677"/>
                    </a:lnTo>
                    <a:lnTo>
                      <a:pt x="2565" y="675"/>
                    </a:lnTo>
                    <a:lnTo>
                      <a:pt x="2561" y="675"/>
                    </a:lnTo>
                    <a:lnTo>
                      <a:pt x="2559" y="673"/>
                    </a:lnTo>
                    <a:lnTo>
                      <a:pt x="2563" y="671"/>
                    </a:lnTo>
                    <a:lnTo>
                      <a:pt x="2561" y="668"/>
                    </a:lnTo>
                    <a:lnTo>
                      <a:pt x="2558" y="670"/>
                    </a:lnTo>
                    <a:lnTo>
                      <a:pt x="2559" y="668"/>
                    </a:lnTo>
                    <a:lnTo>
                      <a:pt x="2565" y="668"/>
                    </a:lnTo>
                    <a:lnTo>
                      <a:pt x="2565" y="666"/>
                    </a:lnTo>
                    <a:lnTo>
                      <a:pt x="2565" y="664"/>
                    </a:lnTo>
                    <a:lnTo>
                      <a:pt x="2568" y="666"/>
                    </a:lnTo>
                    <a:lnTo>
                      <a:pt x="2574" y="661"/>
                    </a:lnTo>
                    <a:lnTo>
                      <a:pt x="2570" y="653"/>
                    </a:lnTo>
                    <a:lnTo>
                      <a:pt x="2568" y="653"/>
                    </a:lnTo>
                    <a:lnTo>
                      <a:pt x="2565" y="653"/>
                    </a:lnTo>
                    <a:lnTo>
                      <a:pt x="2572" y="652"/>
                    </a:lnTo>
                    <a:lnTo>
                      <a:pt x="2572" y="650"/>
                    </a:lnTo>
                    <a:lnTo>
                      <a:pt x="2574" y="646"/>
                    </a:lnTo>
                    <a:lnTo>
                      <a:pt x="2577" y="643"/>
                    </a:lnTo>
                    <a:lnTo>
                      <a:pt x="2581" y="641"/>
                    </a:lnTo>
                    <a:lnTo>
                      <a:pt x="2590" y="643"/>
                    </a:lnTo>
                    <a:lnTo>
                      <a:pt x="2592" y="641"/>
                    </a:lnTo>
                    <a:lnTo>
                      <a:pt x="2590" y="639"/>
                    </a:lnTo>
                    <a:lnTo>
                      <a:pt x="2584" y="636"/>
                    </a:lnTo>
                    <a:lnTo>
                      <a:pt x="2584" y="632"/>
                    </a:lnTo>
                    <a:lnTo>
                      <a:pt x="2586" y="630"/>
                    </a:lnTo>
                    <a:lnTo>
                      <a:pt x="2588" y="634"/>
                    </a:lnTo>
                    <a:lnTo>
                      <a:pt x="2592" y="636"/>
                    </a:lnTo>
                    <a:lnTo>
                      <a:pt x="2593" y="637"/>
                    </a:lnTo>
                    <a:lnTo>
                      <a:pt x="2597" y="639"/>
                    </a:lnTo>
                    <a:lnTo>
                      <a:pt x="2599" y="636"/>
                    </a:lnTo>
                    <a:lnTo>
                      <a:pt x="2599" y="632"/>
                    </a:lnTo>
                    <a:lnTo>
                      <a:pt x="2599" y="627"/>
                    </a:lnTo>
                    <a:lnTo>
                      <a:pt x="2602" y="625"/>
                    </a:lnTo>
                    <a:lnTo>
                      <a:pt x="2606" y="621"/>
                    </a:lnTo>
                    <a:lnTo>
                      <a:pt x="2608" y="621"/>
                    </a:lnTo>
                    <a:lnTo>
                      <a:pt x="2611" y="621"/>
                    </a:lnTo>
                    <a:lnTo>
                      <a:pt x="2613" y="619"/>
                    </a:lnTo>
                    <a:lnTo>
                      <a:pt x="2610" y="618"/>
                    </a:lnTo>
                    <a:lnTo>
                      <a:pt x="2608" y="619"/>
                    </a:lnTo>
                    <a:lnTo>
                      <a:pt x="2606" y="618"/>
                    </a:lnTo>
                    <a:lnTo>
                      <a:pt x="2604" y="616"/>
                    </a:lnTo>
                    <a:lnTo>
                      <a:pt x="2604" y="614"/>
                    </a:lnTo>
                    <a:lnTo>
                      <a:pt x="2602" y="612"/>
                    </a:lnTo>
                    <a:lnTo>
                      <a:pt x="2599" y="616"/>
                    </a:lnTo>
                    <a:lnTo>
                      <a:pt x="2597" y="614"/>
                    </a:lnTo>
                    <a:lnTo>
                      <a:pt x="2599" y="612"/>
                    </a:lnTo>
                    <a:lnTo>
                      <a:pt x="2599" y="611"/>
                    </a:lnTo>
                    <a:lnTo>
                      <a:pt x="2592" y="605"/>
                    </a:lnTo>
                    <a:lnTo>
                      <a:pt x="2590" y="602"/>
                    </a:lnTo>
                    <a:lnTo>
                      <a:pt x="2586" y="598"/>
                    </a:lnTo>
                    <a:lnTo>
                      <a:pt x="2584" y="594"/>
                    </a:lnTo>
                    <a:lnTo>
                      <a:pt x="2584" y="593"/>
                    </a:lnTo>
                    <a:lnTo>
                      <a:pt x="2581" y="591"/>
                    </a:lnTo>
                    <a:lnTo>
                      <a:pt x="2579" y="589"/>
                    </a:lnTo>
                    <a:lnTo>
                      <a:pt x="2579" y="585"/>
                    </a:lnTo>
                    <a:lnTo>
                      <a:pt x="2565" y="582"/>
                    </a:lnTo>
                    <a:lnTo>
                      <a:pt x="2563" y="584"/>
                    </a:lnTo>
                    <a:lnTo>
                      <a:pt x="2568" y="585"/>
                    </a:lnTo>
                    <a:lnTo>
                      <a:pt x="2567" y="587"/>
                    </a:lnTo>
                    <a:lnTo>
                      <a:pt x="2565" y="587"/>
                    </a:lnTo>
                    <a:lnTo>
                      <a:pt x="2556" y="584"/>
                    </a:lnTo>
                    <a:lnTo>
                      <a:pt x="2556" y="587"/>
                    </a:lnTo>
                    <a:lnTo>
                      <a:pt x="2556" y="591"/>
                    </a:lnTo>
                    <a:lnTo>
                      <a:pt x="2554" y="591"/>
                    </a:lnTo>
                    <a:lnTo>
                      <a:pt x="2554" y="587"/>
                    </a:lnTo>
                    <a:lnTo>
                      <a:pt x="2552" y="585"/>
                    </a:lnTo>
                    <a:lnTo>
                      <a:pt x="2552" y="582"/>
                    </a:lnTo>
                    <a:lnTo>
                      <a:pt x="2556" y="582"/>
                    </a:lnTo>
                    <a:lnTo>
                      <a:pt x="2552" y="580"/>
                    </a:lnTo>
                    <a:lnTo>
                      <a:pt x="2550" y="580"/>
                    </a:lnTo>
                    <a:lnTo>
                      <a:pt x="2549" y="578"/>
                    </a:lnTo>
                    <a:lnTo>
                      <a:pt x="2547" y="577"/>
                    </a:lnTo>
                    <a:lnTo>
                      <a:pt x="2547" y="580"/>
                    </a:lnTo>
                    <a:lnTo>
                      <a:pt x="2547" y="582"/>
                    </a:lnTo>
                    <a:lnTo>
                      <a:pt x="2545" y="582"/>
                    </a:lnTo>
                    <a:lnTo>
                      <a:pt x="2545" y="580"/>
                    </a:lnTo>
                    <a:lnTo>
                      <a:pt x="2540" y="578"/>
                    </a:lnTo>
                    <a:lnTo>
                      <a:pt x="2538" y="580"/>
                    </a:lnTo>
                    <a:lnTo>
                      <a:pt x="2534" y="580"/>
                    </a:lnTo>
                    <a:lnTo>
                      <a:pt x="2536" y="584"/>
                    </a:lnTo>
                    <a:lnTo>
                      <a:pt x="2536" y="580"/>
                    </a:lnTo>
                    <a:lnTo>
                      <a:pt x="2540" y="580"/>
                    </a:lnTo>
                    <a:lnTo>
                      <a:pt x="2540" y="582"/>
                    </a:lnTo>
                    <a:lnTo>
                      <a:pt x="2538" y="582"/>
                    </a:lnTo>
                    <a:lnTo>
                      <a:pt x="2542" y="584"/>
                    </a:lnTo>
                    <a:lnTo>
                      <a:pt x="2540" y="598"/>
                    </a:lnTo>
                    <a:lnTo>
                      <a:pt x="2543" y="600"/>
                    </a:lnTo>
                    <a:lnTo>
                      <a:pt x="2543" y="598"/>
                    </a:lnTo>
                    <a:lnTo>
                      <a:pt x="2545" y="598"/>
                    </a:lnTo>
                    <a:lnTo>
                      <a:pt x="2547" y="602"/>
                    </a:lnTo>
                    <a:lnTo>
                      <a:pt x="2547" y="609"/>
                    </a:lnTo>
                    <a:lnTo>
                      <a:pt x="2543" y="609"/>
                    </a:lnTo>
                    <a:lnTo>
                      <a:pt x="2543" y="611"/>
                    </a:lnTo>
                    <a:lnTo>
                      <a:pt x="2543" y="609"/>
                    </a:lnTo>
                    <a:lnTo>
                      <a:pt x="2543" y="607"/>
                    </a:lnTo>
                    <a:lnTo>
                      <a:pt x="2543" y="603"/>
                    </a:lnTo>
                    <a:lnTo>
                      <a:pt x="2540" y="602"/>
                    </a:lnTo>
                    <a:lnTo>
                      <a:pt x="2538" y="602"/>
                    </a:lnTo>
                    <a:lnTo>
                      <a:pt x="2536" y="598"/>
                    </a:lnTo>
                    <a:lnTo>
                      <a:pt x="2536" y="596"/>
                    </a:lnTo>
                    <a:lnTo>
                      <a:pt x="2533" y="594"/>
                    </a:lnTo>
                    <a:lnTo>
                      <a:pt x="2531" y="593"/>
                    </a:lnTo>
                    <a:lnTo>
                      <a:pt x="2533" y="589"/>
                    </a:lnTo>
                    <a:lnTo>
                      <a:pt x="2527" y="568"/>
                    </a:lnTo>
                    <a:lnTo>
                      <a:pt x="2527" y="564"/>
                    </a:lnTo>
                    <a:lnTo>
                      <a:pt x="2529" y="568"/>
                    </a:lnTo>
                    <a:lnTo>
                      <a:pt x="2529" y="571"/>
                    </a:lnTo>
                    <a:lnTo>
                      <a:pt x="2531" y="569"/>
                    </a:lnTo>
                    <a:lnTo>
                      <a:pt x="2529" y="566"/>
                    </a:lnTo>
                    <a:lnTo>
                      <a:pt x="2522" y="560"/>
                    </a:lnTo>
                    <a:lnTo>
                      <a:pt x="2522" y="557"/>
                    </a:lnTo>
                    <a:lnTo>
                      <a:pt x="2520" y="555"/>
                    </a:lnTo>
                    <a:lnTo>
                      <a:pt x="2513" y="551"/>
                    </a:lnTo>
                    <a:lnTo>
                      <a:pt x="2513" y="555"/>
                    </a:lnTo>
                    <a:lnTo>
                      <a:pt x="2516" y="560"/>
                    </a:lnTo>
                    <a:lnTo>
                      <a:pt x="2518" y="560"/>
                    </a:lnTo>
                    <a:lnTo>
                      <a:pt x="2520" y="562"/>
                    </a:lnTo>
                    <a:lnTo>
                      <a:pt x="2520" y="564"/>
                    </a:lnTo>
                    <a:lnTo>
                      <a:pt x="2509" y="557"/>
                    </a:lnTo>
                    <a:lnTo>
                      <a:pt x="2506" y="557"/>
                    </a:lnTo>
                    <a:lnTo>
                      <a:pt x="2504" y="555"/>
                    </a:lnTo>
                    <a:lnTo>
                      <a:pt x="2506" y="553"/>
                    </a:lnTo>
                    <a:lnTo>
                      <a:pt x="2508" y="551"/>
                    </a:lnTo>
                    <a:lnTo>
                      <a:pt x="2508" y="550"/>
                    </a:lnTo>
                    <a:lnTo>
                      <a:pt x="2509" y="548"/>
                    </a:lnTo>
                    <a:lnTo>
                      <a:pt x="2502" y="546"/>
                    </a:lnTo>
                    <a:lnTo>
                      <a:pt x="2499" y="546"/>
                    </a:lnTo>
                    <a:lnTo>
                      <a:pt x="2497" y="544"/>
                    </a:lnTo>
                    <a:lnTo>
                      <a:pt x="2495" y="544"/>
                    </a:lnTo>
                    <a:lnTo>
                      <a:pt x="2495" y="541"/>
                    </a:lnTo>
                    <a:lnTo>
                      <a:pt x="2497" y="541"/>
                    </a:lnTo>
                    <a:lnTo>
                      <a:pt x="2497" y="539"/>
                    </a:lnTo>
                    <a:lnTo>
                      <a:pt x="2495" y="537"/>
                    </a:lnTo>
                    <a:lnTo>
                      <a:pt x="2491" y="537"/>
                    </a:lnTo>
                    <a:lnTo>
                      <a:pt x="2491" y="535"/>
                    </a:lnTo>
                    <a:lnTo>
                      <a:pt x="2490" y="532"/>
                    </a:lnTo>
                    <a:lnTo>
                      <a:pt x="2486" y="532"/>
                    </a:lnTo>
                    <a:lnTo>
                      <a:pt x="2486" y="530"/>
                    </a:lnTo>
                    <a:lnTo>
                      <a:pt x="2482" y="528"/>
                    </a:lnTo>
                    <a:lnTo>
                      <a:pt x="2477" y="530"/>
                    </a:lnTo>
                    <a:lnTo>
                      <a:pt x="2477" y="526"/>
                    </a:lnTo>
                    <a:lnTo>
                      <a:pt x="2477" y="525"/>
                    </a:lnTo>
                    <a:lnTo>
                      <a:pt x="2475" y="523"/>
                    </a:lnTo>
                    <a:lnTo>
                      <a:pt x="2473" y="519"/>
                    </a:lnTo>
                    <a:lnTo>
                      <a:pt x="2475" y="523"/>
                    </a:lnTo>
                    <a:lnTo>
                      <a:pt x="2472" y="521"/>
                    </a:lnTo>
                    <a:lnTo>
                      <a:pt x="2470" y="521"/>
                    </a:lnTo>
                    <a:lnTo>
                      <a:pt x="2466" y="517"/>
                    </a:lnTo>
                    <a:lnTo>
                      <a:pt x="2465" y="509"/>
                    </a:lnTo>
                    <a:lnTo>
                      <a:pt x="2463" y="509"/>
                    </a:lnTo>
                    <a:lnTo>
                      <a:pt x="2456" y="505"/>
                    </a:lnTo>
                    <a:lnTo>
                      <a:pt x="2454" y="503"/>
                    </a:lnTo>
                    <a:lnTo>
                      <a:pt x="2450" y="503"/>
                    </a:lnTo>
                    <a:lnTo>
                      <a:pt x="2447" y="501"/>
                    </a:lnTo>
                    <a:lnTo>
                      <a:pt x="2425" y="483"/>
                    </a:lnTo>
                    <a:lnTo>
                      <a:pt x="2423" y="482"/>
                    </a:lnTo>
                    <a:lnTo>
                      <a:pt x="2420" y="478"/>
                    </a:lnTo>
                    <a:lnTo>
                      <a:pt x="2420" y="480"/>
                    </a:lnTo>
                    <a:lnTo>
                      <a:pt x="2409" y="475"/>
                    </a:lnTo>
                    <a:lnTo>
                      <a:pt x="2404" y="469"/>
                    </a:lnTo>
                    <a:lnTo>
                      <a:pt x="2402" y="469"/>
                    </a:lnTo>
                    <a:lnTo>
                      <a:pt x="2397" y="467"/>
                    </a:lnTo>
                    <a:lnTo>
                      <a:pt x="2393" y="467"/>
                    </a:lnTo>
                    <a:lnTo>
                      <a:pt x="2384" y="458"/>
                    </a:lnTo>
                    <a:lnTo>
                      <a:pt x="2364" y="457"/>
                    </a:lnTo>
                    <a:lnTo>
                      <a:pt x="2364" y="458"/>
                    </a:lnTo>
                    <a:lnTo>
                      <a:pt x="2359" y="460"/>
                    </a:lnTo>
                    <a:lnTo>
                      <a:pt x="2357" y="458"/>
                    </a:lnTo>
                    <a:lnTo>
                      <a:pt x="2352" y="457"/>
                    </a:lnTo>
                    <a:lnTo>
                      <a:pt x="2348" y="458"/>
                    </a:lnTo>
                    <a:lnTo>
                      <a:pt x="2341" y="457"/>
                    </a:lnTo>
                    <a:lnTo>
                      <a:pt x="2337" y="458"/>
                    </a:lnTo>
                    <a:lnTo>
                      <a:pt x="2334" y="458"/>
                    </a:lnTo>
                    <a:lnTo>
                      <a:pt x="2325" y="453"/>
                    </a:lnTo>
                    <a:lnTo>
                      <a:pt x="2323" y="455"/>
                    </a:lnTo>
                    <a:lnTo>
                      <a:pt x="2296" y="449"/>
                    </a:lnTo>
                    <a:lnTo>
                      <a:pt x="2293" y="451"/>
                    </a:lnTo>
                    <a:lnTo>
                      <a:pt x="2293" y="455"/>
                    </a:lnTo>
                    <a:lnTo>
                      <a:pt x="2295" y="458"/>
                    </a:lnTo>
                    <a:lnTo>
                      <a:pt x="2293" y="464"/>
                    </a:lnTo>
                    <a:lnTo>
                      <a:pt x="2289" y="466"/>
                    </a:lnTo>
                    <a:lnTo>
                      <a:pt x="2287" y="469"/>
                    </a:lnTo>
                    <a:lnTo>
                      <a:pt x="2296" y="471"/>
                    </a:lnTo>
                    <a:lnTo>
                      <a:pt x="2298" y="482"/>
                    </a:lnTo>
                    <a:lnTo>
                      <a:pt x="2300" y="483"/>
                    </a:lnTo>
                    <a:lnTo>
                      <a:pt x="2300" y="487"/>
                    </a:lnTo>
                    <a:lnTo>
                      <a:pt x="2302" y="492"/>
                    </a:lnTo>
                    <a:lnTo>
                      <a:pt x="2293" y="505"/>
                    </a:lnTo>
                    <a:lnTo>
                      <a:pt x="2287" y="509"/>
                    </a:lnTo>
                    <a:lnTo>
                      <a:pt x="2280" y="507"/>
                    </a:lnTo>
                    <a:lnTo>
                      <a:pt x="2278" y="507"/>
                    </a:lnTo>
                    <a:lnTo>
                      <a:pt x="2275" y="496"/>
                    </a:lnTo>
                    <a:lnTo>
                      <a:pt x="2269" y="494"/>
                    </a:lnTo>
                    <a:lnTo>
                      <a:pt x="2269" y="492"/>
                    </a:lnTo>
                    <a:lnTo>
                      <a:pt x="2268" y="491"/>
                    </a:lnTo>
                    <a:lnTo>
                      <a:pt x="2261" y="489"/>
                    </a:lnTo>
                    <a:lnTo>
                      <a:pt x="2259" y="487"/>
                    </a:lnTo>
                    <a:lnTo>
                      <a:pt x="2257" y="471"/>
                    </a:lnTo>
                    <a:lnTo>
                      <a:pt x="2252" y="469"/>
                    </a:lnTo>
                    <a:lnTo>
                      <a:pt x="2252" y="467"/>
                    </a:lnTo>
                    <a:lnTo>
                      <a:pt x="2253" y="466"/>
                    </a:lnTo>
                    <a:lnTo>
                      <a:pt x="2250" y="462"/>
                    </a:lnTo>
                    <a:lnTo>
                      <a:pt x="2248" y="464"/>
                    </a:lnTo>
                    <a:lnTo>
                      <a:pt x="2237" y="475"/>
                    </a:lnTo>
                    <a:lnTo>
                      <a:pt x="2235" y="476"/>
                    </a:lnTo>
                    <a:lnTo>
                      <a:pt x="2234" y="475"/>
                    </a:lnTo>
                    <a:lnTo>
                      <a:pt x="2226" y="475"/>
                    </a:lnTo>
                    <a:lnTo>
                      <a:pt x="2219" y="471"/>
                    </a:lnTo>
                    <a:lnTo>
                      <a:pt x="2210" y="471"/>
                    </a:lnTo>
                    <a:lnTo>
                      <a:pt x="2207" y="471"/>
                    </a:lnTo>
                    <a:lnTo>
                      <a:pt x="2207" y="473"/>
                    </a:lnTo>
                    <a:lnTo>
                      <a:pt x="2205" y="471"/>
                    </a:lnTo>
                    <a:lnTo>
                      <a:pt x="2200" y="473"/>
                    </a:lnTo>
                    <a:lnTo>
                      <a:pt x="2194" y="469"/>
                    </a:lnTo>
                    <a:lnTo>
                      <a:pt x="2191" y="462"/>
                    </a:lnTo>
                    <a:lnTo>
                      <a:pt x="2184" y="466"/>
                    </a:lnTo>
                    <a:lnTo>
                      <a:pt x="2176" y="466"/>
                    </a:lnTo>
                    <a:lnTo>
                      <a:pt x="2171" y="467"/>
                    </a:lnTo>
                    <a:lnTo>
                      <a:pt x="2166" y="466"/>
                    </a:lnTo>
                    <a:lnTo>
                      <a:pt x="2164" y="466"/>
                    </a:lnTo>
                    <a:lnTo>
                      <a:pt x="2162" y="467"/>
                    </a:lnTo>
                    <a:lnTo>
                      <a:pt x="2162" y="469"/>
                    </a:lnTo>
                    <a:lnTo>
                      <a:pt x="2158" y="469"/>
                    </a:lnTo>
                    <a:lnTo>
                      <a:pt x="2158" y="475"/>
                    </a:lnTo>
                    <a:lnTo>
                      <a:pt x="2153" y="475"/>
                    </a:lnTo>
                    <a:lnTo>
                      <a:pt x="2151" y="478"/>
                    </a:lnTo>
                    <a:lnTo>
                      <a:pt x="2148" y="482"/>
                    </a:lnTo>
                    <a:lnTo>
                      <a:pt x="2146" y="480"/>
                    </a:lnTo>
                    <a:lnTo>
                      <a:pt x="2146" y="475"/>
                    </a:lnTo>
                    <a:lnTo>
                      <a:pt x="2146" y="473"/>
                    </a:lnTo>
                    <a:lnTo>
                      <a:pt x="2142" y="473"/>
                    </a:lnTo>
                    <a:lnTo>
                      <a:pt x="2137" y="467"/>
                    </a:lnTo>
                    <a:lnTo>
                      <a:pt x="2133" y="464"/>
                    </a:lnTo>
                    <a:lnTo>
                      <a:pt x="2126" y="464"/>
                    </a:lnTo>
                    <a:lnTo>
                      <a:pt x="2126" y="462"/>
                    </a:lnTo>
                    <a:lnTo>
                      <a:pt x="2121" y="460"/>
                    </a:lnTo>
                    <a:lnTo>
                      <a:pt x="2121" y="458"/>
                    </a:lnTo>
                    <a:lnTo>
                      <a:pt x="2126" y="441"/>
                    </a:lnTo>
                    <a:lnTo>
                      <a:pt x="2126" y="432"/>
                    </a:lnTo>
                    <a:lnTo>
                      <a:pt x="2123" y="426"/>
                    </a:lnTo>
                    <a:lnTo>
                      <a:pt x="2123" y="424"/>
                    </a:lnTo>
                    <a:lnTo>
                      <a:pt x="2112" y="412"/>
                    </a:lnTo>
                    <a:lnTo>
                      <a:pt x="2110" y="410"/>
                    </a:lnTo>
                    <a:lnTo>
                      <a:pt x="2107" y="407"/>
                    </a:lnTo>
                    <a:lnTo>
                      <a:pt x="2103" y="405"/>
                    </a:lnTo>
                    <a:lnTo>
                      <a:pt x="2092" y="405"/>
                    </a:lnTo>
                    <a:lnTo>
                      <a:pt x="2089" y="403"/>
                    </a:lnTo>
                    <a:lnTo>
                      <a:pt x="2062" y="405"/>
                    </a:lnTo>
                    <a:lnTo>
                      <a:pt x="2060" y="405"/>
                    </a:lnTo>
                    <a:lnTo>
                      <a:pt x="2055" y="405"/>
                    </a:lnTo>
                    <a:lnTo>
                      <a:pt x="2053" y="407"/>
                    </a:lnTo>
                    <a:lnTo>
                      <a:pt x="2049" y="407"/>
                    </a:lnTo>
                    <a:lnTo>
                      <a:pt x="2042" y="405"/>
                    </a:lnTo>
                    <a:lnTo>
                      <a:pt x="2039" y="405"/>
                    </a:lnTo>
                    <a:lnTo>
                      <a:pt x="2037" y="408"/>
                    </a:lnTo>
                    <a:lnTo>
                      <a:pt x="2033" y="408"/>
                    </a:lnTo>
                    <a:lnTo>
                      <a:pt x="2030" y="408"/>
                    </a:lnTo>
                    <a:lnTo>
                      <a:pt x="2024" y="408"/>
                    </a:lnTo>
                    <a:lnTo>
                      <a:pt x="2022" y="408"/>
                    </a:lnTo>
                    <a:lnTo>
                      <a:pt x="2019" y="408"/>
                    </a:lnTo>
                    <a:lnTo>
                      <a:pt x="2012" y="412"/>
                    </a:lnTo>
                    <a:lnTo>
                      <a:pt x="2010" y="412"/>
                    </a:lnTo>
                    <a:lnTo>
                      <a:pt x="2006" y="414"/>
                    </a:lnTo>
                    <a:lnTo>
                      <a:pt x="1999" y="407"/>
                    </a:lnTo>
                    <a:lnTo>
                      <a:pt x="1996" y="407"/>
                    </a:lnTo>
                    <a:lnTo>
                      <a:pt x="1994" y="405"/>
                    </a:lnTo>
                    <a:lnTo>
                      <a:pt x="2001" y="403"/>
                    </a:lnTo>
                    <a:lnTo>
                      <a:pt x="2003" y="399"/>
                    </a:lnTo>
                    <a:lnTo>
                      <a:pt x="2003" y="396"/>
                    </a:lnTo>
                    <a:lnTo>
                      <a:pt x="1994" y="387"/>
                    </a:lnTo>
                    <a:lnTo>
                      <a:pt x="1992" y="383"/>
                    </a:lnTo>
                    <a:lnTo>
                      <a:pt x="1992" y="381"/>
                    </a:lnTo>
                    <a:lnTo>
                      <a:pt x="1980" y="385"/>
                    </a:lnTo>
                    <a:lnTo>
                      <a:pt x="1978" y="385"/>
                    </a:lnTo>
                    <a:lnTo>
                      <a:pt x="1976" y="381"/>
                    </a:lnTo>
                    <a:lnTo>
                      <a:pt x="1976" y="380"/>
                    </a:lnTo>
                    <a:lnTo>
                      <a:pt x="1971" y="376"/>
                    </a:lnTo>
                    <a:lnTo>
                      <a:pt x="1969" y="373"/>
                    </a:lnTo>
                    <a:lnTo>
                      <a:pt x="1967" y="373"/>
                    </a:lnTo>
                    <a:lnTo>
                      <a:pt x="1962" y="369"/>
                    </a:lnTo>
                    <a:lnTo>
                      <a:pt x="1960" y="371"/>
                    </a:lnTo>
                    <a:lnTo>
                      <a:pt x="1956" y="371"/>
                    </a:lnTo>
                    <a:lnTo>
                      <a:pt x="1951" y="369"/>
                    </a:lnTo>
                    <a:lnTo>
                      <a:pt x="1949" y="371"/>
                    </a:lnTo>
                    <a:lnTo>
                      <a:pt x="1949" y="367"/>
                    </a:lnTo>
                    <a:lnTo>
                      <a:pt x="1954" y="360"/>
                    </a:lnTo>
                    <a:lnTo>
                      <a:pt x="1956" y="358"/>
                    </a:lnTo>
                    <a:lnTo>
                      <a:pt x="1960" y="362"/>
                    </a:lnTo>
                    <a:lnTo>
                      <a:pt x="1962" y="364"/>
                    </a:lnTo>
                    <a:lnTo>
                      <a:pt x="1965" y="362"/>
                    </a:lnTo>
                    <a:lnTo>
                      <a:pt x="1965" y="355"/>
                    </a:lnTo>
                    <a:lnTo>
                      <a:pt x="1962" y="346"/>
                    </a:lnTo>
                    <a:lnTo>
                      <a:pt x="1953" y="339"/>
                    </a:lnTo>
                    <a:lnTo>
                      <a:pt x="1949" y="339"/>
                    </a:lnTo>
                    <a:lnTo>
                      <a:pt x="1947" y="337"/>
                    </a:lnTo>
                    <a:lnTo>
                      <a:pt x="1940" y="333"/>
                    </a:lnTo>
                    <a:lnTo>
                      <a:pt x="1935" y="335"/>
                    </a:lnTo>
                    <a:lnTo>
                      <a:pt x="1935" y="337"/>
                    </a:lnTo>
                    <a:lnTo>
                      <a:pt x="1933" y="335"/>
                    </a:lnTo>
                    <a:lnTo>
                      <a:pt x="1922" y="333"/>
                    </a:lnTo>
                    <a:lnTo>
                      <a:pt x="1920" y="335"/>
                    </a:lnTo>
                    <a:lnTo>
                      <a:pt x="1913" y="333"/>
                    </a:lnTo>
                    <a:lnTo>
                      <a:pt x="1910" y="330"/>
                    </a:lnTo>
                    <a:lnTo>
                      <a:pt x="1904" y="330"/>
                    </a:lnTo>
                    <a:lnTo>
                      <a:pt x="1899" y="324"/>
                    </a:lnTo>
                    <a:lnTo>
                      <a:pt x="1897" y="324"/>
                    </a:lnTo>
                    <a:lnTo>
                      <a:pt x="1885" y="322"/>
                    </a:lnTo>
                    <a:lnTo>
                      <a:pt x="1877" y="319"/>
                    </a:lnTo>
                    <a:lnTo>
                      <a:pt x="1865" y="319"/>
                    </a:lnTo>
                    <a:lnTo>
                      <a:pt x="1861" y="317"/>
                    </a:lnTo>
                    <a:lnTo>
                      <a:pt x="1833" y="315"/>
                    </a:lnTo>
                    <a:lnTo>
                      <a:pt x="1829" y="313"/>
                    </a:lnTo>
                    <a:lnTo>
                      <a:pt x="1829" y="312"/>
                    </a:lnTo>
                    <a:lnTo>
                      <a:pt x="1826" y="310"/>
                    </a:lnTo>
                    <a:lnTo>
                      <a:pt x="1820" y="308"/>
                    </a:lnTo>
                    <a:lnTo>
                      <a:pt x="1818" y="312"/>
                    </a:lnTo>
                    <a:lnTo>
                      <a:pt x="1818" y="313"/>
                    </a:lnTo>
                    <a:lnTo>
                      <a:pt x="1820" y="317"/>
                    </a:lnTo>
                    <a:lnTo>
                      <a:pt x="1822" y="319"/>
                    </a:lnTo>
                    <a:lnTo>
                      <a:pt x="1824" y="322"/>
                    </a:lnTo>
                    <a:lnTo>
                      <a:pt x="1822" y="324"/>
                    </a:lnTo>
                    <a:lnTo>
                      <a:pt x="1817" y="330"/>
                    </a:lnTo>
                    <a:lnTo>
                      <a:pt x="1815" y="337"/>
                    </a:lnTo>
                    <a:lnTo>
                      <a:pt x="1811" y="344"/>
                    </a:lnTo>
                    <a:lnTo>
                      <a:pt x="1808" y="344"/>
                    </a:lnTo>
                    <a:lnTo>
                      <a:pt x="1804" y="347"/>
                    </a:lnTo>
                    <a:lnTo>
                      <a:pt x="1801" y="353"/>
                    </a:lnTo>
                    <a:lnTo>
                      <a:pt x="1801" y="355"/>
                    </a:lnTo>
                    <a:lnTo>
                      <a:pt x="1802" y="358"/>
                    </a:lnTo>
                    <a:lnTo>
                      <a:pt x="1802" y="360"/>
                    </a:lnTo>
                    <a:lnTo>
                      <a:pt x="1801" y="360"/>
                    </a:lnTo>
                    <a:lnTo>
                      <a:pt x="1801" y="367"/>
                    </a:lnTo>
                    <a:lnTo>
                      <a:pt x="1802" y="371"/>
                    </a:lnTo>
                    <a:lnTo>
                      <a:pt x="1804" y="374"/>
                    </a:lnTo>
                    <a:lnTo>
                      <a:pt x="1806" y="376"/>
                    </a:lnTo>
                    <a:lnTo>
                      <a:pt x="1806" y="380"/>
                    </a:lnTo>
                    <a:lnTo>
                      <a:pt x="1804" y="381"/>
                    </a:lnTo>
                    <a:lnTo>
                      <a:pt x="1802" y="381"/>
                    </a:lnTo>
                    <a:lnTo>
                      <a:pt x="1797" y="378"/>
                    </a:lnTo>
                    <a:lnTo>
                      <a:pt x="1793" y="383"/>
                    </a:lnTo>
                    <a:lnTo>
                      <a:pt x="1790" y="381"/>
                    </a:lnTo>
                    <a:lnTo>
                      <a:pt x="1788" y="383"/>
                    </a:lnTo>
                    <a:lnTo>
                      <a:pt x="1783" y="387"/>
                    </a:lnTo>
                    <a:lnTo>
                      <a:pt x="1781" y="389"/>
                    </a:lnTo>
                    <a:lnTo>
                      <a:pt x="1779" y="392"/>
                    </a:lnTo>
                    <a:lnTo>
                      <a:pt x="1777" y="394"/>
                    </a:lnTo>
                    <a:lnTo>
                      <a:pt x="1774" y="394"/>
                    </a:lnTo>
                    <a:lnTo>
                      <a:pt x="1772" y="396"/>
                    </a:lnTo>
                    <a:lnTo>
                      <a:pt x="1770" y="394"/>
                    </a:lnTo>
                    <a:lnTo>
                      <a:pt x="1768" y="394"/>
                    </a:lnTo>
                    <a:lnTo>
                      <a:pt x="1767" y="392"/>
                    </a:lnTo>
                    <a:lnTo>
                      <a:pt x="1767" y="389"/>
                    </a:lnTo>
                    <a:lnTo>
                      <a:pt x="1765" y="389"/>
                    </a:lnTo>
                    <a:lnTo>
                      <a:pt x="1763" y="385"/>
                    </a:lnTo>
                    <a:lnTo>
                      <a:pt x="1761" y="383"/>
                    </a:lnTo>
                    <a:lnTo>
                      <a:pt x="1759" y="383"/>
                    </a:lnTo>
                    <a:lnTo>
                      <a:pt x="1750" y="378"/>
                    </a:lnTo>
                    <a:lnTo>
                      <a:pt x="1747" y="378"/>
                    </a:lnTo>
                    <a:lnTo>
                      <a:pt x="1741" y="376"/>
                    </a:lnTo>
                    <a:lnTo>
                      <a:pt x="1740" y="374"/>
                    </a:lnTo>
                    <a:lnTo>
                      <a:pt x="1738" y="374"/>
                    </a:lnTo>
                    <a:lnTo>
                      <a:pt x="1734" y="371"/>
                    </a:lnTo>
                    <a:lnTo>
                      <a:pt x="1725" y="373"/>
                    </a:lnTo>
                    <a:lnTo>
                      <a:pt x="1722" y="378"/>
                    </a:lnTo>
                    <a:lnTo>
                      <a:pt x="1722" y="381"/>
                    </a:lnTo>
                    <a:lnTo>
                      <a:pt x="1722" y="385"/>
                    </a:lnTo>
                    <a:lnTo>
                      <a:pt x="1722" y="387"/>
                    </a:lnTo>
                    <a:lnTo>
                      <a:pt x="1718" y="383"/>
                    </a:lnTo>
                    <a:lnTo>
                      <a:pt x="1709" y="383"/>
                    </a:lnTo>
                    <a:lnTo>
                      <a:pt x="1706" y="383"/>
                    </a:lnTo>
                    <a:lnTo>
                      <a:pt x="1704" y="383"/>
                    </a:lnTo>
                    <a:lnTo>
                      <a:pt x="1700" y="378"/>
                    </a:lnTo>
                    <a:lnTo>
                      <a:pt x="1697" y="376"/>
                    </a:lnTo>
                    <a:lnTo>
                      <a:pt x="1695" y="369"/>
                    </a:lnTo>
                    <a:lnTo>
                      <a:pt x="1691" y="365"/>
                    </a:lnTo>
                    <a:lnTo>
                      <a:pt x="1690" y="356"/>
                    </a:lnTo>
                    <a:lnTo>
                      <a:pt x="1688" y="355"/>
                    </a:lnTo>
                    <a:lnTo>
                      <a:pt x="1686" y="356"/>
                    </a:lnTo>
                    <a:lnTo>
                      <a:pt x="1679" y="376"/>
                    </a:lnTo>
                    <a:lnTo>
                      <a:pt x="1677" y="396"/>
                    </a:lnTo>
                    <a:lnTo>
                      <a:pt x="1675" y="398"/>
                    </a:lnTo>
                    <a:lnTo>
                      <a:pt x="1672" y="403"/>
                    </a:lnTo>
                    <a:lnTo>
                      <a:pt x="1672" y="405"/>
                    </a:lnTo>
                    <a:lnTo>
                      <a:pt x="1670" y="410"/>
                    </a:lnTo>
                    <a:lnTo>
                      <a:pt x="1666" y="414"/>
                    </a:lnTo>
                    <a:lnTo>
                      <a:pt x="1666" y="419"/>
                    </a:lnTo>
                    <a:lnTo>
                      <a:pt x="1663" y="417"/>
                    </a:lnTo>
                    <a:lnTo>
                      <a:pt x="1659" y="408"/>
                    </a:lnTo>
                    <a:lnTo>
                      <a:pt x="1659" y="407"/>
                    </a:lnTo>
                    <a:lnTo>
                      <a:pt x="1657" y="410"/>
                    </a:lnTo>
                    <a:lnTo>
                      <a:pt x="1656" y="410"/>
                    </a:lnTo>
                    <a:lnTo>
                      <a:pt x="1654" y="408"/>
                    </a:lnTo>
                    <a:lnTo>
                      <a:pt x="1652" y="408"/>
                    </a:lnTo>
                    <a:lnTo>
                      <a:pt x="1650" y="407"/>
                    </a:lnTo>
                    <a:lnTo>
                      <a:pt x="1648" y="405"/>
                    </a:lnTo>
                    <a:lnTo>
                      <a:pt x="1648" y="403"/>
                    </a:lnTo>
                    <a:lnTo>
                      <a:pt x="1645" y="399"/>
                    </a:lnTo>
                    <a:lnTo>
                      <a:pt x="1643" y="401"/>
                    </a:lnTo>
                    <a:lnTo>
                      <a:pt x="1643" y="399"/>
                    </a:lnTo>
                    <a:lnTo>
                      <a:pt x="1641" y="399"/>
                    </a:lnTo>
                    <a:lnTo>
                      <a:pt x="1639" y="392"/>
                    </a:lnTo>
                    <a:lnTo>
                      <a:pt x="1638" y="390"/>
                    </a:lnTo>
                    <a:lnTo>
                      <a:pt x="1636" y="390"/>
                    </a:lnTo>
                    <a:lnTo>
                      <a:pt x="1634" y="381"/>
                    </a:lnTo>
                    <a:lnTo>
                      <a:pt x="1632" y="380"/>
                    </a:lnTo>
                    <a:lnTo>
                      <a:pt x="1632" y="376"/>
                    </a:lnTo>
                    <a:lnTo>
                      <a:pt x="1630" y="371"/>
                    </a:lnTo>
                    <a:lnTo>
                      <a:pt x="1630" y="373"/>
                    </a:lnTo>
                    <a:lnTo>
                      <a:pt x="1627" y="374"/>
                    </a:lnTo>
                    <a:lnTo>
                      <a:pt x="1627" y="371"/>
                    </a:lnTo>
                    <a:lnTo>
                      <a:pt x="1627" y="369"/>
                    </a:lnTo>
                    <a:lnTo>
                      <a:pt x="1627" y="367"/>
                    </a:lnTo>
                    <a:lnTo>
                      <a:pt x="1625" y="365"/>
                    </a:lnTo>
                    <a:lnTo>
                      <a:pt x="1623" y="358"/>
                    </a:lnTo>
                    <a:lnTo>
                      <a:pt x="1630" y="351"/>
                    </a:lnTo>
                    <a:lnTo>
                      <a:pt x="1632" y="351"/>
                    </a:lnTo>
                    <a:lnTo>
                      <a:pt x="1632" y="349"/>
                    </a:lnTo>
                    <a:lnTo>
                      <a:pt x="1632" y="347"/>
                    </a:lnTo>
                    <a:lnTo>
                      <a:pt x="1636" y="347"/>
                    </a:lnTo>
                    <a:lnTo>
                      <a:pt x="1638" y="344"/>
                    </a:lnTo>
                    <a:lnTo>
                      <a:pt x="1636" y="346"/>
                    </a:lnTo>
                    <a:lnTo>
                      <a:pt x="1636" y="344"/>
                    </a:lnTo>
                    <a:lnTo>
                      <a:pt x="1636" y="342"/>
                    </a:lnTo>
                    <a:lnTo>
                      <a:pt x="1636" y="339"/>
                    </a:lnTo>
                    <a:lnTo>
                      <a:pt x="1639" y="333"/>
                    </a:lnTo>
                    <a:lnTo>
                      <a:pt x="1632" y="328"/>
                    </a:lnTo>
                    <a:lnTo>
                      <a:pt x="1634" y="324"/>
                    </a:lnTo>
                    <a:lnTo>
                      <a:pt x="1632" y="322"/>
                    </a:lnTo>
                    <a:lnTo>
                      <a:pt x="1632" y="319"/>
                    </a:lnTo>
                    <a:lnTo>
                      <a:pt x="1634" y="319"/>
                    </a:lnTo>
                    <a:lnTo>
                      <a:pt x="1634" y="315"/>
                    </a:lnTo>
                    <a:lnTo>
                      <a:pt x="1636" y="313"/>
                    </a:lnTo>
                    <a:lnTo>
                      <a:pt x="1634" y="313"/>
                    </a:lnTo>
                    <a:lnTo>
                      <a:pt x="1634" y="312"/>
                    </a:lnTo>
                    <a:lnTo>
                      <a:pt x="1634" y="310"/>
                    </a:lnTo>
                    <a:lnTo>
                      <a:pt x="1634" y="306"/>
                    </a:lnTo>
                    <a:lnTo>
                      <a:pt x="1636" y="306"/>
                    </a:lnTo>
                    <a:lnTo>
                      <a:pt x="1636" y="305"/>
                    </a:lnTo>
                    <a:lnTo>
                      <a:pt x="1636" y="303"/>
                    </a:lnTo>
                    <a:lnTo>
                      <a:pt x="1638" y="301"/>
                    </a:lnTo>
                    <a:lnTo>
                      <a:pt x="1636" y="301"/>
                    </a:lnTo>
                    <a:lnTo>
                      <a:pt x="1636" y="299"/>
                    </a:lnTo>
                    <a:lnTo>
                      <a:pt x="1632" y="296"/>
                    </a:lnTo>
                    <a:lnTo>
                      <a:pt x="1630" y="292"/>
                    </a:lnTo>
                    <a:lnTo>
                      <a:pt x="1627" y="290"/>
                    </a:lnTo>
                    <a:lnTo>
                      <a:pt x="1627" y="288"/>
                    </a:lnTo>
                    <a:lnTo>
                      <a:pt x="1620" y="283"/>
                    </a:lnTo>
                    <a:lnTo>
                      <a:pt x="1622" y="281"/>
                    </a:lnTo>
                    <a:lnTo>
                      <a:pt x="1620" y="279"/>
                    </a:lnTo>
                    <a:lnTo>
                      <a:pt x="1618" y="279"/>
                    </a:lnTo>
                    <a:lnTo>
                      <a:pt x="1616" y="278"/>
                    </a:lnTo>
                    <a:lnTo>
                      <a:pt x="1616" y="276"/>
                    </a:lnTo>
                    <a:lnTo>
                      <a:pt x="1614" y="274"/>
                    </a:lnTo>
                    <a:lnTo>
                      <a:pt x="1609" y="272"/>
                    </a:lnTo>
                    <a:lnTo>
                      <a:pt x="1607" y="272"/>
                    </a:lnTo>
                    <a:lnTo>
                      <a:pt x="1602" y="272"/>
                    </a:lnTo>
                    <a:lnTo>
                      <a:pt x="1596" y="271"/>
                    </a:lnTo>
                    <a:lnTo>
                      <a:pt x="1595" y="274"/>
                    </a:lnTo>
                    <a:lnTo>
                      <a:pt x="1593" y="274"/>
                    </a:lnTo>
                    <a:lnTo>
                      <a:pt x="1591" y="278"/>
                    </a:lnTo>
                    <a:lnTo>
                      <a:pt x="1589" y="276"/>
                    </a:lnTo>
                    <a:lnTo>
                      <a:pt x="1589" y="274"/>
                    </a:lnTo>
                    <a:lnTo>
                      <a:pt x="1584" y="269"/>
                    </a:lnTo>
                    <a:lnTo>
                      <a:pt x="1582" y="271"/>
                    </a:lnTo>
                    <a:lnTo>
                      <a:pt x="1579" y="269"/>
                    </a:lnTo>
                    <a:lnTo>
                      <a:pt x="1577" y="269"/>
                    </a:lnTo>
                    <a:lnTo>
                      <a:pt x="1575" y="267"/>
                    </a:lnTo>
                    <a:lnTo>
                      <a:pt x="1573" y="267"/>
                    </a:lnTo>
                    <a:lnTo>
                      <a:pt x="1571" y="265"/>
                    </a:lnTo>
                    <a:lnTo>
                      <a:pt x="1571" y="269"/>
                    </a:lnTo>
                    <a:lnTo>
                      <a:pt x="1568" y="265"/>
                    </a:lnTo>
                    <a:lnTo>
                      <a:pt x="1568" y="262"/>
                    </a:lnTo>
                    <a:lnTo>
                      <a:pt x="1566" y="260"/>
                    </a:lnTo>
                    <a:lnTo>
                      <a:pt x="1564" y="262"/>
                    </a:lnTo>
                    <a:lnTo>
                      <a:pt x="1561" y="258"/>
                    </a:lnTo>
                    <a:lnTo>
                      <a:pt x="1559" y="258"/>
                    </a:lnTo>
                    <a:lnTo>
                      <a:pt x="1557" y="256"/>
                    </a:lnTo>
                    <a:lnTo>
                      <a:pt x="1552" y="256"/>
                    </a:lnTo>
                    <a:lnTo>
                      <a:pt x="1548" y="253"/>
                    </a:lnTo>
                    <a:lnTo>
                      <a:pt x="1546" y="253"/>
                    </a:lnTo>
                    <a:lnTo>
                      <a:pt x="1546" y="256"/>
                    </a:lnTo>
                    <a:lnTo>
                      <a:pt x="1546" y="260"/>
                    </a:lnTo>
                    <a:lnTo>
                      <a:pt x="1545" y="262"/>
                    </a:lnTo>
                    <a:lnTo>
                      <a:pt x="1541" y="260"/>
                    </a:lnTo>
                    <a:lnTo>
                      <a:pt x="1537" y="256"/>
                    </a:lnTo>
                    <a:lnTo>
                      <a:pt x="1534" y="276"/>
                    </a:lnTo>
                    <a:lnTo>
                      <a:pt x="1536" y="276"/>
                    </a:lnTo>
                    <a:lnTo>
                      <a:pt x="1536" y="278"/>
                    </a:lnTo>
                    <a:lnTo>
                      <a:pt x="1536" y="279"/>
                    </a:lnTo>
                    <a:lnTo>
                      <a:pt x="1539" y="292"/>
                    </a:lnTo>
                    <a:lnTo>
                      <a:pt x="1539" y="296"/>
                    </a:lnTo>
                    <a:lnTo>
                      <a:pt x="1536" y="297"/>
                    </a:lnTo>
                    <a:lnTo>
                      <a:pt x="1528" y="299"/>
                    </a:lnTo>
                    <a:lnTo>
                      <a:pt x="1523" y="303"/>
                    </a:lnTo>
                    <a:lnTo>
                      <a:pt x="1521" y="301"/>
                    </a:lnTo>
                    <a:lnTo>
                      <a:pt x="1521" y="303"/>
                    </a:lnTo>
                    <a:lnTo>
                      <a:pt x="1520" y="301"/>
                    </a:lnTo>
                    <a:lnTo>
                      <a:pt x="1514" y="303"/>
                    </a:lnTo>
                    <a:lnTo>
                      <a:pt x="1512" y="301"/>
                    </a:lnTo>
                    <a:lnTo>
                      <a:pt x="1502" y="303"/>
                    </a:lnTo>
                    <a:lnTo>
                      <a:pt x="1502" y="305"/>
                    </a:lnTo>
                    <a:lnTo>
                      <a:pt x="1494" y="301"/>
                    </a:lnTo>
                    <a:lnTo>
                      <a:pt x="1484" y="299"/>
                    </a:lnTo>
                    <a:lnTo>
                      <a:pt x="1484" y="301"/>
                    </a:lnTo>
                    <a:lnTo>
                      <a:pt x="1484" y="303"/>
                    </a:lnTo>
                    <a:lnTo>
                      <a:pt x="1460" y="290"/>
                    </a:lnTo>
                    <a:lnTo>
                      <a:pt x="1459" y="288"/>
                    </a:lnTo>
                    <a:lnTo>
                      <a:pt x="1459" y="285"/>
                    </a:lnTo>
                    <a:lnTo>
                      <a:pt x="1460" y="283"/>
                    </a:lnTo>
                    <a:lnTo>
                      <a:pt x="1459" y="279"/>
                    </a:lnTo>
                    <a:lnTo>
                      <a:pt x="1459" y="276"/>
                    </a:lnTo>
                    <a:lnTo>
                      <a:pt x="1462" y="276"/>
                    </a:lnTo>
                    <a:lnTo>
                      <a:pt x="1464" y="276"/>
                    </a:lnTo>
                    <a:lnTo>
                      <a:pt x="1466" y="274"/>
                    </a:lnTo>
                    <a:lnTo>
                      <a:pt x="1468" y="274"/>
                    </a:lnTo>
                    <a:lnTo>
                      <a:pt x="1466" y="272"/>
                    </a:lnTo>
                    <a:lnTo>
                      <a:pt x="1464" y="271"/>
                    </a:lnTo>
                    <a:lnTo>
                      <a:pt x="1455" y="271"/>
                    </a:lnTo>
                    <a:lnTo>
                      <a:pt x="1453" y="269"/>
                    </a:lnTo>
                    <a:lnTo>
                      <a:pt x="1448" y="271"/>
                    </a:lnTo>
                    <a:lnTo>
                      <a:pt x="1441" y="269"/>
                    </a:lnTo>
                    <a:lnTo>
                      <a:pt x="1437" y="267"/>
                    </a:lnTo>
                    <a:lnTo>
                      <a:pt x="1434" y="267"/>
                    </a:lnTo>
                    <a:lnTo>
                      <a:pt x="1430" y="265"/>
                    </a:lnTo>
                    <a:lnTo>
                      <a:pt x="1426" y="265"/>
                    </a:lnTo>
                    <a:lnTo>
                      <a:pt x="1414" y="262"/>
                    </a:lnTo>
                    <a:lnTo>
                      <a:pt x="1409" y="263"/>
                    </a:lnTo>
                    <a:lnTo>
                      <a:pt x="1409" y="265"/>
                    </a:lnTo>
                    <a:lnTo>
                      <a:pt x="1398" y="269"/>
                    </a:lnTo>
                    <a:lnTo>
                      <a:pt x="1391" y="269"/>
                    </a:lnTo>
                    <a:lnTo>
                      <a:pt x="1382" y="272"/>
                    </a:lnTo>
                    <a:lnTo>
                      <a:pt x="1385" y="279"/>
                    </a:lnTo>
                    <a:lnTo>
                      <a:pt x="1385" y="283"/>
                    </a:lnTo>
                    <a:lnTo>
                      <a:pt x="1378" y="288"/>
                    </a:lnTo>
                    <a:lnTo>
                      <a:pt x="1375" y="287"/>
                    </a:lnTo>
                    <a:lnTo>
                      <a:pt x="1375" y="285"/>
                    </a:lnTo>
                    <a:lnTo>
                      <a:pt x="1378" y="287"/>
                    </a:lnTo>
                    <a:lnTo>
                      <a:pt x="1380" y="283"/>
                    </a:lnTo>
                    <a:lnTo>
                      <a:pt x="1376" y="281"/>
                    </a:lnTo>
                    <a:lnTo>
                      <a:pt x="1376" y="279"/>
                    </a:lnTo>
                    <a:lnTo>
                      <a:pt x="1375" y="276"/>
                    </a:lnTo>
                    <a:lnTo>
                      <a:pt x="1378" y="269"/>
                    </a:lnTo>
                    <a:lnTo>
                      <a:pt x="1378" y="265"/>
                    </a:lnTo>
                    <a:lnTo>
                      <a:pt x="1376" y="262"/>
                    </a:lnTo>
                    <a:lnTo>
                      <a:pt x="1375" y="260"/>
                    </a:lnTo>
                    <a:lnTo>
                      <a:pt x="1375" y="254"/>
                    </a:lnTo>
                    <a:lnTo>
                      <a:pt x="1369" y="244"/>
                    </a:lnTo>
                    <a:lnTo>
                      <a:pt x="1369" y="251"/>
                    </a:lnTo>
                    <a:lnTo>
                      <a:pt x="1369" y="256"/>
                    </a:lnTo>
                    <a:lnTo>
                      <a:pt x="1367" y="260"/>
                    </a:lnTo>
                    <a:lnTo>
                      <a:pt x="1362" y="262"/>
                    </a:lnTo>
                    <a:lnTo>
                      <a:pt x="1353" y="262"/>
                    </a:lnTo>
                    <a:lnTo>
                      <a:pt x="1351" y="262"/>
                    </a:lnTo>
                    <a:lnTo>
                      <a:pt x="1349" y="260"/>
                    </a:lnTo>
                    <a:lnTo>
                      <a:pt x="1344" y="254"/>
                    </a:lnTo>
                    <a:lnTo>
                      <a:pt x="1342" y="247"/>
                    </a:lnTo>
                    <a:lnTo>
                      <a:pt x="1344" y="244"/>
                    </a:lnTo>
                    <a:lnTo>
                      <a:pt x="1344" y="247"/>
                    </a:lnTo>
                    <a:lnTo>
                      <a:pt x="1348" y="244"/>
                    </a:lnTo>
                    <a:lnTo>
                      <a:pt x="1348" y="242"/>
                    </a:lnTo>
                    <a:lnTo>
                      <a:pt x="1341" y="244"/>
                    </a:lnTo>
                    <a:lnTo>
                      <a:pt x="1339" y="245"/>
                    </a:lnTo>
                    <a:lnTo>
                      <a:pt x="1337" y="249"/>
                    </a:lnTo>
                    <a:lnTo>
                      <a:pt x="1335" y="247"/>
                    </a:lnTo>
                    <a:lnTo>
                      <a:pt x="1332" y="245"/>
                    </a:lnTo>
                    <a:lnTo>
                      <a:pt x="1328" y="242"/>
                    </a:lnTo>
                    <a:lnTo>
                      <a:pt x="1321" y="245"/>
                    </a:lnTo>
                    <a:lnTo>
                      <a:pt x="1319" y="249"/>
                    </a:lnTo>
                    <a:lnTo>
                      <a:pt x="1315" y="256"/>
                    </a:lnTo>
                    <a:lnTo>
                      <a:pt x="1315" y="258"/>
                    </a:lnTo>
                    <a:lnTo>
                      <a:pt x="1319" y="267"/>
                    </a:lnTo>
                    <a:lnTo>
                      <a:pt x="1321" y="265"/>
                    </a:lnTo>
                    <a:lnTo>
                      <a:pt x="1319" y="263"/>
                    </a:lnTo>
                    <a:lnTo>
                      <a:pt x="1319" y="262"/>
                    </a:lnTo>
                    <a:lnTo>
                      <a:pt x="1321" y="263"/>
                    </a:lnTo>
                    <a:lnTo>
                      <a:pt x="1326" y="263"/>
                    </a:lnTo>
                    <a:lnTo>
                      <a:pt x="1328" y="260"/>
                    </a:lnTo>
                    <a:lnTo>
                      <a:pt x="1332" y="260"/>
                    </a:lnTo>
                    <a:lnTo>
                      <a:pt x="1333" y="256"/>
                    </a:lnTo>
                    <a:lnTo>
                      <a:pt x="1335" y="258"/>
                    </a:lnTo>
                    <a:lnTo>
                      <a:pt x="1337" y="263"/>
                    </a:lnTo>
                    <a:lnTo>
                      <a:pt x="1328" y="267"/>
                    </a:lnTo>
                    <a:lnTo>
                      <a:pt x="1326" y="271"/>
                    </a:lnTo>
                    <a:lnTo>
                      <a:pt x="1324" y="271"/>
                    </a:lnTo>
                    <a:lnTo>
                      <a:pt x="1319" y="276"/>
                    </a:lnTo>
                    <a:lnTo>
                      <a:pt x="1315" y="276"/>
                    </a:lnTo>
                    <a:lnTo>
                      <a:pt x="1310" y="271"/>
                    </a:lnTo>
                    <a:lnTo>
                      <a:pt x="1314" y="278"/>
                    </a:lnTo>
                    <a:lnTo>
                      <a:pt x="1312" y="278"/>
                    </a:lnTo>
                    <a:lnTo>
                      <a:pt x="1310" y="276"/>
                    </a:lnTo>
                    <a:lnTo>
                      <a:pt x="1310" y="278"/>
                    </a:lnTo>
                    <a:lnTo>
                      <a:pt x="1310" y="281"/>
                    </a:lnTo>
                    <a:lnTo>
                      <a:pt x="1299" y="283"/>
                    </a:lnTo>
                    <a:lnTo>
                      <a:pt x="1296" y="283"/>
                    </a:lnTo>
                    <a:lnTo>
                      <a:pt x="1296" y="287"/>
                    </a:lnTo>
                    <a:lnTo>
                      <a:pt x="1296" y="288"/>
                    </a:lnTo>
                    <a:lnTo>
                      <a:pt x="1290" y="287"/>
                    </a:lnTo>
                    <a:lnTo>
                      <a:pt x="1285" y="292"/>
                    </a:lnTo>
                    <a:lnTo>
                      <a:pt x="1283" y="292"/>
                    </a:lnTo>
                    <a:lnTo>
                      <a:pt x="1276" y="290"/>
                    </a:lnTo>
                    <a:lnTo>
                      <a:pt x="1273" y="292"/>
                    </a:lnTo>
                    <a:lnTo>
                      <a:pt x="1265" y="290"/>
                    </a:lnTo>
                    <a:lnTo>
                      <a:pt x="1262" y="294"/>
                    </a:lnTo>
                    <a:lnTo>
                      <a:pt x="1262" y="297"/>
                    </a:lnTo>
                    <a:lnTo>
                      <a:pt x="1264" y="303"/>
                    </a:lnTo>
                    <a:lnTo>
                      <a:pt x="1274" y="308"/>
                    </a:lnTo>
                    <a:lnTo>
                      <a:pt x="1273" y="308"/>
                    </a:lnTo>
                    <a:lnTo>
                      <a:pt x="1262" y="305"/>
                    </a:lnTo>
                    <a:lnTo>
                      <a:pt x="1260" y="303"/>
                    </a:lnTo>
                    <a:lnTo>
                      <a:pt x="1258" y="306"/>
                    </a:lnTo>
                    <a:lnTo>
                      <a:pt x="1256" y="308"/>
                    </a:lnTo>
                    <a:lnTo>
                      <a:pt x="1255" y="310"/>
                    </a:lnTo>
                    <a:lnTo>
                      <a:pt x="1251" y="313"/>
                    </a:lnTo>
                    <a:lnTo>
                      <a:pt x="1247" y="313"/>
                    </a:lnTo>
                    <a:lnTo>
                      <a:pt x="1237" y="324"/>
                    </a:lnTo>
                    <a:lnTo>
                      <a:pt x="1239" y="322"/>
                    </a:lnTo>
                    <a:lnTo>
                      <a:pt x="1237" y="322"/>
                    </a:lnTo>
                    <a:lnTo>
                      <a:pt x="1233" y="322"/>
                    </a:lnTo>
                    <a:lnTo>
                      <a:pt x="1231" y="324"/>
                    </a:lnTo>
                    <a:lnTo>
                      <a:pt x="1230" y="324"/>
                    </a:lnTo>
                    <a:lnTo>
                      <a:pt x="1230" y="322"/>
                    </a:lnTo>
                    <a:lnTo>
                      <a:pt x="1237" y="315"/>
                    </a:lnTo>
                    <a:lnTo>
                      <a:pt x="1239" y="315"/>
                    </a:lnTo>
                    <a:lnTo>
                      <a:pt x="1240" y="313"/>
                    </a:lnTo>
                    <a:lnTo>
                      <a:pt x="1244" y="310"/>
                    </a:lnTo>
                    <a:lnTo>
                      <a:pt x="1247" y="312"/>
                    </a:lnTo>
                    <a:lnTo>
                      <a:pt x="1253" y="305"/>
                    </a:lnTo>
                    <a:lnTo>
                      <a:pt x="1258" y="294"/>
                    </a:lnTo>
                    <a:lnTo>
                      <a:pt x="1260" y="292"/>
                    </a:lnTo>
                    <a:lnTo>
                      <a:pt x="1262" y="285"/>
                    </a:lnTo>
                    <a:lnTo>
                      <a:pt x="1265" y="285"/>
                    </a:lnTo>
                    <a:lnTo>
                      <a:pt x="1273" y="281"/>
                    </a:lnTo>
                    <a:lnTo>
                      <a:pt x="1273" y="278"/>
                    </a:lnTo>
                    <a:lnTo>
                      <a:pt x="1276" y="271"/>
                    </a:lnTo>
                    <a:lnTo>
                      <a:pt x="1278" y="267"/>
                    </a:lnTo>
                    <a:lnTo>
                      <a:pt x="1292" y="265"/>
                    </a:lnTo>
                    <a:lnTo>
                      <a:pt x="1294" y="267"/>
                    </a:lnTo>
                    <a:lnTo>
                      <a:pt x="1303" y="253"/>
                    </a:lnTo>
                    <a:lnTo>
                      <a:pt x="1303" y="247"/>
                    </a:lnTo>
                    <a:lnTo>
                      <a:pt x="1312" y="240"/>
                    </a:lnTo>
                    <a:lnTo>
                      <a:pt x="1315" y="237"/>
                    </a:lnTo>
                    <a:lnTo>
                      <a:pt x="1323" y="229"/>
                    </a:lnTo>
                    <a:lnTo>
                      <a:pt x="1324" y="224"/>
                    </a:lnTo>
                    <a:lnTo>
                      <a:pt x="1330" y="219"/>
                    </a:lnTo>
                    <a:lnTo>
                      <a:pt x="1330" y="217"/>
                    </a:lnTo>
                    <a:lnTo>
                      <a:pt x="1330" y="215"/>
                    </a:lnTo>
                    <a:lnTo>
                      <a:pt x="1333" y="213"/>
                    </a:lnTo>
                    <a:lnTo>
                      <a:pt x="1335" y="211"/>
                    </a:lnTo>
                    <a:lnTo>
                      <a:pt x="1337" y="211"/>
                    </a:lnTo>
                    <a:lnTo>
                      <a:pt x="1341" y="210"/>
                    </a:lnTo>
                    <a:lnTo>
                      <a:pt x="1342" y="206"/>
                    </a:lnTo>
                    <a:lnTo>
                      <a:pt x="1344" y="206"/>
                    </a:lnTo>
                    <a:lnTo>
                      <a:pt x="1348" y="203"/>
                    </a:lnTo>
                    <a:lnTo>
                      <a:pt x="1353" y="206"/>
                    </a:lnTo>
                    <a:lnTo>
                      <a:pt x="1353" y="203"/>
                    </a:lnTo>
                    <a:lnTo>
                      <a:pt x="1355" y="201"/>
                    </a:lnTo>
                    <a:lnTo>
                      <a:pt x="1353" y="197"/>
                    </a:lnTo>
                    <a:lnTo>
                      <a:pt x="1362" y="194"/>
                    </a:lnTo>
                    <a:lnTo>
                      <a:pt x="1358" y="194"/>
                    </a:lnTo>
                    <a:lnTo>
                      <a:pt x="1358" y="192"/>
                    </a:lnTo>
                    <a:lnTo>
                      <a:pt x="1366" y="188"/>
                    </a:lnTo>
                    <a:lnTo>
                      <a:pt x="1364" y="192"/>
                    </a:lnTo>
                    <a:lnTo>
                      <a:pt x="1366" y="188"/>
                    </a:lnTo>
                    <a:lnTo>
                      <a:pt x="1369" y="188"/>
                    </a:lnTo>
                    <a:lnTo>
                      <a:pt x="1371" y="185"/>
                    </a:lnTo>
                    <a:lnTo>
                      <a:pt x="1369" y="185"/>
                    </a:lnTo>
                    <a:lnTo>
                      <a:pt x="1371" y="181"/>
                    </a:lnTo>
                    <a:lnTo>
                      <a:pt x="1375" y="181"/>
                    </a:lnTo>
                    <a:lnTo>
                      <a:pt x="1376" y="177"/>
                    </a:lnTo>
                    <a:lnTo>
                      <a:pt x="1376" y="174"/>
                    </a:lnTo>
                    <a:lnTo>
                      <a:pt x="1380" y="170"/>
                    </a:lnTo>
                    <a:lnTo>
                      <a:pt x="1382" y="167"/>
                    </a:lnTo>
                    <a:lnTo>
                      <a:pt x="1383" y="165"/>
                    </a:lnTo>
                    <a:lnTo>
                      <a:pt x="1383" y="160"/>
                    </a:lnTo>
                    <a:lnTo>
                      <a:pt x="1382" y="160"/>
                    </a:lnTo>
                    <a:lnTo>
                      <a:pt x="1382" y="156"/>
                    </a:lnTo>
                    <a:lnTo>
                      <a:pt x="1383" y="156"/>
                    </a:lnTo>
                    <a:lnTo>
                      <a:pt x="1383" y="151"/>
                    </a:lnTo>
                    <a:lnTo>
                      <a:pt x="1380" y="151"/>
                    </a:lnTo>
                    <a:lnTo>
                      <a:pt x="1376" y="147"/>
                    </a:lnTo>
                    <a:lnTo>
                      <a:pt x="1375" y="143"/>
                    </a:lnTo>
                    <a:lnTo>
                      <a:pt x="1373" y="143"/>
                    </a:lnTo>
                    <a:lnTo>
                      <a:pt x="1371" y="147"/>
                    </a:lnTo>
                    <a:lnTo>
                      <a:pt x="1369" y="145"/>
                    </a:lnTo>
                    <a:lnTo>
                      <a:pt x="1369" y="143"/>
                    </a:lnTo>
                    <a:lnTo>
                      <a:pt x="1367" y="140"/>
                    </a:lnTo>
                    <a:lnTo>
                      <a:pt x="1369" y="138"/>
                    </a:lnTo>
                    <a:lnTo>
                      <a:pt x="1366" y="134"/>
                    </a:lnTo>
                    <a:lnTo>
                      <a:pt x="1362" y="133"/>
                    </a:lnTo>
                    <a:lnTo>
                      <a:pt x="1364" y="131"/>
                    </a:lnTo>
                    <a:lnTo>
                      <a:pt x="1366" y="131"/>
                    </a:lnTo>
                    <a:lnTo>
                      <a:pt x="1371" y="136"/>
                    </a:lnTo>
                    <a:lnTo>
                      <a:pt x="1380" y="143"/>
                    </a:lnTo>
                    <a:lnTo>
                      <a:pt x="1378" y="147"/>
                    </a:lnTo>
                    <a:lnTo>
                      <a:pt x="1380" y="147"/>
                    </a:lnTo>
                    <a:lnTo>
                      <a:pt x="1385" y="133"/>
                    </a:lnTo>
                    <a:lnTo>
                      <a:pt x="1385" y="129"/>
                    </a:lnTo>
                    <a:lnTo>
                      <a:pt x="1383" y="126"/>
                    </a:lnTo>
                    <a:lnTo>
                      <a:pt x="1382" y="126"/>
                    </a:lnTo>
                    <a:lnTo>
                      <a:pt x="1380" y="126"/>
                    </a:lnTo>
                    <a:lnTo>
                      <a:pt x="1378" y="117"/>
                    </a:lnTo>
                    <a:lnTo>
                      <a:pt x="1378" y="113"/>
                    </a:lnTo>
                    <a:lnTo>
                      <a:pt x="1375" y="104"/>
                    </a:lnTo>
                    <a:lnTo>
                      <a:pt x="1371" y="106"/>
                    </a:lnTo>
                    <a:lnTo>
                      <a:pt x="1373" y="109"/>
                    </a:lnTo>
                    <a:lnTo>
                      <a:pt x="1371" y="113"/>
                    </a:lnTo>
                    <a:lnTo>
                      <a:pt x="1371" y="115"/>
                    </a:lnTo>
                    <a:lnTo>
                      <a:pt x="1369" y="115"/>
                    </a:lnTo>
                    <a:lnTo>
                      <a:pt x="1367" y="109"/>
                    </a:lnTo>
                    <a:lnTo>
                      <a:pt x="1364" y="106"/>
                    </a:lnTo>
                    <a:lnTo>
                      <a:pt x="1366" y="104"/>
                    </a:lnTo>
                    <a:lnTo>
                      <a:pt x="1367" y="99"/>
                    </a:lnTo>
                    <a:lnTo>
                      <a:pt x="1358" y="92"/>
                    </a:lnTo>
                    <a:lnTo>
                      <a:pt x="1357" y="93"/>
                    </a:lnTo>
                    <a:lnTo>
                      <a:pt x="1357" y="90"/>
                    </a:lnTo>
                    <a:lnTo>
                      <a:pt x="1353" y="83"/>
                    </a:lnTo>
                    <a:lnTo>
                      <a:pt x="1346" y="79"/>
                    </a:lnTo>
                    <a:lnTo>
                      <a:pt x="1348" y="77"/>
                    </a:lnTo>
                    <a:lnTo>
                      <a:pt x="1346" y="75"/>
                    </a:lnTo>
                    <a:lnTo>
                      <a:pt x="1344" y="74"/>
                    </a:lnTo>
                    <a:lnTo>
                      <a:pt x="1342" y="75"/>
                    </a:lnTo>
                    <a:lnTo>
                      <a:pt x="1341" y="74"/>
                    </a:lnTo>
                    <a:lnTo>
                      <a:pt x="1341" y="70"/>
                    </a:lnTo>
                    <a:lnTo>
                      <a:pt x="1337" y="72"/>
                    </a:lnTo>
                    <a:lnTo>
                      <a:pt x="1328" y="70"/>
                    </a:lnTo>
                    <a:lnTo>
                      <a:pt x="1323" y="74"/>
                    </a:lnTo>
                    <a:lnTo>
                      <a:pt x="1321" y="74"/>
                    </a:lnTo>
                    <a:lnTo>
                      <a:pt x="1319" y="74"/>
                    </a:lnTo>
                    <a:lnTo>
                      <a:pt x="1314" y="70"/>
                    </a:lnTo>
                    <a:lnTo>
                      <a:pt x="1310" y="72"/>
                    </a:lnTo>
                    <a:lnTo>
                      <a:pt x="1307" y="72"/>
                    </a:lnTo>
                    <a:lnTo>
                      <a:pt x="1299" y="74"/>
                    </a:lnTo>
                    <a:lnTo>
                      <a:pt x="1298" y="72"/>
                    </a:lnTo>
                    <a:lnTo>
                      <a:pt x="1294" y="74"/>
                    </a:lnTo>
                    <a:lnTo>
                      <a:pt x="1296" y="72"/>
                    </a:lnTo>
                    <a:lnTo>
                      <a:pt x="1296" y="70"/>
                    </a:lnTo>
                    <a:lnTo>
                      <a:pt x="1296" y="68"/>
                    </a:lnTo>
                    <a:lnTo>
                      <a:pt x="1294" y="68"/>
                    </a:lnTo>
                    <a:lnTo>
                      <a:pt x="1294" y="70"/>
                    </a:lnTo>
                    <a:lnTo>
                      <a:pt x="1290" y="72"/>
                    </a:lnTo>
                    <a:lnTo>
                      <a:pt x="1289" y="77"/>
                    </a:lnTo>
                    <a:lnTo>
                      <a:pt x="1292" y="75"/>
                    </a:lnTo>
                    <a:lnTo>
                      <a:pt x="1290" y="79"/>
                    </a:lnTo>
                    <a:lnTo>
                      <a:pt x="1287" y="79"/>
                    </a:lnTo>
                    <a:lnTo>
                      <a:pt x="1287" y="83"/>
                    </a:lnTo>
                    <a:lnTo>
                      <a:pt x="1287" y="86"/>
                    </a:lnTo>
                    <a:lnTo>
                      <a:pt x="1283" y="86"/>
                    </a:lnTo>
                    <a:lnTo>
                      <a:pt x="1281" y="86"/>
                    </a:lnTo>
                    <a:lnTo>
                      <a:pt x="1281" y="90"/>
                    </a:lnTo>
                    <a:lnTo>
                      <a:pt x="1274" y="90"/>
                    </a:lnTo>
                    <a:lnTo>
                      <a:pt x="1273" y="90"/>
                    </a:lnTo>
                    <a:lnTo>
                      <a:pt x="1267" y="90"/>
                    </a:lnTo>
                    <a:lnTo>
                      <a:pt x="1262" y="90"/>
                    </a:lnTo>
                    <a:lnTo>
                      <a:pt x="1262" y="88"/>
                    </a:lnTo>
                    <a:lnTo>
                      <a:pt x="1262" y="86"/>
                    </a:lnTo>
                    <a:lnTo>
                      <a:pt x="1265" y="84"/>
                    </a:lnTo>
                    <a:lnTo>
                      <a:pt x="1267" y="84"/>
                    </a:lnTo>
                    <a:lnTo>
                      <a:pt x="1273" y="70"/>
                    </a:lnTo>
                    <a:lnTo>
                      <a:pt x="1278" y="68"/>
                    </a:lnTo>
                    <a:lnTo>
                      <a:pt x="1280" y="63"/>
                    </a:lnTo>
                    <a:lnTo>
                      <a:pt x="1280" y="61"/>
                    </a:lnTo>
                    <a:lnTo>
                      <a:pt x="1278" y="59"/>
                    </a:lnTo>
                    <a:lnTo>
                      <a:pt x="1281" y="59"/>
                    </a:lnTo>
                    <a:lnTo>
                      <a:pt x="1281" y="58"/>
                    </a:lnTo>
                    <a:lnTo>
                      <a:pt x="1280" y="56"/>
                    </a:lnTo>
                    <a:lnTo>
                      <a:pt x="1280" y="54"/>
                    </a:lnTo>
                    <a:lnTo>
                      <a:pt x="1273" y="50"/>
                    </a:lnTo>
                    <a:lnTo>
                      <a:pt x="1271" y="52"/>
                    </a:lnTo>
                    <a:lnTo>
                      <a:pt x="1269" y="49"/>
                    </a:lnTo>
                    <a:lnTo>
                      <a:pt x="1265" y="49"/>
                    </a:lnTo>
                    <a:lnTo>
                      <a:pt x="1264" y="49"/>
                    </a:lnTo>
                    <a:lnTo>
                      <a:pt x="1262" y="50"/>
                    </a:lnTo>
                    <a:lnTo>
                      <a:pt x="1260" y="47"/>
                    </a:lnTo>
                    <a:lnTo>
                      <a:pt x="1255" y="50"/>
                    </a:lnTo>
                    <a:lnTo>
                      <a:pt x="1256" y="45"/>
                    </a:lnTo>
                    <a:lnTo>
                      <a:pt x="1256" y="41"/>
                    </a:lnTo>
                    <a:lnTo>
                      <a:pt x="1255" y="47"/>
                    </a:lnTo>
                    <a:lnTo>
                      <a:pt x="1247" y="47"/>
                    </a:lnTo>
                    <a:lnTo>
                      <a:pt x="1231" y="54"/>
                    </a:lnTo>
                    <a:lnTo>
                      <a:pt x="1235" y="49"/>
                    </a:lnTo>
                    <a:lnTo>
                      <a:pt x="1237" y="49"/>
                    </a:lnTo>
                    <a:lnTo>
                      <a:pt x="1244" y="36"/>
                    </a:lnTo>
                    <a:lnTo>
                      <a:pt x="1247" y="34"/>
                    </a:lnTo>
                    <a:lnTo>
                      <a:pt x="1251" y="32"/>
                    </a:lnTo>
                    <a:lnTo>
                      <a:pt x="1253" y="27"/>
                    </a:lnTo>
                    <a:lnTo>
                      <a:pt x="1253" y="25"/>
                    </a:lnTo>
                    <a:lnTo>
                      <a:pt x="1258" y="25"/>
                    </a:lnTo>
                    <a:lnTo>
                      <a:pt x="1260" y="27"/>
                    </a:lnTo>
                    <a:lnTo>
                      <a:pt x="1258" y="24"/>
                    </a:lnTo>
                    <a:lnTo>
                      <a:pt x="1255" y="13"/>
                    </a:lnTo>
                    <a:lnTo>
                      <a:pt x="1253" y="11"/>
                    </a:lnTo>
                    <a:lnTo>
                      <a:pt x="1251" y="13"/>
                    </a:lnTo>
                    <a:lnTo>
                      <a:pt x="1246" y="13"/>
                    </a:lnTo>
                    <a:lnTo>
                      <a:pt x="1240" y="9"/>
                    </a:lnTo>
                    <a:lnTo>
                      <a:pt x="1237" y="2"/>
                    </a:lnTo>
                    <a:lnTo>
                      <a:pt x="1233" y="4"/>
                    </a:lnTo>
                    <a:lnTo>
                      <a:pt x="1231" y="4"/>
                    </a:lnTo>
                    <a:lnTo>
                      <a:pt x="1231" y="0"/>
                    </a:lnTo>
                    <a:lnTo>
                      <a:pt x="1230" y="0"/>
                    </a:lnTo>
                    <a:lnTo>
                      <a:pt x="1226" y="0"/>
                    </a:lnTo>
                    <a:lnTo>
                      <a:pt x="1222" y="4"/>
                    </a:lnTo>
                    <a:lnTo>
                      <a:pt x="1221" y="6"/>
                    </a:lnTo>
                    <a:lnTo>
                      <a:pt x="1219" y="7"/>
                    </a:lnTo>
                    <a:lnTo>
                      <a:pt x="1212" y="6"/>
                    </a:lnTo>
                    <a:lnTo>
                      <a:pt x="1210" y="9"/>
                    </a:lnTo>
                    <a:lnTo>
                      <a:pt x="1199" y="25"/>
                    </a:lnTo>
                    <a:lnTo>
                      <a:pt x="1197" y="29"/>
                    </a:lnTo>
                    <a:lnTo>
                      <a:pt x="1190" y="34"/>
                    </a:lnTo>
                    <a:lnTo>
                      <a:pt x="1190" y="36"/>
                    </a:lnTo>
                    <a:lnTo>
                      <a:pt x="1183" y="49"/>
                    </a:lnTo>
                    <a:lnTo>
                      <a:pt x="1181" y="52"/>
                    </a:lnTo>
                    <a:lnTo>
                      <a:pt x="1183" y="54"/>
                    </a:lnTo>
                    <a:lnTo>
                      <a:pt x="1181" y="56"/>
                    </a:lnTo>
                    <a:lnTo>
                      <a:pt x="1179" y="56"/>
                    </a:lnTo>
                    <a:lnTo>
                      <a:pt x="1179" y="58"/>
                    </a:lnTo>
                    <a:lnTo>
                      <a:pt x="1176" y="65"/>
                    </a:lnTo>
                    <a:lnTo>
                      <a:pt x="1178" y="65"/>
                    </a:lnTo>
                    <a:lnTo>
                      <a:pt x="1178" y="66"/>
                    </a:lnTo>
                    <a:lnTo>
                      <a:pt x="1178" y="70"/>
                    </a:lnTo>
                    <a:lnTo>
                      <a:pt x="1183" y="70"/>
                    </a:lnTo>
                    <a:lnTo>
                      <a:pt x="1183" y="75"/>
                    </a:lnTo>
                    <a:lnTo>
                      <a:pt x="1185" y="75"/>
                    </a:lnTo>
                    <a:lnTo>
                      <a:pt x="1185" y="77"/>
                    </a:lnTo>
                    <a:lnTo>
                      <a:pt x="1181" y="77"/>
                    </a:lnTo>
                    <a:lnTo>
                      <a:pt x="1181" y="75"/>
                    </a:lnTo>
                    <a:lnTo>
                      <a:pt x="1181" y="83"/>
                    </a:lnTo>
                    <a:lnTo>
                      <a:pt x="1169" y="90"/>
                    </a:lnTo>
                    <a:lnTo>
                      <a:pt x="1163" y="88"/>
                    </a:lnTo>
                    <a:lnTo>
                      <a:pt x="1158" y="92"/>
                    </a:lnTo>
                    <a:lnTo>
                      <a:pt x="1144" y="88"/>
                    </a:lnTo>
                    <a:lnTo>
                      <a:pt x="1145" y="90"/>
                    </a:lnTo>
                    <a:lnTo>
                      <a:pt x="1145" y="92"/>
                    </a:lnTo>
                    <a:lnTo>
                      <a:pt x="1147" y="93"/>
                    </a:lnTo>
                    <a:lnTo>
                      <a:pt x="1147" y="97"/>
                    </a:lnTo>
                    <a:lnTo>
                      <a:pt x="1151" y="97"/>
                    </a:lnTo>
                    <a:lnTo>
                      <a:pt x="1153" y="100"/>
                    </a:lnTo>
                    <a:lnTo>
                      <a:pt x="1153" y="102"/>
                    </a:lnTo>
                    <a:lnTo>
                      <a:pt x="1158" y="102"/>
                    </a:lnTo>
                    <a:lnTo>
                      <a:pt x="1160" y="104"/>
                    </a:lnTo>
                    <a:lnTo>
                      <a:pt x="1160" y="106"/>
                    </a:lnTo>
                    <a:lnTo>
                      <a:pt x="1160" y="109"/>
                    </a:lnTo>
                    <a:lnTo>
                      <a:pt x="1160" y="115"/>
                    </a:lnTo>
                    <a:lnTo>
                      <a:pt x="1158" y="118"/>
                    </a:lnTo>
                    <a:lnTo>
                      <a:pt x="1154" y="117"/>
                    </a:lnTo>
                    <a:lnTo>
                      <a:pt x="1154" y="113"/>
                    </a:lnTo>
                    <a:lnTo>
                      <a:pt x="1153" y="111"/>
                    </a:lnTo>
                    <a:lnTo>
                      <a:pt x="1147" y="111"/>
                    </a:lnTo>
                    <a:lnTo>
                      <a:pt x="1147" y="109"/>
                    </a:lnTo>
                    <a:lnTo>
                      <a:pt x="1149" y="106"/>
                    </a:lnTo>
                    <a:lnTo>
                      <a:pt x="1147" y="106"/>
                    </a:lnTo>
                    <a:lnTo>
                      <a:pt x="1142" y="106"/>
                    </a:lnTo>
                    <a:lnTo>
                      <a:pt x="1144" y="102"/>
                    </a:lnTo>
                    <a:lnTo>
                      <a:pt x="1142" y="102"/>
                    </a:lnTo>
                    <a:lnTo>
                      <a:pt x="1131" y="111"/>
                    </a:lnTo>
                    <a:lnTo>
                      <a:pt x="1131" y="113"/>
                    </a:lnTo>
                    <a:lnTo>
                      <a:pt x="1131" y="115"/>
                    </a:lnTo>
                    <a:lnTo>
                      <a:pt x="1129" y="115"/>
                    </a:lnTo>
                    <a:lnTo>
                      <a:pt x="1129" y="113"/>
                    </a:lnTo>
                    <a:lnTo>
                      <a:pt x="1126" y="115"/>
                    </a:lnTo>
                    <a:lnTo>
                      <a:pt x="1124" y="118"/>
                    </a:lnTo>
                    <a:lnTo>
                      <a:pt x="1126" y="118"/>
                    </a:lnTo>
                    <a:lnTo>
                      <a:pt x="1128" y="118"/>
                    </a:lnTo>
                    <a:lnTo>
                      <a:pt x="1128" y="122"/>
                    </a:lnTo>
                    <a:lnTo>
                      <a:pt x="1126" y="122"/>
                    </a:lnTo>
                    <a:lnTo>
                      <a:pt x="1122" y="120"/>
                    </a:lnTo>
                    <a:lnTo>
                      <a:pt x="1117" y="126"/>
                    </a:lnTo>
                    <a:lnTo>
                      <a:pt x="1117" y="120"/>
                    </a:lnTo>
                    <a:lnTo>
                      <a:pt x="1115" y="120"/>
                    </a:lnTo>
                    <a:lnTo>
                      <a:pt x="1113" y="126"/>
                    </a:lnTo>
                    <a:lnTo>
                      <a:pt x="1110" y="126"/>
                    </a:lnTo>
                    <a:lnTo>
                      <a:pt x="1106" y="129"/>
                    </a:lnTo>
                    <a:lnTo>
                      <a:pt x="1106" y="127"/>
                    </a:lnTo>
                    <a:lnTo>
                      <a:pt x="1108" y="124"/>
                    </a:lnTo>
                    <a:lnTo>
                      <a:pt x="1108" y="122"/>
                    </a:lnTo>
                    <a:lnTo>
                      <a:pt x="1106" y="122"/>
                    </a:lnTo>
                    <a:lnTo>
                      <a:pt x="1106" y="120"/>
                    </a:lnTo>
                    <a:lnTo>
                      <a:pt x="1104" y="122"/>
                    </a:lnTo>
                    <a:lnTo>
                      <a:pt x="1099" y="124"/>
                    </a:lnTo>
                    <a:lnTo>
                      <a:pt x="1097" y="127"/>
                    </a:lnTo>
                    <a:lnTo>
                      <a:pt x="1094" y="129"/>
                    </a:lnTo>
                    <a:lnTo>
                      <a:pt x="1094" y="127"/>
                    </a:lnTo>
                    <a:lnTo>
                      <a:pt x="1099" y="120"/>
                    </a:lnTo>
                    <a:lnTo>
                      <a:pt x="1101" y="115"/>
                    </a:lnTo>
                    <a:lnTo>
                      <a:pt x="1095" y="111"/>
                    </a:lnTo>
                    <a:lnTo>
                      <a:pt x="1086" y="111"/>
                    </a:lnTo>
                    <a:lnTo>
                      <a:pt x="1086" y="113"/>
                    </a:lnTo>
                    <a:lnTo>
                      <a:pt x="1085" y="115"/>
                    </a:lnTo>
                    <a:lnTo>
                      <a:pt x="1076" y="111"/>
                    </a:lnTo>
                    <a:lnTo>
                      <a:pt x="1076" y="113"/>
                    </a:lnTo>
                    <a:lnTo>
                      <a:pt x="1072" y="117"/>
                    </a:lnTo>
                    <a:lnTo>
                      <a:pt x="1070" y="113"/>
                    </a:lnTo>
                    <a:lnTo>
                      <a:pt x="1061" y="113"/>
                    </a:lnTo>
                    <a:lnTo>
                      <a:pt x="1061" y="115"/>
                    </a:lnTo>
                    <a:lnTo>
                      <a:pt x="1063" y="117"/>
                    </a:lnTo>
                    <a:lnTo>
                      <a:pt x="1056" y="118"/>
                    </a:lnTo>
                    <a:lnTo>
                      <a:pt x="1056" y="117"/>
                    </a:lnTo>
                    <a:lnTo>
                      <a:pt x="1054" y="117"/>
                    </a:lnTo>
                    <a:lnTo>
                      <a:pt x="1051" y="120"/>
                    </a:lnTo>
                    <a:lnTo>
                      <a:pt x="1049" y="117"/>
                    </a:lnTo>
                    <a:lnTo>
                      <a:pt x="1047" y="118"/>
                    </a:lnTo>
                    <a:lnTo>
                      <a:pt x="1047" y="124"/>
                    </a:lnTo>
                    <a:lnTo>
                      <a:pt x="1049" y="124"/>
                    </a:lnTo>
                    <a:lnTo>
                      <a:pt x="1054" y="122"/>
                    </a:lnTo>
                    <a:lnTo>
                      <a:pt x="1054" y="126"/>
                    </a:lnTo>
                    <a:lnTo>
                      <a:pt x="1056" y="127"/>
                    </a:lnTo>
                    <a:lnTo>
                      <a:pt x="1056" y="126"/>
                    </a:lnTo>
                    <a:lnTo>
                      <a:pt x="1056" y="124"/>
                    </a:lnTo>
                    <a:lnTo>
                      <a:pt x="1058" y="124"/>
                    </a:lnTo>
                    <a:lnTo>
                      <a:pt x="1058" y="126"/>
                    </a:lnTo>
                    <a:lnTo>
                      <a:pt x="1060" y="127"/>
                    </a:lnTo>
                    <a:lnTo>
                      <a:pt x="1058" y="129"/>
                    </a:lnTo>
                    <a:lnTo>
                      <a:pt x="1029" y="138"/>
                    </a:lnTo>
                    <a:lnTo>
                      <a:pt x="1027" y="140"/>
                    </a:lnTo>
                    <a:lnTo>
                      <a:pt x="1027" y="143"/>
                    </a:lnTo>
                    <a:lnTo>
                      <a:pt x="1024" y="142"/>
                    </a:lnTo>
                    <a:lnTo>
                      <a:pt x="1020" y="145"/>
                    </a:lnTo>
                    <a:lnTo>
                      <a:pt x="1017" y="143"/>
                    </a:lnTo>
                    <a:lnTo>
                      <a:pt x="1011" y="147"/>
                    </a:lnTo>
                    <a:lnTo>
                      <a:pt x="1004" y="147"/>
                    </a:lnTo>
                    <a:lnTo>
                      <a:pt x="1000" y="151"/>
                    </a:lnTo>
                    <a:lnTo>
                      <a:pt x="1004" y="152"/>
                    </a:lnTo>
                    <a:lnTo>
                      <a:pt x="999" y="154"/>
                    </a:lnTo>
                    <a:lnTo>
                      <a:pt x="995" y="158"/>
                    </a:lnTo>
                    <a:lnTo>
                      <a:pt x="990" y="154"/>
                    </a:lnTo>
                    <a:lnTo>
                      <a:pt x="988" y="156"/>
                    </a:lnTo>
                    <a:lnTo>
                      <a:pt x="984" y="158"/>
                    </a:lnTo>
                    <a:lnTo>
                      <a:pt x="986" y="158"/>
                    </a:lnTo>
                    <a:lnTo>
                      <a:pt x="986" y="160"/>
                    </a:lnTo>
                    <a:lnTo>
                      <a:pt x="981" y="161"/>
                    </a:lnTo>
                    <a:lnTo>
                      <a:pt x="981" y="165"/>
                    </a:lnTo>
                    <a:lnTo>
                      <a:pt x="979" y="165"/>
                    </a:lnTo>
                    <a:lnTo>
                      <a:pt x="975" y="170"/>
                    </a:lnTo>
                    <a:lnTo>
                      <a:pt x="972" y="172"/>
                    </a:lnTo>
                    <a:lnTo>
                      <a:pt x="972" y="174"/>
                    </a:lnTo>
                    <a:lnTo>
                      <a:pt x="972" y="176"/>
                    </a:lnTo>
                    <a:lnTo>
                      <a:pt x="970" y="177"/>
                    </a:lnTo>
                    <a:lnTo>
                      <a:pt x="966" y="179"/>
                    </a:lnTo>
                    <a:lnTo>
                      <a:pt x="965" y="177"/>
                    </a:lnTo>
                    <a:lnTo>
                      <a:pt x="956" y="176"/>
                    </a:lnTo>
                    <a:lnTo>
                      <a:pt x="952" y="179"/>
                    </a:lnTo>
                    <a:lnTo>
                      <a:pt x="959" y="183"/>
                    </a:lnTo>
                    <a:lnTo>
                      <a:pt x="965" y="183"/>
                    </a:lnTo>
                    <a:lnTo>
                      <a:pt x="965" y="185"/>
                    </a:lnTo>
                    <a:lnTo>
                      <a:pt x="961" y="188"/>
                    </a:lnTo>
                    <a:lnTo>
                      <a:pt x="959" y="186"/>
                    </a:lnTo>
                    <a:lnTo>
                      <a:pt x="959" y="185"/>
                    </a:lnTo>
                    <a:lnTo>
                      <a:pt x="958" y="186"/>
                    </a:lnTo>
                    <a:lnTo>
                      <a:pt x="958" y="188"/>
                    </a:lnTo>
                    <a:lnTo>
                      <a:pt x="952" y="199"/>
                    </a:lnTo>
                    <a:lnTo>
                      <a:pt x="950" y="199"/>
                    </a:lnTo>
                    <a:lnTo>
                      <a:pt x="950" y="203"/>
                    </a:lnTo>
                    <a:lnTo>
                      <a:pt x="952" y="204"/>
                    </a:lnTo>
                    <a:lnTo>
                      <a:pt x="949" y="206"/>
                    </a:lnTo>
                    <a:lnTo>
                      <a:pt x="947" y="203"/>
                    </a:lnTo>
                    <a:lnTo>
                      <a:pt x="943" y="199"/>
                    </a:lnTo>
                    <a:lnTo>
                      <a:pt x="941" y="197"/>
                    </a:lnTo>
                    <a:lnTo>
                      <a:pt x="938" y="194"/>
                    </a:lnTo>
                    <a:lnTo>
                      <a:pt x="936" y="195"/>
                    </a:lnTo>
                    <a:lnTo>
                      <a:pt x="938" y="199"/>
                    </a:lnTo>
                    <a:lnTo>
                      <a:pt x="934" y="201"/>
                    </a:lnTo>
                    <a:lnTo>
                      <a:pt x="934" y="204"/>
                    </a:lnTo>
                    <a:lnTo>
                      <a:pt x="934" y="206"/>
                    </a:lnTo>
                    <a:lnTo>
                      <a:pt x="943" y="208"/>
                    </a:lnTo>
                    <a:lnTo>
                      <a:pt x="945" y="210"/>
                    </a:lnTo>
                    <a:lnTo>
                      <a:pt x="949" y="211"/>
                    </a:lnTo>
                    <a:lnTo>
                      <a:pt x="947" y="211"/>
                    </a:lnTo>
                    <a:lnTo>
                      <a:pt x="947" y="215"/>
                    </a:lnTo>
                    <a:lnTo>
                      <a:pt x="949" y="215"/>
                    </a:lnTo>
                    <a:lnTo>
                      <a:pt x="947" y="217"/>
                    </a:lnTo>
                    <a:lnTo>
                      <a:pt x="943" y="217"/>
                    </a:lnTo>
                    <a:lnTo>
                      <a:pt x="940" y="219"/>
                    </a:lnTo>
                    <a:lnTo>
                      <a:pt x="940" y="220"/>
                    </a:lnTo>
                    <a:lnTo>
                      <a:pt x="938" y="220"/>
                    </a:lnTo>
                    <a:lnTo>
                      <a:pt x="936" y="222"/>
                    </a:lnTo>
                    <a:lnTo>
                      <a:pt x="936" y="226"/>
                    </a:lnTo>
                    <a:lnTo>
                      <a:pt x="938" y="228"/>
                    </a:lnTo>
                    <a:lnTo>
                      <a:pt x="949" y="229"/>
                    </a:lnTo>
                    <a:lnTo>
                      <a:pt x="952" y="240"/>
                    </a:lnTo>
                    <a:lnTo>
                      <a:pt x="954" y="242"/>
                    </a:lnTo>
                    <a:lnTo>
                      <a:pt x="952" y="244"/>
                    </a:lnTo>
                    <a:lnTo>
                      <a:pt x="949" y="242"/>
                    </a:lnTo>
                    <a:lnTo>
                      <a:pt x="949" y="245"/>
                    </a:lnTo>
                    <a:lnTo>
                      <a:pt x="947" y="245"/>
                    </a:lnTo>
                    <a:lnTo>
                      <a:pt x="949" y="247"/>
                    </a:lnTo>
                    <a:lnTo>
                      <a:pt x="950" y="247"/>
                    </a:lnTo>
                    <a:lnTo>
                      <a:pt x="950" y="249"/>
                    </a:lnTo>
                    <a:lnTo>
                      <a:pt x="947" y="251"/>
                    </a:lnTo>
                    <a:lnTo>
                      <a:pt x="940" y="253"/>
                    </a:lnTo>
                    <a:lnTo>
                      <a:pt x="936" y="254"/>
                    </a:lnTo>
                    <a:lnTo>
                      <a:pt x="932" y="254"/>
                    </a:lnTo>
                    <a:lnTo>
                      <a:pt x="931" y="254"/>
                    </a:lnTo>
                    <a:lnTo>
                      <a:pt x="931" y="258"/>
                    </a:lnTo>
                    <a:lnTo>
                      <a:pt x="925" y="262"/>
                    </a:lnTo>
                    <a:lnTo>
                      <a:pt x="920" y="260"/>
                    </a:lnTo>
                    <a:lnTo>
                      <a:pt x="920" y="258"/>
                    </a:lnTo>
                    <a:lnTo>
                      <a:pt x="888" y="265"/>
                    </a:lnTo>
                    <a:lnTo>
                      <a:pt x="884" y="263"/>
                    </a:lnTo>
                    <a:lnTo>
                      <a:pt x="879" y="263"/>
                    </a:lnTo>
                    <a:lnTo>
                      <a:pt x="873" y="263"/>
                    </a:lnTo>
                    <a:lnTo>
                      <a:pt x="864" y="267"/>
                    </a:lnTo>
                    <a:lnTo>
                      <a:pt x="863" y="269"/>
                    </a:lnTo>
                    <a:lnTo>
                      <a:pt x="859" y="267"/>
                    </a:lnTo>
                    <a:lnTo>
                      <a:pt x="857" y="269"/>
                    </a:lnTo>
                    <a:lnTo>
                      <a:pt x="855" y="269"/>
                    </a:lnTo>
                    <a:lnTo>
                      <a:pt x="852" y="271"/>
                    </a:lnTo>
                    <a:lnTo>
                      <a:pt x="852" y="274"/>
                    </a:lnTo>
                    <a:lnTo>
                      <a:pt x="854" y="276"/>
                    </a:lnTo>
                    <a:lnTo>
                      <a:pt x="854" y="274"/>
                    </a:lnTo>
                    <a:lnTo>
                      <a:pt x="855" y="274"/>
                    </a:lnTo>
                    <a:lnTo>
                      <a:pt x="855" y="276"/>
                    </a:lnTo>
                    <a:lnTo>
                      <a:pt x="852" y="279"/>
                    </a:lnTo>
                    <a:lnTo>
                      <a:pt x="852" y="281"/>
                    </a:lnTo>
                    <a:lnTo>
                      <a:pt x="850" y="279"/>
                    </a:lnTo>
                    <a:lnTo>
                      <a:pt x="848" y="283"/>
                    </a:lnTo>
                    <a:lnTo>
                      <a:pt x="850" y="285"/>
                    </a:lnTo>
                    <a:lnTo>
                      <a:pt x="852" y="285"/>
                    </a:lnTo>
                    <a:lnTo>
                      <a:pt x="852" y="288"/>
                    </a:lnTo>
                    <a:lnTo>
                      <a:pt x="848" y="290"/>
                    </a:lnTo>
                    <a:lnTo>
                      <a:pt x="854" y="296"/>
                    </a:lnTo>
                    <a:lnTo>
                      <a:pt x="855" y="297"/>
                    </a:lnTo>
                    <a:lnTo>
                      <a:pt x="857" y="305"/>
                    </a:lnTo>
                    <a:lnTo>
                      <a:pt x="859" y="306"/>
                    </a:lnTo>
                    <a:lnTo>
                      <a:pt x="857" y="306"/>
                    </a:lnTo>
                    <a:lnTo>
                      <a:pt x="857" y="310"/>
                    </a:lnTo>
                    <a:lnTo>
                      <a:pt x="857" y="312"/>
                    </a:lnTo>
                    <a:lnTo>
                      <a:pt x="855" y="315"/>
                    </a:lnTo>
                    <a:lnTo>
                      <a:pt x="855" y="321"/>
                    </a:lnTo>
                    <a:lnTo>
                      <a:pt x="857" y="322"/>
                    </a:lnTo>
                    <a:lnTo>
                      <a:pt x="857" y="328"/>
                    </a:lnTo>
                    <a:lnTo>
                      <a:pt x="859" y="331"/>
                    </a:lnTo>
                    <a:lnTo>
                      <a:pt x="863" y="335"/>
                    </a:lnTo>
                    <a:lnTo>
                      <a:pt x="873" y="339"/>
                    </a:lnTo>
                    <a:lnTo>
                      <a:pt x="879" y="340"/>
                    </a:lnTo>
                    <a:lnTo>
                      <a:pt x="881" y="340"/>
                    </a:lnTo>
                    <a:lnTo>
                      <a:pt x="882" y="346"/>
                    </a:lnTo>
                    <a:lnTo>
                      <a:pt x="881" y="349"/>
                    </a:lnTo>
                    <a:lnTo>
                      <a:pt x="879" y="351"/>
                    </a:lnTo>
                    <a:lnTo>
                      <a:pt x="882" y="351"/>
                    </a:lnTo>
                    <a:lnTo>
                      <a:pt x="884" y="353"/>
                    </a:lnTo>
                    <a:lnTo>
                      <a:pt x="886" y="358"/>
                    </a:lnTo>
                    <a:lnTo>
                      <a:pt x="889" y="360"/>
                    </a:lnTo>
                    <a:lnTo>
                      <a:pt x="895" y="362"/>
                    </a:lnTo>
                    <a:lnTo>
                      <a:pt x="898" y="364"/>
                    </a:lnTo>
                    <a:lnTo>
                      <a:pt x="898" y="362"/>
                    </a:lnTo>
                    <a:lnTo>
                      <a:pt x="902" y="373"/>
                    </a:lnTo>
                    <a:lnTo>
                      <a:pt x="900" y="380"/>
                    </a:lnTo>
                    <a:lnTo>
                      <a:pt x="898" y="383"/>
                    </a:lnTo>
                    <a:lnTo>
                      <a:pt x="897" y="389"/>
                    </a:lnTo>
                    <a:lnTo>
                      <a:pt x="895" y="392"/>
                    </a:lnTo>
                    <a:lnTo>
                      <a:pt x="897" y="398"/>
                    </a:lnTo>
                    <a:lnTo>
                      <a:pt x="895" y="401"/>
                    </a:lnTo>
                    <a:lnTo>
                      <a:pt x="900" y="407"/>
                    </a:lnTo>
                    <a:lnTo>
                      <a:pt x="904" y="430"/>
                    </a:lnTo>
                    <a:lnTo>
                      <a:pt x="902" y="435"/>
                    </a:lnTo>
                    <a:lnTo>
                      <a:pt x="898" y="439"/>
                    </a:lnTo>
                    <a:lnTo>
                      <a:pt x="897" y="441"/>
                    </a:lnTo>
                    <a:lnTo>
                      <a:pt x="893" y="439"/>
                    </a:lnTo>
                    <a:lnTo>
                      <a:pt x="893" y="441"/>
                    </a:lnTo>
                    <a:lnTo>
                      <a:pt x="895" y="448"/>
                    </a:lnTo>
                    <a:lnTo>
                      <a:pt x="895" y="449"/>
                    </a:lnTo>
                    <a:lnTo>
                      <a:pt x="888" y="446"/>
                    </a:lnTo>
                    <a:lnTo>
                      <a:pt x="882" y="446"/>
                    </a:lnTo>
                    <a:lnTo>
                      <a:pt x="879" y="442"/>
                    </a:lnTo>
                    <a:lnTo>
                      <a:pt x="879" y="426"/>
                    </a:lnTo>
                    <a:lnTo>
                      <a:pt x="881" y="417"/>
                    </a:lnTo>
                    <a:lnTo>
                      <a:pt x="881" y="415"/>
                    </a:lnTo>
                    <a:lnTo>
                      <a:pt x="879" y="394"/>
                    </a:lnTo>
                    <a:lnTo>
                      <a:pt x="882" y="390"/>
                    </a:lnTo>
                    <a:lnTo>
                      <a:pt x="891" y="385"/>
                    </a:lnTo>
                    <a:lnTo>
                      <a:pt x="893" y="376"/>
                    </a:lnTo>
                    <a:lnTo>
                      <a:pt x="895" y="376"/>
                    </a:lnTo>
                    <a:lnTo>
                      <a:pt x="895" y="371"/>
                    </a:lnTo>
                    <a:lnTo>
                      <a:pt x="889" y="365"/>
                    </a:lnTo>
                    <a:lnTo>
                      <a:pt x="872" y="371"/>
                    </a:lnTo>
                    <a:lnTo>
                      <a:pt x="868" y="367"/>
                    </a:lnTo>
                    <a:lnTo>
                      <a:pt x="864" y="364"/>
                    </a:lnTo>
                    <a:lnTo>
                      <a:pt x="863" y="365"/>
                    </a:lnTo>
                    <a:lnTo>
                      <a:pt x="855" y="355"/>
                    </a:lnTo>
                    <a:lnTo>
                      <a:pt x="855" y="351"/>
                    </a:lnTo>
                    <a:lnTo>
                      <a:pt x="843" y="342"/>
                    </a:lnTo>
                    <a:lnTo>
                      <a:pt x="839" y="340"/>
                    </a:lnTo>
                    <a:lnTo>
                      <a:pt x="832" y="335"/>
                    </a:lnTo>
                    <a:lnTo>
                      <a:pt x="813" y="337"/>
                    </a:lnTo>
                    <a:lnTo>
                      <a:pt x="807" y="342"/>
                    </a:lnTo>
                    <a:lnTo>
                      <a:pt x="802" y="346"/>
                    </a:lnTo>
                    <a:lnTo>
                      <a:pt x="800" y="351"/>
                    </a:lnTo>
                    <a:lnTo>
                      <a:pt x="809" y="351"/>
                    </a:lnTo>
                    <a:lnTo>
                      <a:pt x="813" y="355"/>
                    </a:lnTo>
                    <a:lnTo>
                      <a:pt x="811" y="358"/>
                    </a:lnTo>
                    <a:lnTo>
                      <a:pt x="807" y="362"/>
                    </a:lnTo>
                    <a:lnTo>
                      <a:pt x="802" y="364"/>
                    </a:lnTo>
                    <a:lnTo>
                      <a:pt x="798" y="367"/>
                    </a:lnTo>
                    <a:lnTo>
                      <a:pt x="793" y="369"/>
                    </a:lnTo>
                    <a:lnTo>
                      <a:pt x="793" y="365"/>
                    </a:lnTo>
                    <a:lnTo>
                      <a:pt x="784" y="355"/>
                    </a:lnTo>
                    <a:lnTo>
                      <a:pt x="782" y="356"/>
                    </a:lnTo>
                    <a:lnTo>
                      <a:pt x="779" y="360"/>
                    </a:lnTo>
                    <a:lnTo>
                      <a:pt x="780" y="362"/>
                    </a:lnTo>
                    <a:lnTo>
                      <a:pt x="784" y="376"/>
                    </a:lnTo>
                    <a:lnTo>
                      <a:pt x="786" y="376"/>
                    </a:lnTo>
                    <a:lnTo>
                      <a:pt x="793" y="381"/>
                    </a:lnTo>
                    <a:lnTo>
                      <a:pt x="796" y="383"/>
                    </a:lnTo>
                    <a:lnTo>
                      <a:pt x="800" y="387"/>
                    </a:lnTo>
                    <a:lnTo>
                      <a:pt x="802" y="389"/>
                    </a:lnTo>
                    <a:lnTo>
                      <a:pt x="804" y="390"/>
                    </a:lnTo>
                    <a:lnTo>
                      <a:pt x="807" y="389"/>
                    </a:lnTo>
                    <a:lnTo>
                      <a:pt x="809" y="385"/>
                    </a:lnTo>
                    <a:lnTo>
                      <a:pt x="809" y="390"/>
                    </a:lnTo>
                    <a:lnTo>
                      <a:pt x="809" y="392"/>
                    </a:lnTo>
                    <a:lnTo>
                      <a:pt x="813" y="390"/>
                    </a:lnTo>
                    <a:lnTo>
                      <a:pt x="814" y="399"/>
                    </a:lnTo>
                    <a:lnTo>
                      <a:pt x="818" y="403"/>
                    </a:lnTo>
                    <a:lnTo>
                      <a:pt x="818" y="407"/>
                    </a:lnTo>
                    <a:lnTo>
                      <a:pt x="813" y="407"/>
                    </a:lnTo>
                    <a:lnTo>
                      <a:pt x="811" y="405"/>
                    </a:lnTo>
                    <a:lnTo>
                      <a:pt x="807" y="403"/>
                    </a:lnTo>
                    <a:lnTo>
                      <a:pt x="807" y="399"/>
                    </a:lnTo>
                    <a:lnTo>
                      <a:pt x="804" y="396"/>
                    </a:lnTo>
                    <a:lnTo>
                      <a:pt x="771" y="389"/>
                    </a:lnTo>
                    <a:lnTo>
                      <a:pt x="766" y="383"/>
                    </a:lnTo>
                    <a:lnTo>
                      <a:pt x="766" y="381"/>
                    </a:lnTo>
                    <a:lnTo>
                      <a:pt x="770" y="381"/>
                    </a:lnTo>
                    <a:lnTo>
                      <a:pt x="770" y="374"/>
                    </a:lnTo>
                    <a:lnTo>
                      <a:pt x="766" y="367"/>
                    </a:lnTo>
                    <a:lnTo>
                      <a:pt x="766" y="364"/>
                    </a:lnTo>
                    <a:lnTo>
                      <a:pt x="768" y="356"/>
                    </a:lnTo>
                    <a:lnTo>
                      <a:pt x="766" y="353"/>
                    </a:lnTo>
                    <a:lnTo>
                      <a:pt x="768" y="351"/>
                    </a:lnTo>
                    <a:lnTo>
                      <a:pt x="773" y="340"/>
                    </a:lnTo>
                    <a:lnTo>
                      <a:pt x="770" y="328"/>
                    </a:lnTo>
                    <a:lnTo>
                      <a:pt x="771" y="326"/>
                    </a:lnTo>
                    <a:lnTo>
                      <a:pt x="770" y="321"/>
                    </a:lnTo>
                    <a:lnTo>
                      <a:pt x="768" y="319"/>
                    </a:lnTo>
                    <a:lnTo>
                      <a:pt x="770" y="315"/>
                    </a:lnTo>
                    <a:lnTo>
                      <a:pt x="764" y="312"/>
                    </a:lnTo>
                    <a:lnTo>
                      <a:pt x="762" y="308"/>
                    </a:lnTo>
                    <a:lnTo>
                      <a:pt x="759" y="310"/>
                    </a:lnTo>
                    <a:lnTo>
                      <a:pt x="762" y="339"/>
                    </a:lnTo>
                    <a:lnTo>
                      <a:pt x="761" y="344"/>
                    </a:lnTo>
                    <a:lnTo>
                      <a:pt x="736" y="362"/>
                    </a:lnTo>
                    <a:lnTo>
                      <a:pt x="736" y="369"/>
                    </a:lnTo>
                    <a:lnTo>
                      <a:pt x="736" y="373"/>
                    </a:lnTo>
                    <a:lnTo>
                      <a:pt x="730" y="376"/>
                    </a:lnTo>
                    <a:lnTo>
                      <a:pt x="730" y="380"/>
                    </a:lnTo>
                    <a:lnTo>
                      <a:pt x="743" y="398"/>
                    </a:lnTo>
                    <a:lnTo>
                      <a:pt x="745" y="407"/>
                    </a:lnTo>
                    <a:lnTo>
                      <a:pt x="752" y="421"/>
                    </a:lnTo>
                    <a:lnTo>
                      <a:pt x="748" y="437"/>
                    </a:lnTo>
                    <a:lnTo>
                      <a:pt x="743" y="442"/>
                    </a:lnTo>
                    <a:lnTo>
                      <a:pt x="743" y="451"/>
                    </a:lnTo>
                    <a:lnTo>
                      <a:pt x="741" y="455"/>
                    </a:lnTo>
                    <a:lnTo>
                      <a:pt x="739" y="464"/>
                    </a:lnTo>
                    <a:lnTo>
                      <a:pt x="745" y="476"/>
                    </a:lnTo>
                    <a:lnTo>
                      <a:pt x="743" y="489"/>
                    </a:lnTo>
                    <a:lnTo>
                      <a:pt x="745" y="494"/>
                    </a:lnTo>
                    <a:lnTo>
                      <a:pt x="748" y="494"/>
                    </a:lnTo>
                    <a:lnTo>
                      <a:pt x="753" y="492"/>
                    </a:lnTo>
                    <a:lnTo>
                      <a:pt x="757" y="492"/>
                    </a:lnTo>
                    <a:lnTo>
                      <a:pt x="764" y="494"/>
                    </a:lnTo>
                    <a:lnTo>
                      <a:pt x="766" y="492"/>
                    </a:lnTo>
                    <a:lnTo>
                      <a:pt x="773" y="487"/>
                    </a:lnTo>
                    <a:lnTo>
                      <a:pt x="779" y="489"/>
                    </a:lnTo>
                    <a:lnTo>
                      <a:pt x="805" y="503"/>
                    </a:lnTo>
                    <a:lnTo>
                      <a:pt x="807" y="507"/>
                    </a:lnTo>
                    <a:lnTo>
                      <a:pt x="807" y="514"/>
                    </a:lnTo>
                    <a:lnTo>
                      <a:pt x="813" y="526"/>
                    </a:lnTo>
                    <a:lnTo>
                      <a:pt x="813" y="530"/>
                    </a:lnTo>
                    <a:lnTo>
                      <a:pt x="811" y="532"/>
                    </a:lnTo>
                    <a:lnTo>
                      <a:pt x="807" y="534"/>
                    </a:lnTo>
                    <a:lnTo>
                      <a:pt x="804" y="535"/>
                    </a:lnTo>
                    <a:lnTo>
                      <a:pt x="804" y="539"/>
                    </a:lnTo>
                    <a:lnTo>
                      <a:pt x="804" y="551"/>
                    </a:lnTo>
                    <a:lnTo>
                      <a:pt x="805" y="553"/>
                    </a:lnTo>
                    <a:lnTo>
                      <a:pt x="807" y="553"/>
                    </a:lnTo>
                    <a:lnTo>
                      <a:pt x="814" y="557"/>
                    </a:lnTo>
                    <a:lnTo>
                      <a:pt x="820" y="555"/>
                    </a:lnTo>
                    <a:lnTo>
                      <a:pt x="825" y="559"/>
                    </a:lnTo>
                    <a:lnTo>
                      <a:pt x="823" y="560"/>
                    </a:lnTo>
                    <a:lnTo>
                      <a:pt x="816" y="562"/>
                    </a:lnTo>
                    <a:lnTo>
                      <a:pt x="813" y="560"/>
                    </a:lnTo>
                    <a:lnTo>
                      <a:pt x="805" y="560"/>
                    </a:lnTo>
                    <a:lnTo>
                      <a:pt x="804" y="557"/>
                    </a:lnTo>
                    <a:lnTo>
                      <a:pt x="798" y="553"/>
                    </a:lnTo>
                    <a:lnTo>
                      <a:pt x="796" y="550"/>
                    </a:lnTo>
                    <a:lnTo>
                      <a:pt x="798" y="548"/>
                    </a:lnTo>
                    <a:lnTo>
                      <a:pt x="800" y="539"/>
                    </a:lnTo>
                    <a:lnTo>
                      <a:pt x="802" y="534"/>
                    </a:lnTo>
                    <a:lnTo>
                      <a:pt x="800" y="532"/>
                    </a:lnTo>
                    <a:lnTo>
                      <a:pt x="798" y="534"/>
                    </a:lnTo>
                    <a:lnTo>
                      <a:pt x="798" y="530"/>
                    </a:lnTo>
                    <a:lnTo>
                      <a:pt x="798" y="526"/>
                    </a:lnTo>
                    <a:lnTo>
                      <a:pt x="800" y="525"/>
                    </a:lnTo>
                    <a:lnTo>
                      <a:pt x="800" y="523"/>
                    </a:lnTo>
                    <a:lnTo>
                      <a:pt x="800" y="521"/>
                    </a:lnTo>
                    <a:lnTo>
                      <a:pt x="800" y="519"/>
                    </a:lnTo>
                    <a:lnTo>
                      <a:pt x="798" y="516"/>
                    </a:lnTo>
                    <a:lnTo>
                      <a:pt x="795" y="516"/>
                    </a:lnTo>
                    <a:lnTo>
                      <a:pt x="793" y="512"/>
                    </a:lnTo>
                    <a:lnTo>
                      <a:pt x="791" y="510"/>
                    </a:lnTo>
                    <a:lnTo>
                      <a:pt x="789" y="509"/>
                    </a:lnTo>
                    <a:lnTo>
                      <a:pt x="789" y="505"/>
                    </a:lnTo>
                    <a:lnTo>
                      <a:pt x="787" y="500"/>
                    </a:lnTo>
                    <a:lnTo>
                      <a:pt x="766" y="503"/>
                    </a:lnTo>
                    <a:lnTo>
                      <a:pt x="753" y="512"/>
                    </a:lnTo>
                    <a:lnTo>
                      <a:pt x="753" y="517"/>
                    </a:lnTo>
                    <a:lnTo>
                      <a:pt x="752" y="525"/>
                    </a:lnTo>
                    <a:lnTo>
                      <a:pt x="752" y="528"/>
                    </a:lnTo>
                    <a:lnTo>
                      <a:pt x="753" y="528"/>
                    </a:lnTo>
                    <a:lnTo>
                      <a:pt x="753" y="532"/>
                    </a:lnTo>
                    <a:lnTo>
                      <a:pt x="757" y="534"/>
                    </a:lnTo>
                    <a:lnTo>
                      <a:pt x="755" y="535"/>
                    </a:lnTo>
                    <a:lnTo>
                      <a:pt x="757" y="539"/>
                    </a:lnTo>
                    <a:lnTo>
                      <a:pt x="759" y="548"/>
                    </a:lnTo>
                    <a:lnTo>
                      <a:pt x="757" y="555"/>
                    </a:lnTo>
                    <a:lnTo>
                      <a:pt x="745" y="569"/>
                    </a:lnTo>
                    <a:lnTo>
                      <a:pt x="743" y="580"/>
                    </a:lnTo>
                    <a:lnTo>
                      <a:pt x="739" y="589"/>
                    </a:lnTo>
                    <a:lnTo>
                      <a:pt x="730" y="594"/>
                    </a:lnTo>
                    <a:lnTo>
                      <a:pt x="728" y="596"/>
                    </a:lnTo>
                    <a:lnTo>
                      <a:pt x="719" y="600"/>
                    </a:lnTo>
                    <a:lnTo>
                      <a:pt x="719" y="602"/>
                    </a:lnTo>
                    <a:lnTo>
                      <a:pt x="721" y="607"/>
                    </a:lnTo>
                    <a:lnTo>
                      <a:pt x="719" y="612"/>
                    </a:lnTo>
                    <a:lnTo>
                      <a:pt x="716" y="614"/>
                    </a:lnTo>
                    <a:lnTo>
                      <a:pt x="703" y="609"/>
                    </a:lnTo>
                    <a:lnTo>
                      <a:pt x="698" y="609"/>
                    </a:lnTo>
                    <a:lnTo>
                      <a:pt x="691" y="611"/>
                    </a:lnTo>
                    <a:lnTo>
                      <a:pt x="684" y="609"/>
                    </a:lnTo>
                    <a:lnTo>
                      <a:pt x="682" y="607"/>
                    </a:lnTo>
                    <a:lnTo>
                      <a:pt x="682" y="605"/>
                    </a:lnTo>
                    <a:lnTo>
                      <a:pt x="684" y="603"/>
                    </a:lnTo>
                    <a:lnTo>
                      <a:pt x="684" y="596"/>
                    </a:lnTo>
                    <a:lnTo>
                      <a:pt x="678" y="596"/>
                    </a:lnTo>
                    <a:lnTo>
                      <a:pt x="678" y="593"/>
                    </a:lnTo>
                    <a:lnTo>
                      <a:pt x="682" y="591"/>
                    </a:lnTo>
                    <a:lnTo>
                      <a:pt x="685" y="593"/>
                    </a:lnTo>
                    <a:lnTo>
                      <a:pt x="687" y="596"/>
                    </a:lnTo>
                    <a:lnTo>
                      <a:pt x="691" y="594"/>
                    </a:lnTo>
                    <a:lnTo>
                      <a:pt x="693" y="593"/>
                    </a:lnTo>
                    <a:lnTo>
                      <a:pt x="694" y="593"/>
                    </a:lnTo>
                    <a:lnTo>
                      <a:pt x="698" y="587"/>
                    </a:lnTo>
                    <a:lnTo>
                      <a:pt x="700" y="589"/>
                    </a:lnTo>
                    <a:lnTo>
                      <a:pt x="703" y="587"/>
                    </a:lnTo>
                    <a:lnTo>
                      <a:pt x="705" y="585"/>
                    </a:lnTo>
                    <a:lnTo>
                      <a:pt x="707" y="585"/>
                    </a:lnTo>
                    <a:lnTo>
                      <a:pt x="709" y="585"/>
                    </a:lnTo>
                    <a:lnTo>
                      <a:pt x="714" y="584"/>
                    </a:lnTo>
                    <a:lnTo>
                      <a:pt x="716" y="582"/>
                    </a:lnTo>
                    <a:lnTo>
                      <a:pt x="714" y="580"/>
                    </a:lnTo>
                    <a:lnTo>
                      <a:pt x="709" y="580"/>
                    </a:lnTo>
                    <a:lnTo>
                      <a:pt x="707" y="580"/>
                    </a:lnTo>
                    <a:lnTo>
                      <a:pt x="703" y="580"/>
                    </a:lnTo>
                    <a:lnTo>
                      <a:pt x="705" y="575"/>
                    </a:lnTo>
                    <a:lnTo>
                      <a:pt x="711" y="578"/>
                    </a:lnTo>
                    <a:lnTo>
                      <a:pt x="716" y="578"/>
                    </a:lnTo>
                    <a:lnTo>
                      <a:pt x="718" y="577"/>
                    </a:lnTo>
                    <a:lnTo>
                      <a:pt x="718" y="571"/>
                    </a:lnTo>
                    <a:lnTo>
                      <a:pt x="719" y="571"/>
                    </a:lnTo>
                    <a:lnTo>
                      <a:pt x="721" y="569"/>
                    </a:lnTo>
                    <a:lnTo>
                      <a:pt x="725" y="559"/>
                    </a:lnTo>
                    <a:lnTo>
                      <a:pt x="730" y="557"/>
                    </a:lnTo>
                    <a:lnTo>
                      <a:pt x="732" y="553"/>
                    </a:lnTo>
                    <a:lnTo>
                      <a:pt x="730" y="551"/>
                    </a:lnTo>
                    <a:lnTo>
                      <a:pt x="732" y="548"/>
                    </a:lnTo>
                    <a:lnTo>
                      <a:pt x="732" y="535"/>
                    </a:lnTo>
                    <a:lnTo>
                      <a:pt x="734" y="530"/>
                    </a:lnTo>
                    <a:lnTo>
                      <a:pt x="737" y="523"/>
                    </a:lnTo>
                    <a:lnTo>
                      <a:pt x="737" y="516"/>
                    </a:lnTo>
                    <a:lnTo>
                      <a:pt x="721" y="498"/>
                    </a:lnTo>
                    <a:lnTo>
                      <a:pt x="723" y="483"/>
                    </a:lnTo>
                    <a:lnTo>
                      <a:pt x="723" y="480"/>
                    </a:lnTo>
                    <a:lnTo>
                      <a:pt x="725" y="476"/>
                    </a:lnTo>
                    <a:lnTo>
                      <a:pt x="723" y="469"/>
                    </a:lnTo>
                    <a:lnTo>
                      <a:pt x="725" y="466"/>
                    </a:lnTo>
                    <a:lnTo>
                      <a:pt x="725" y="458"/>
                    </a:lnTo>
                    <a:lnTo>
                      <a:pt x="725" y="457"/>
                    </a:lnTo>
                    <a:lnTo>
                      <a:pt x="725" y="455"/>
                    </a:lnTo>
                    <a:lnTo>
                      <a:pt x="723" y="455"/>
                    </a:lnTo>
                    <a:lnTo>
                      <a:pt x="723" y="451"/>
                    </a:lnTo>
                    <a:lnTo>
                      <a:pt x="723" y="448"/>
                    </a:lnTo>
                    <a:lnTo>
                      <a:pt x="723" y="446"/>
                    </a:lnTo>
                    <a:lnTo>
                      <a:pt x="721" y="444"/>
                    </a:lnTo>
                    <a:lnTo>
                      <a:pt x="721" y="439"/>
                    </a:lnTo>
                    <a:lnTo>
                      <a:pt x="723" y="437"/>
                    </a:lnTo>
                    <a:lnTo>
                      <a:pt x="727" y="433"/>
                    </a:lnTo>
                    <a:lnTo>
                      <a:pt x="725" y="421"/>
                    </a:lnTo>
                    <a:lnTo>
                      <a:pt x="727" y="417"/>
                    </a:lnTo>
                    <a:lnTo>
                      <a:pt x="727" y="410"/>
                    </a:lnTo>
                    <a:lnTo>
                      <a:pt x="723" y="401"/>
                    </a:lnTo>
                    <a:lnTo>
                      <a:pt x="723" y="394"/>
                    </a:lnTo>
                    <a:lnTo>
                      <a:pt x="714" y="387"/>
                    </a:lnTo>
                    <a:lnTo>
                      <a:pt x="711" y="378"/>
                    </a:lnTo>
                    <a:lnTo>
                      <a:pt x="711" y="374"/>
                    </a:lnTo>
                    <a:lnTo>
                      <a:pt x="716" y="371"/>
                    </a:lnTo>
                    <a:lnTo>
                      <a:pt x="716" y="367"/>
                    </a:lnTo>
                    <a:lnTo>
                      <a:pt x="719" y="365"/>
                    </a:lnTo>
                    <a:lnTo>
                      <a:pt x="718" y="360"/>
                    </a:lnTo>
                    <a:lnTo>
                      <a:pt x="725" y="342"/>
                    </a:lnTo>
                    <a:lnTo>
                      <a:pt x="725" y="319"/>
                    </a:lnTo>
                    <a:lnTo>
                      <a:pt x="723" y="317"/>
                    </a:lnTo>
                    <a:lnTo>
                      <a:pt x="725" y="315"/>
                    </a:lnTo>
                    <a:lnTo>
                      <a:pt x="712" y="310"/>
                    </a:lnTo>
                    <a:lnTo>
                      <a:pt x="707" y="306"/>
                    </a:lnTo>
                    <a:lnTo>
                      <a:pt x="682" y="306"/>
                    </a:lnTo>
                    <a:lnTo>
                      <a:pt x="678" y="305"/>
                    </a:lnTo>
                    <a:lnTo>
                      <a:pt x="680" y="303"/>
                    </a:lnTo>
                    <a:lnTo>
                      <a:pt x="673" y="305"/>
                    </a:lnTo>
                    <a:lnTo>
                      <a:pt x="671" y="306"/>
                    </a:lnTo>
                    <a:lnTo>
                      <a:pt x="657" y="364"/>
                    </a:lnTo>
                    <a:lnTo>
                      <a:pt x="639" y="387"/>
                    </a:lnTo>
                    <a:lnTo>
                      <a:pt x="632" y="390"/>
                    </a:lnTo>
                    <a:lnTo>
                      <a:pt x="630" y="401"/>
                    </a:lnTo>
                    <a:lnTo>
                      <a:pt x="632" y="401"/>
                    </a:lnTo>
                    <a:lnTo>
                      <a:pt x="634" y="396"/>
                    </a:lnTo>
                    <a:lnTo>
                      <a:pt x="635" y="398"/>
                    </a:lnTo>
                    <a:lnTo>
                      <a:pt x="635" y="401"/>
                    </a:lnTo>
                    <a:lnTo>
                      <a:pt x="634" y="405"/>
                    </a:lnTo>
                    <a:lnTo>
                      <a:pt x="628" y="408"/>
                    </a:lnTo>
                    <a:lnTo>
                      <a:pt x="626" y="414"/>
                    </a:lnTo>
                    <a:lnTo>
                      <a:pt x="628" y="417"/>
                    </a:lnTo>
                    <a:lnTo>
                      <a:pt x="632" y="415"/>
                    </a:lnTo>
                    <a:lnTo>
                      <a:pt x="635" y="414"/>
                    </a:lnTo>
                    <a:lnTo>
                      <a:pt x="639" y="414"/>
                    </a:lnTo>
                    <a:lnTo>
                      <a:pt x="641" y="419"/>
                    </a:lnTo>
                    <a:lnTo>
                      <a:pt x="639" y="423"/>
                    </a:lnTo>
                    <a:lnTo>
                      <a:pt x="639" y="435"/>
                    </a:lnTo>
                    <a:lnTo>
                      <a:pt x="637" y="439"/>
                    </a:lnTo>
                    <a:lnTo>
                      <a:pt x="637" y="444"/>
                    </a:lnTo>
                    <a:lnTo>
                      <a:pt x="639" y="448"/>
                    </a:lnTo>
                    <a:lnTo>
                      <a:pt x="637" y="453"/>
                    </a:lnTo>
                    <a:lnTo>
                      <a:pt x="635" y="453"/>
                    </a:lnTo>
                    <a:lnTo>
                      <a:pt x="634" y="449"/>
                    </a:lnTo>
                    <a:lnTo>
                      <a:pt x="632" y="469"/>
                    </a:lnTo>
                    <a:lnTo>
                      <a:pt x="634" y="473"/>
                    </a:lnTo>
                    <a:lnTo>
                      <a:pt x="634" y="469"/>
                    </a:lnTo>
                    <a:lnTo>
                      <a:pt x="639" y="467"/>
                    </a:lnTo>
                    <a:lnTo>
                      <a:pt x="648" y="476"/>
                    </a:lnTo>
                    <a:lnTo>
                      <a:pt x="651" y="475"/>
                    </a:lnTo>
                    <a:lnTo>
                      <a:pt x="653" y="475"/>
                    </a:lnTo>
                    <a:lnTo>
                      <a:pt x="651" y="482"/>
                    </a:lnTo>
                    <a:lnTo>
                      <a:pt x="659" y="498"/>
                    </a:lnTo>
                    <a:lnTo>
                      <a:pt x="664" y="501"/>
                    </a:lnTo>
                    <a:lnTo>
                      <a:pt x="666" y="501"/>
                    </a:lnTo>
                    <a:lnTo>
                      <a:pt x="666" y="503"/>
                    </a:lnTo>
                    <a:lnTo>
                      <a:pt x="668" y="505"/>
                    </a:lnTo>
                    <a:lnTo>
                      <a:pt x="666" y="509"/>
                    </a:lnTo>
                    <a:lnTo>
                      <a:pt x="659" y="530"/>
                    </a:lnTo>
                    <a:lnTo>
                      <a:pt x="655" y="532"/>
                    </a:lnTo>
                    <a:lnTo>
                      <a:pt x="653" y="530"/>
                    </a:lnTo>
                    <a:lnTo>
                      <a:pt x="653" y="526"/>
                    </a:lnTo>
                    <a:lnTo>
                      <a:pt x="651" y="523"/>
                    </a:lnTo>
                    <a:lnTo>
                      <a:pt x="646" y="519"/>
                    </a:lnTo>
                    <a:lnTo>
                      <a:pt x="632" y="503"/>
                    </a:lnTo>
                    <a:lnTo>
                      <a:pt x="626" y="503"/>
                    </a:lnTo>
                    <a:lnTo>
                      <a:pt x="619" y="498"/>
                    </a:lnTo>
                    <a:lnTo>
                      <a:pt x="612" y="494"/>
                    </a:lnTo>
                    <a:lnTo>
                      <a:pt x="612" y="491"/>
                    </a:lnTo>
                    <a:lnTo>
                      <a:pt x="614" y="491"/>
                    </a:lnTo>
                    <a:lnTo>
                      <a:pt x="608" y="489"/>
                    </a:lnTo>
                    <a:lnTo>
                      <a:pt x="601" y="483"/>
                    </a:lnTo>
                    <a:lnTo>
                      <a:pt x="598" y="483"/>
                    </a:lnTo>
                    <a:lnTo>
                      <a:pt x="589" y="475"/>
                    </a:lnTo>
                    <a:lnTo>
                      <a:pt x="574" y="467"/>
                    </a:lnTo>
                    <a:lnTo>
                      <a:pt x="573" y="467"/>
                    </a:lnTo>
                    <a:lnTo>
                      <a:pt x="566" y="464"/>
                    </a:lnTo>
                    <a:lnTo>
                      <a:pt x="548" y="464"/>
                    </a:lnTo>
                    <a:lnTo>
                      <a:pt x="546" y="462"/>
                    </a:lnTo>
                    <a:lnTo>
                      <a:pt x="540" y="460"/>
                    </a:lnTo>
                    <a:lnTo>
                      <a:pt x="537" y="460"/>
                    </a:lnTo>
                    <a:lnTo>
                      <a:pt x="535" y="460"/>
                    </a:lnTo>
                    <a:lnTo>
                      <a:pt x="535" y="464"/>
                    </a:lnTo>
                    <a:lnTo>
                      <a:pt x="533" y="466"/>
                    </a:lnTo>
                    <a:lnTo>
                      <a:pt x="528" y="469"/>
                    </a:lnTo>
                    <a:lnTo>
                      <a:pt x="528" y="473"/>
                    </a:lnTo>
                    <a:lnTo>
                      <a:pt x="535" y="494"/>
                    </a:lnTo>
                    <a:lnTo>
                      <a:pt x="535" y="491"/>
                    </a:lnTo>
                    <a:lnTo>
                      <a:pt x="537" y="492"/>
                    </a:lnTo>
                    <a:lnTo>
                      <a:pt x="535" y="503"/>
                    </a:lnTo>
                    <a:lnTo>
                      <a:pt x="530" y="510"/>
                    </a:lnTo>
                    <a:lnTo>
                      <a:pt x="521" y="510"/>
                    </a:lnTo>
                    <a:lnTo>
                      <a:pt x="521" y="516"/>
                    </a:lnTo>
                    <a:lnTo>
                      <a:pt x="521" y="517"/>
                    </a:lnTo>
                    <a:lnTo>
                      <a:pt x="523" y="521"/>
                    </a:lnTo>
                    <a:lnTo>
                      <a:pt x="519" y="526"/>
                    </a:lnTo>
                    <a:lnTo>
                      <a:pt x="515" y="528"/>
                    </a:lnTo>
                    <a:lnTo>
                      <a:pt x="512" y="525"/>
                    </a:lnTo>
                    <a:lnTo>
                      <a:pt x="508" y="523"/>
                    </a:lnTo>
                    <a:lnTo>
                      <a:pt x="508" y="517"/>
                    </a:lnTo>
                    <a:lnTo>
                      <a:pt x="508" y="514"/>
                    </a:lnTo>
                    <a:lnTo>
                      <a:pt x="512" y="512"/>
                    </a:lnTo>
                    <a:lnTo>
                      <a:pt x="514" y="510"/>
                    </a:lnTo>
                    <a:lnTo>
                      <a:pt x="506" y="501"/>
                    </a:lnTo>
                    <a:lnTo>
                      <a:pt x="506" y="498"/>
                    </a:lnTo>
                    <a:lnTo>
                      <a:pt x="505" y="498"/>
                    </a:lnTo>
                    <a:lnTo>
                      <a:pt x="492" y="503"/>
                    </a:lnTo>
                    <a:lnTo>
                      <a:pt x="490" y="507"/>
                    </a:lnTo>
                    <a:lnTo>
                      <a:pt x="485" y="509"/>
                    </a:lnTo>
                    <a:lnTo>
                      <a:pt x="480" y="517"/>
                    </a:lnTo>
                    <a:lnTo>
                      <a:pt x="476" y="519"/>
                    </a:lnTo>
                    <a:lnTo>
                      <a:pt x="474" y="516"/>
                    </a:lnTo>
                    <a:lnTo>
                      <a:pt x="471" y="516"/>
                    </a:lnTo>
                    <a:lnTo>
                      <a:pt x="464" y="516"/>
                    </a:lnTo>
                    <a:lnTo>
                      <a:pt x="460" y="514"/>
                    </a:lnTo>
                    <a:lnTo>
                      <a:pt x="453" y="517"/>
                    </a:lnTo>
                    <a:lnTo>
                      <a:pt x="449" y="517"/>
                    </a:lnTo>
                    <a:lnTo>
                      <a:pt x="442" y="523"/>
                    </a:lnTo>
                    <a:lnTo>
                      <a:pt x="440" y="526"/>
                    </a:lnTo>
                    <a:lnTo>
                      <a:pt x="440" y="535"/>
                    </a:lnTo>
                    <a:lnTo>
                      <a:pt x="437" y="535"/>
                    </a:lnTo>
                    <a:lnTo>
                      <a:pt x="435" y="534"/>
                    </a:lnTo>
                    <a:lnTo>
                      <a:pt x="433" y="530"/>
                    </a:lnTo>
                    <a:lnTo>
                      <a:pt x="430" y="532"/>
                    </a:lnTo>
                    <a:lnTo>
                      <a:pt x="426" y="528"/>
                    </a:lnTo>
                    <a:lnTo>
                      <a:pt x="426" y="519"/>
                    </a:lnTo>
                    <a:lnTo>
                      <a:pt x="424" y="517"/>
                    </a:lnTo>
                    <a:lnTo>
                      <a:pt x="424" y="516"/>
                    </a:lnTo>
                    <a:lnTo>
                      <a:pt x="426" y="512"/>
                    </a:lnTo>
                    <a:lnTo>
                      <a:pt x="426" y="507"/>
                    </a:lnTo>
                    <a:lnTo>
                      <a:pt x="424" y="503"/>
                    </a:lnTo>
                    <a:lnTo>
                      <a:pt x="422" y="505"/>
                    </a:lnTo>
                    <a:lnTo>
                      <a:pt x="422" y="503"/>
                    </a:lnTo>
                    <a:lnTo>
                      <a:pt x="424" y="501"/>
                    </a:lnTo>
                    <a:lnTo>
                      <a:pt x="431" y="501"/>
                    </a:lnTo>
                    <a:lnTo>
                      <a:pt x="435" y="500"/>
                    </a:lnTo>
                    <a:lnTo>
                      <a:pt x="437" y="498"/>
                    </a:lnTo>
                    <a:lnTo>
                      <a:pt x="430" y="500"/>
                    </a:lnTo>
                    <a:lnTo>
                      <a:pt x="428" y="500"/>
                    </a:lnTo>
                    <a:lnTo>
                      <a:pt x="422" y="500"/>
                    </a:lnTo>
                    <a:lnTo>
                      <a:pt x="417" y="503"/>
                    </a:lnTo>
                    <a:lnTo>
                      <a:pt x="417" y="505"/>
                    </a:lnTo>
                    <a:lnTo>
                      <a:pt x="413" y="507"/>
                    </a:lnTo>
                    <a:lnTo>
                      <a:pt x="413" y="509"/>
                    </a:lnTo>
                    <a:lnTo>
                      <a:pt x="415" y="514"/>
                    </a:lnTo>
                    <a:lnTo>
                      <a:pt x="412" y="516"/>
                    </a:lnTo>
                    <a:lnTo>
                      <a:pt x="408" y="514"/>
                    </a:lnTo>
                    <a:lnTo>
                      <a:pt x="408" y="512"/>
                    </a:lnTo>
                    <a:lnTo>
                      <a:pt x="410" y="509"/>
                    </a:lnTo>
                    <a:lnTo>
                      <a:pt x="406" y="509"/>
                    </a:lnTo>
                    <a:lnTo>
                      <a:pt x="401" y="516"/>
                    </a:lnTo>
                    <a:lnTo>
                      <a:pt x="403" y="516"/>
                    </a:lnTo>
                    <a:lnTo>
                      <a:pt x="404" y="519"/>
                    </a:lnTo>
                    <a:lnTo>
                      <a:pt x="403" y="525"/>
                    </a:lnTo>
                    <a:lnTo>
                      <a:pt x="401" y="526"/>
                    </a:lnTo>
                    <a:lnTo>
                      <a:pt x="399" y="526"/>
                    </a:lnTo>
                    <a:lnTo>
                      <a:pt x="395" y="519"/>
                    </a:lnTo>
                    <a:lnTo>
                      <a:pt x="388" y="521"/>
                    </a:lnTo>
                    <a:lnTo>
                      <a:pt x="388" y="523"/>
                    </a:lnTo>
                    <a:lnTo>
                      <a:pt x="378" y="528"/>
                    </a:lnTo>
                    <a:lnTo>
                      <a:pt x="378" y="526"/>
                    </a:lnTo>
                    <a:lnTo>
                      <a:pt x="345" y="550"/>
                    </a:lnTo>
                    <a:lnTo>
                      <a:pt x="344" y="550"/>
                    </a:lnTo>
                    <a:lnTo>
                      <a:pt x="342" y="553"/>
                    </a:lnTo>
                    <a:lnTo>
                      <a:pt x="344" y="555"/>
                    </a:lnTo>
                    <a:lnTo>
                      <a:pt x="342" y="557"/>
                    </a:lnTo>
                    <a:lnTo>
                      <a:pt x="335" y="557"/>
                    </a:lnTo>
                    <a:lnTo>
                      <a:pt x="331" y="560"/>
                    </a:lnTo>
                    <a:lnTo>
                      <a:pt x="329" y="559"/>
                    </a:lnTo>
                    <a:lnTo>
                      <a:pt x="326" y="577"/>
                    </a:lnTo>
                    <a:lnTo>
                      <a:pt x="326" y="584"/>
                    </a:lnTo>
                    <a:lnTo>
                      <a:pt x="324" y="587"/>
                    </a:lnTo>
                    <a:lnTo>
                      <a:pt x="319" y="589"/>
                    </a:lnTo>
                    <a:lnTo>
                      <a:pt x="315" y="589"/>
                    </a:lnTo>
                    <a:lnTo>
                      <a:pt x="310" y="591"/>
                    </a:lnTo>
                    <a:lnTo>
                      <a:pt x="308" y="598"/>
                    </a:lnTo>
                    <a:lnTo>
                      <a:pt x="306" y="589"/>
                    </a:lnTo>
                    <a:lnTo>
                      <a:pt x="302" y="591"/>
                    </a:lnTo>
                    <a:lnTo>
                      <a:pt x="299" y="591"/>
                    </a:lnTo>
                    <a:lnTo>
                      <a:pt x="297" y="589"/>
                    </a:lnTo>
                    <a:lnTo>
                      <a:pt x="292" y="580"/>
                    </a:lnTo>
                    <a:lnTo>
                      <a:pt x="283" y="569"/>
                    </a:lnTo>
                    <a:lnTo>
                      <a:pt x="281" y="566"/>
                    </a:lnTo>
                    <a:lnTo>
                      <a:pt x="281" y="560"/>
                    </a:lnTo>
                    <a:lnTo>
                      <a:pt x="285" y="560"/>
                    </a:lnTo>
                    <a:lnTo>
                      <a:pt x="286" y="559"/>
                    </a:lnTo>
                    <a:lnTo>
                      <a:pt x="288" y="555"/>
                    </a:lnTo>
                    <a:lnTo>
                      <a:pt x="308" y="550"/>
                    </a:lnTo>
                    <a:lnTo>
                      <a:pt x="306" y="544"/>
                    </a:lnTo>
                    <a:lnTo>
                      <a:pt x="304" y="534"/>
                    </a:lnTo>
                    <a:lnTo>
                      <a:pt x="301" y="535"/>
                    </a:lnTo>
                    <a:lnTo>
                      <a:pt x="299" y="530"/>
                    </a:lnTo>
                    <a:lnTo>
                      <a:pt x="297" y="528"/>
                    </a:lnTo>
                    <a:lnTo>
                      <a:pt x="297" y="523"/>
                    </a:lnTo>
                    <a:lnTo>
                      <a:pt x="293" y="521"/>
                    </a:lnTo>
                    <a:lnTo>
                      <a:pt x="286" y="519"/>
                    </a:lnTo>
                    <a:lnTo>
                      <a:pt x="272" y="517"/>
                    </a:lnTo>
                    <a:lnTo>
                      <a:pt x="268" y="519"/>
                    </a:lnTo>
                    <a:lnTo>
                      <a:pt x="254" y="512"/>
                    </a:lnTo>
                    <a:lnTo>
                      <a:pt x="254" y="516"/>
                    </a:lnTo>
                    <a:lnTo>
                      <a:pt x="268" y="528"/>
                    </a:lnTo>
                    <a:lnTo>
                      <a:pt x="268" y="541"/>
                    </a:lnTo>
                    <a:lnTo>
                      <a:pt x="267" y="548"/>
                    </a:lnTo>
                    <a:lnTo>
                      <a:pt x="268" y="551"/>
                    </a:lnTo>
                    <a:lnTo>
                      <a:pt x="263" y="571"/>
                    </a:lnTo>
                    <a:lnTo>
                      <a:pt x="263" y="577"/>
                    </a:lnTo>
                    <a:lnTo>
                      <a:pt x="265" y="577"/>
                    </a:lnTo>
                    <a:lnTo>
                      <a:pt x="268" y="577"/>
                    </a:lnTo>
                    <a:lnTo>
                      <a:pt x="272" y="580"/>
                    </a:lnTo>
                    <a:lnTo>
                      <a:pt x="274" y="585"/>
                    </a:lnTo>
                    <a:lnTo>
                      <a:pt x="274" y="589"/>
                    </a:lnTo>
                    <a:lnTo>
                      <a:pt x="272" y="593"/>
                    </a:lnTo>
                    <a:lnTo>
                      <a:pt x="274" y="596"/>
                    </a:lnTo>
                    <a:lnTo>
                      <a:pt x="272" y="600"/>
                    </a:lnTo>
                    <a:lnTo>
                      <a:pt x="270" y="605"/>
                    </a:lnTo>
                    <a:lnTo>
                      <a:pt x="268" y="612"/>
                    </a:lnTo>
                    <a:lnTo>
                      <a:pt x="270" y="618"/>
                    </a:lnTo>
                    <a:lnTo>
                      <a:pt x="268" y="628"/>
                    </a:lnTo>
                    <a:lnTo>
                      <a:pt x="265" y="623"/>
                    </a:lnTo>
                    <a:lnTo>
                      <a:pt x="265" y="621"/>
                    </a:lnTo>
                    <a:lnTo>
                      <a:pt x="263" y="618"/>
                    </a:lnTo>
                    <a:lnTo>
                      <a:pt x="259" y="618"/>
                    </a:lnTo>
                    <a:lnTo>
                      <a:pt x="256" y="621"/>
                    </a:lnTo>
                    <a:lnTo>
                      <a:pt x="259" y="618"/>
                    </a:lnTo>
                    <a:lnTo>
                      <a:pt x="259" y="614"/>
                    </a:lnTo>
                    <a:lnTo>
                      <a:pt x="252" y="609"/>
                    </a:lnTo>
                    <a:lnTo>
                      <a:pt x="245" y="609"/>
                    </a:lnTo>
                    <a:lnTo>
                      <a:pt x="238" y="603"/>
                    </a:lnTo>
                    <a:lnTo>
                      <a:pt x="236" y="605"/>
                    </a:lnTo>
                    <a:lnTo>
                      <a:pt x="234" y="609"/>
                    </a:lnTo>
                    <a:lnTo>
                      <a:pt x="225" y="621"/>
                    </a:lnTo>
                    <a:lnTo>
                      <a:pt x="218" y="625"/>
                    </a:lnTo>
                    <a:lnTo>
                      <a:pt x="215" y="625"/>
                    </a:lnTo>
                    <a:lnTo>
                      <a:pt x="211" y="627"/>
                    </a:lnTo>
                    <a:lnTo>
                      <a:pt x="209" y="630"/>
                    </a:lnTo>
                    <a:lnTo>
                      <a:pt x="202" y="637"/>
                    </a:lnTo>
                    <a:lnTo>
                      <a:pt x="199" y="637"/>
                    </a:lnTo>
                    <a:lnTo>
                      <a:pt x="200" y="650"/>
                    </a:lnTo>
                    <a:lnTo>
                      <a:pt x="217" y="680"/>
                    </a:lnTo>
                    <a:lnTo>
                      <a:pt x="217" y="682"/>
                    </a:lnTo>
                    <a:lnTo>
                      <a:pt x="211" y="679"/>
                    </a:lnTo>
                    <a:lnTo>
                      <a:pt x="209" y="680"/>
                    </a:lnTo>
                    <a:lnTo>
                      <a:pt x="200" y="677"/>
                    </a:lnTo>
                    <a:lnTo>
                      <a:pt x="200" y="679"/>
                    </a:lnTo>
                    <a:lnTo>
                      <a:pt x="191" y="677"/>
                    </a:lnTo>
                    <a:lnTo>
                      <a:pt x="186" y="671"/>
                    </a:lnTo>
                    <a:lnTo>
                      <a:pt x="181" y="671"/>
                    </a:lnTo>
                    <a:lnTo>
                      <a:pt x="179" y="670"/>
                    </a:lnTo>
                    <a:lnTo>
                      <a:pt x="174" y="673"/>
                    </a:lnTo>
                    <a:lnTo>
                      <a:pt x="172" y="677"/>
                    </a:lnTo>
                    <a:lnTo>
                      <a:pt x="170" y="671"/>
                    </a:lnTo>
                    <a:lnTo>
                      <a:pt x="175" y="670"/>
                    </a:lnTo>
                    <a:lnTo>
                      <a:pt x="166" y="666"/>
                    </a:lnTo>
                    <a:lnTo>
                      <a:pt x="166" y="662"/>
                    </a:lnTo>
                    <a:lnTo>
                      <a:pt x="156" y="657"/>
                    </a:lnTo>
                    <a:lnTo>
                      <a:pt x="152" y="655"/>
                    </a:lnTo>
                    <a:lnTo>
                      <a:pt x="152" y="662"/>
                    </a:lnTo>
                    <a:lnTo>
                      <a:pt x="149" y="664"/>
                    </a:lnTo>
                    <a:lnTo>
                      <a:pt x="147" y="666"/>
                    </a:lnTo>
                    <a:lnTo>
                      <a:pt x="149" y="673"/>
                    </a:lnTo>
                    <a:lnTo>
                      <a:pt x="150" y="675"/>
                    </a:lnTo>
                    <a:lnTo>
                      <a:pt x="154" y="682"/>
                    </a:lnTo>
                    <a:lnTo>
                      <a:pt x="159" y="686"/>
                    </a:lnTo>
                    <a:lnTo>
                      <a:pt x="168" y="682"/>
                    </a:lnTo>
                    <a:lnTo>
                      <a:pt x="172" y="702"/>
                    </a:lnTo>
                    <a:lnTo>
                      <a:pt x="174" y="704"/>
                    </a:lnTo>
                    <a:lnTo>
                      <a:pt x="168" y="702"/>
                    </a:lnTo>
                    <a:lnTo>
                      <a:pt x="165" y="704"/>
                    </a:lnTo>
                    <a:lnTo>
                      <a:pt x="163" y="707"/>
                    </a:lnTo>
                    <a:lnTo>
                      <a:pt x="141" y="698"/>
                    </a:lnTo>
                    <a:lnTo>
                      <a:pt x="140" y="693"/>
                    </a:lnTo>
                    <a:lnTo>
                      <a:pt x="136" y="691"/>
                    </a:lnTo>
                    <a:lnTo>
                      <a:pt x="134" y="687"/>
                    </a:lnTo>
                    <a:lnTo>
                      <a:pt x="132" y="686"/>
                    </a:lnTo>
                    <a:lnTo>
                      <a:pt x="131" y="687"/>
                    </a:lnTo>
                    <a:lnTo>
                      <a:pt x="127" y="689"/>
                    </a:lnTo>
                    <a:lnTo>
                      <a:pt x="122" y="684"/>
                    </a:lnTo>
                    <a:lnTo>
                      <a:pt x="120" y="680"/>
                    </a:lnTo>
                    <a:lnTo>
                      <a:pt x="116" y="682"/>
                    </a:lnTo>
                    <a:lnTo>
                      <a:pt x="116" y="680"/>
                    </a:lnTo>
                    <a:lnTo>
                      <a:pt x="120" y="677"/>
                    </a:lnTo>
                    <a:lnTo>
                      <a:pt x="120" y="666"/>
                    </a:lnTo>
                    <a:lnTo>
                      <a:pt x="116" y="664"/>
                    </a:lnTo>
                    <a:lnTo>
                      <a:pt x="116" y="661"/>
                    </a:lnTo>
                    <a:lnTo>
                      <a:pt x="111" y="650"/>
                    </a:lnTo>
                    <a:lnTo>
                      <a:pt x="113" y="646"/>
                    </a:lnTo>
                    <a:lnTo>
                      <a:pt x="116" y="646"/>
                    </a:lnTo>
                    <a:lnTo>
                      <a:pt x="118" y="632"/>
                    </a:lnTo>
                    <a:lnTo>
                      <a:pt x="118" y="628"/>
                    </a:lnTo>
                    <a:lnTo>
                      <a:pt x="116" y="627"/>
                    </a:lnTo>
                    <a:lnTo>
                      <a:pt x="113" y="619"/>
                    </a:lnTo>
                    <a:lnTo>
                      <a:pt x="113" y="618"/>
                    </a:lnTo>
                    <a:lnTo>
                      <a:pt x="107" y="618"/>
                    </a:lnTo>
                    <a:lnTo>
                      <a:pt x="106" y="614"/>
                    </a:lnTo>
                    <a:lnTo>
                      <a:pt x="104" y="614"/>
                    </a:lnTo>
                    <a:lnTo>
                      <a:pt x="98" y="612"/>
                    </a:lnTo>
                    <a:lnTo>
                      <a:pt x="98" y="607"/>
                    </a:lnTo>
                    <a:lnTo>
                      <a:pt x="98" y="605"/>
                    </a:lnTo>
                    <a:lnTo>
                      <a:pt x="93" y="605"/>
                    </a:lnTo>
                    <a:lnTo>
                      <a:pt x="84" y="596"/>
                    </a:lnTo>
                    <a:lnTo>
                      <a:pt x="86" y="594"/>
                    </a:lnTo>
                    <a:lnTo>
                      <a:pt x="80" y="591"/>
                    </a:lnTo>
                    <a:lnTo>
                      <a:pt x="79" y="585"/>
                    </a:lnTo>
                    <a:lnTo>
                      <a:pt x="77" y="582"/>
                    </a:lnTo>
                    <a:lnTo>
                      <a:pt x="73" y="580"/>
                    </a:lnTo>
                    <a:lnTo>
                      <a:pt x="75" y="578"/>
                    </a:lnTo>
                    <a:lnTo>
                      <a:pt x="80" y="577"/>
                    </a:lnTo>
                    <a:lnTo>
                      <a:pt x="86" y="580"/>
                    </a:lnTo>
                    <a:lnTo>
                      <a:pt x="88" y="584"/>
                    </a:lnTo>
                    <a:lnTo>
                      <a:pt x="89" y="589"/>
                    </a:lnTo>
                    <a:lnTo>
                      <a:pt x="98" y="594"/>
                    </a:lnTo>
                    <a:lnTo>
                      <a:pt x="98" y="593"/>
                    </a:lnTo>
                    <a:lnTo>
                      <a:pt x="100" y="591"/>
                    </a:lnTo>
                    <a:lnTo>
                      <a:pt x="102" y="594"/>
                    </a:lnTo>
                    <a:lnTo>
                      <a:pt x="106" y="596"/>
                    </a:lnTo>
                    <a:lnTo>
                      <a:pt x="107" y="594"/>
                    </a:lnTo>
                    <a:lnTo>
                      <a:pt x="107" y="596"/>
                    </a:lnTo>
                    <a:lnTo>
                      <a:pt x="109" y="594"/>
                    </a:lnTo>
                    <a:lnTo>
                      <a:pt x="111" y="594"/>
                    </a:lnTo>
                    <a:lnTo>
                      <a:pt x="113" y="602"/>
                    </a:lnTo>
                    <a:lnTo>
                      <a:pt x="118" y="600"/>
                    </a:lnTo>
                    <a:lnTo>
                      <a:pt x="123" y="602"/>
                    </a:lnTo>
                    <a:lnTo>
                      <a:pt x="125" y="605"/>
                    </a:lnTo>
                    <a:lnTo>
                      <a:pt x="129" y="605"/>
                    </a:lnTo>
                    <a:lnTo>
                      <a:pt x="131" y="607"/>
                    </a:lnTo>
                    <a:lnTo>
                      <a:pt x="145" y="612"/>
                    </a:lnTo>
                    <a:lnTo>
                      <a:pt x="152" y="612"/>
                    </a:lnTo>
                    <a:lnTo>
                      <a:pt x="161" y="616"/>
                    </a:lnTo>
                    <a:lnTo>
                      <a:pt x="163" y="618"/>
                    </a:lnTo>
                    <a:lnTo>
                      <a:pt x="183" y="621"/>
                    </a:lnTo>
                    <a:lnTo>
                      <a:pt x="186" y="619"/>
                    </a:lnTo>
                    <a:lnTo>
                      <a:pt x="190" y="618"/>
                    </a:lnTo>
                    <a:lnTo>
                      <a:pt x="202" y="612"/>
                    </a:lnTo>
                    <a:lnTo>
                      <a:pt x="220" y="591"/>
                    </a:lnTo>
                    <a:lnTo>
                      <a:pt x="224" y="577"/>
                    </a:lnTo>
                    <a:lnTo>
                      <a:pt x="220" y="577"/>
                    </a:lnTo>
                    <a:lnTo>
                      <a:pt x="220" y="575"/>
                    </a:lnTo>
                    <a:lnTo>
                      <a:pt x="218" y="557"/>
                    </a:lnTo>
                    <a:lnTo>
                      <a:pt x="215" y="553"/>
                    </a:lnTo>
                    <a:lnTo>
                      <a:pt x="211" y="551"/>
                    </a:lnTo>
                    <a:lnTo>
                      <a:pt x="209" y="551"/>
                    </a:lnTo>
                    <a:lnTo>
                      <a:pt x="208" y="550"/>
                    </a:lnTo>
                    <a:lnTo>
                      <a:pt x="208" y="548"/>
                    </a:lnTo>
                    <a:lnTo>
                      <a:pt x="202" y="543"/>
                    </a:lnTo>
                    <a:lnTo>
                      <a:pt x="202" y="539"/>
                    </a:lnTo>
                    <a:lnTo>
                      <a:pt x="199" y="535"/>
                    </a:lnTo>
                    <a:lnTo>
                      <a:pt x="199" y="541"/>
                    </a:lnTo>
                    <a:lnTo>
                      <a:pt x="197" y="541"/>
                    </a:lnTo>
                    <a:lnTo>
                      <a:pt x="188" y="534"/>
                    </a:lnTo>
                    <a:lnTo>
                      <a:pt x="188" y="535"/>
                    </a:lnTo>
                    <a:lnTo>
                      <a:pt x="186" y="534"/>
                    </a:lnTo>
                    <a:lnTo>
                      <a:pt x="184" y="530"/>
                    </a:lnTo>
                    <a:lnTo>
                      <a:pt x="181" y="526"/>
                    </a:lnTo>
                    <a:lnTo>
                      <a:pt x="184" y="532"/>
                    </a:lnTo>
                    <a:lnTo>
                      <a:pt x="177" y="530"/>
                    </a:lnTo>
                    <a:lnTo>
                      <a:pt x="175" y="526"/>
                    </a:lnTo>
                    <a:lnTo>
                      <a:pt x="175" y="525"/>
                    </a:lnTo>
                    <a:lnTo>
                      <a:pt x="134" y="491"/>
                    </a:lnTo>
                    <a:lnTo>
                      <a:pt x="125" y="487"/>
                    </a:lnTo>
                    <a:lnTo>
                      <a:pt x="125" y="489"/>
                    </a:lnTo>
                    <a:lnTo>
                      <a:pt x="125" y="491"/>
                    </a:lnTo>
                    <a:lnTo>
                      <a:pt x="123" y="491"/>
                    </a:lnTo>
                    <a:lnTo>
                      <a:pt x="104" y="483"/>
                    </a:lnTo>
                    <a:lnTo>
                      <a:pt x="102" y="485"/>
                    </a:lnTo>
                    <a:lnTo>
                      <a:pt x="97" y="487"/>
                    </a:lnTo>
                    <a:lnTo>
                      <a:pt x="95" y="487"/>
                    </a:lnTo>
                    <a:lnTo>
                      <a:pt x="95" y="485"/>
                    </a:lnTo>
                    <a:lnTo>
                      <a:pt x="93" y="483"/>
                    </a:lnTo>
                    <a:lnTo>
                      <a:pt x="93" y="480"/>
                    </a:lnTo>
                    <a:lnTo>
                      <a:pt x="88" y="483"/>
                    </a:lnTo>
                    <a:lnTo>
                      <a:pt x="88" y="478"/>
                    </a:lnTo>
                    <a:lnTo>
                      <a:pt x="86" y="480"/>
                    </a:lnTo>
                    <a:lnTo>
                      <a:pt x="86" y="478"/>
                    </a:lnTo>
                    <a:lnTo>
                      <a:pt x="86" y="476"/>
                    </a:lnTo>
                    <a:lnTo>
                      <a:pt x="82" y="476"/>
                    </a:lnTo>
                    <a:lnTo>
                      <a:pt x="79" y="478"/>
                    </a:lnTo>
                    <a:lnTo>
                      <a:pt x="79" y="476"/>
                    </a:lnTo>
                    <a:lnTo>
                      <a:pt x="79" y="475"/>
                    </a:lnTo>
                    <a:lnTo>
                      <a:pt x="79" y="473"/>
                    </a:lnTo>
                    <a:lnTo>
                      <a:pt x="73" y="473"/>
                    </a:lnTo>
                    <a:lnTo>
                      <a:pt x="75" y="464"/>
                    </a:lnTo>
                    <a:lnTo>
                      <a:pt x="77" y="467"/>
                    </a:lnTo>
                    <a:lnTo>
                      <a:pt x="79" y="469"/>
                    </a:lnTo>
                    <a:lnTo>
                      <a:pt x="80" y="469"/>
                    </a:lnTo>
                    <a:lnTo>
                      <a:pt x="82" y="471"/>
                    </a:lnTo>
                    <a:lnTo>
                      <a:pt x="86" y="471"/>
                    </a:lnTo>
                    <a:lnTo>
                      <a:pt x="88" y="473"/>
                    </a:lnTo>
                    <a:lnTo>
                      <a:pt x="89" y="467"/>
                    </a:lnTo>
                    <a:lnTo>
                      <a:pt x="89" y="464"/>
                    </a:lnTo>
                    <a:lnTo>
                      <a:pt x="86" y="462"/>
                    </a:lnTo>
                    <a:lnTo>
                      <a:pt x="82" y="464"/>
                    </a:lnTo>
                    <a:lnTo>
                      <a:pt x="80" y="462"/>
                    </a:lnTo>
                    <a:lnTo>
                      <a:pt x="80" y="460"/>
                    </a:lnTo>
                    <a:lnTo>
                      <a:pt x="72" y="455"/>
                    </a:lnTo>
                    <a:lnTo>
                      <a:pt x="73" y="458"/>
                    </a:lnTo>
                    <a:lnTo>
                      <a:pt x="72" y="462"/>
                    </a:lnTo>
                    <a:lnTo>
                      <a:pt x="70" y="462"/>
                    </a:lnTo>
                    <a:lnTo>
                      <a:pt x="68" y="462"/>
                    </a:lnTo>
                    <a:lnTo>
                      <a:pt x="68" y="464"/>
                    </a:lnTo>
                    <a:lnTo>
                      <a:pt x="68" y="467"/>
                    </a:lnTo>
                    <a:lnTo>
                      <a:pt x="68" y="469"/>
                    </a:lnTo>
                    <a:lnTo>
                      <a:pt x="64" y="469"/>
                    </a:lnTo>
                    <a:lnTo>
                      <a:pt x="61" y="466"/>
                    </a:lnTo>
                    <a:lnTo>
                      <a:pt x="55" y="462"/>
                    </a:lnTo>
                    <a:lnTo>
                      <a:pt x="55" y="464"/>
                    </a:lnTo>
                    <a:lnTo>
                      <a:pt x="55" y="467"/>
                    </a:lnTo>
                    <a:lnTo>
                      <a:pt x="54" y="473"/>
                    </a:lnTo>
                    <a:lnTo>
                      <a:pt x="50" y="473"/>
                    </a:lnTo>
                    <a:lnTo>
                      <a:pt x="45" y="469"/>
                    </a:lnTo>
                    <a:lnTo>
                      <a:pt x="43" y="478"/>
                    </a:lnTo>
                    <a:lnTo>
                      <a:pt x="41" y="480"/>
                    </a:lnTo>
                    <a:lnTo>
                      <a:pt x="30" y="485"/>
                    </a:lnTo>
                    <a:lnTo>
                      <a:pt x="30" y="487"/>
                    </a:lnTo>
                    <a:lnTo>
                      <a:pt x="30" y="491"/>
                    </a:lnTo>
                    <a:lnTo>
                      <a:pt x="30" y="492"/>
                    </a:lnTo>
                    <a:lnTo>
                      <a:pt x="27" y="494"/>
                    </a:lnTo>
                    <a:lnTo>
                      <a:pt x="18" y="503"/>
                    </a:lnTo>
                    <a:lnTo>
                      <a:pt x="20" y="505"/>
                    </a:lnTo>
                    <a:lnTo>
                      <a:pt x="16" y="517"/>
                    </a:lnTo>
                    <a:lnTo>
                      <a:pt x="18" y="530"/>
                    </a:lnTo>
                    <a:lnTo>
                      <a:pt x="20" y="532"/>
                    </a:lnTo>
                    <a:lnTo>
                      <a:pt x="23" y="534"/>
                    </a:lnTo>
                    <a:lnTo>
                      <a:pt x="27" y="535"/>
                    </a:lnTo>
                    <a:lnTo>
                      <a:pt x="32" y="537"/>
                    </a:lnTo>
                    <a:lnTo>
                      <a:pt x="39" y="551"/>
                    </a:lnTo>
                    <a:lnTo>
                      <a:pt x="41" y="559"/>
                    </a:lnTo>
                    <a:lnTo>
                      <a:pt x="29" y="585"/>
                    </a:lnTo>
                    <a:lnTo>
                      <a:pt x="29" y="593"/>
                    </a:lnTo>
                    <a:lnTo>
                      <a:pt x="43" y="636"/>
                    </a:lnTo>
                    <a:lnTo>
                      <a:pt x="39" y="639"/>
                    </a:lnTo>
                    <a:lnTo>
                      <a:pt x="38" y="650"/>
                    </a:lnTo>
                    <a:lnTo>
                      <a:pt x="38" y="653"/>
                    </a:lnTo>
                    <a:lnTo>
                      <a:pt x="39" y="659"/>
                    </a:lnTo>
                    <a:lnTo>
                      <a:pt x="38" y="662"/>
                    </a:lnTo>
                    <a:lnTo>
                      <a:pt x="38" y="668"/>
                    </a:lnTo>
                    <a:lnTo>
                      <a:pt x="41" y="670"/>
                    </a:lnTo>
                    <a:lnTo>
                      <a:pt x="45" y="675"/>
                    </a:lnTo>
                    <a:lnTo>
                      <a:pt x="43" y="680"/>
                    </a:lnTo>
                    <a:lnTo>
                      <a:pt x="46" y="686"/>
                    </a:lnTo>
                    <a:lnTo>
                      <a:pt x="50" y="689"/>
                    </a:lnTo>
                    <a:lnTo>
                      <a:pt x="50" y="695"/>
                    </a:lnTo>
                    <a:lnTo>
                      <a:pt x="45" y="709"/>
                    </a:lnTo>
                    <a:lnTo>
                      <a:pt x="46" y="714"/>
                    </a:lnTo>
                    <a:lnTo>
                      <a:pt x="48" y="718"/>
                    </a:lnTo>
                    <a:lnTo>
                      <a:pt x="57" y="725"/>
                    </a:lnTo>
                    <a:lnTo>
                      <a:pt x="59" y="730"/>
                    </a:lnTo>
                    <a:lnTo>
                      <a:pt x="63" y="736"/>
                    </a:lnTo>
                    <a:lnTo>
                      <a:pt x="63" y="734"/>
                    </a:lnTo>
                    <a:lnTo>
                      <a:pt x="63" y="745"/>
                    </a:lnTo>
                    <a:lnTo>
                      <a:pt x="4" y="816"/>
                    </a:lnTo>
                    <a:lnTo>
                      <a:pt x="11" y="818"/>
                    </a:lnTo>
                    <a:lnTo>
                      <a:pt x="12" y="815"/>
                    </a:lnTo>
                    <a:lnTo>
                      <a:pt x="18" y="811"/>
                    </a:lnTo>
                    <a:lnTo>
                      <a:pt x="20" y="813"/>
                    </a:lnTo>
                    <a:lnTo>
                      <a:pt x="18" y="815"/>
                    </a:lnTo>
                    <a:lnTo>
                      <a:pt x="18" y="820"/>
                    </a:lnTo>
                    <a:lnTo>
                      <a:pt x="18" y="818"/>
                    </a:lnTo>
                    <a:lnTo>
                      <a:pt x="16" y="818"/>
                    </a:lnTo>
                    <a:lnTo>
                      <a:pt x="16" y="822"/>
                    </a:lnTo>
                    <a:lnTo>
                      <a:pt x="18" y="824"/>
                    </a:lnTo>
                    <a:lnTo>
                      <a:pt x="20" y="824"/>
                    </a:lnTo>
                    <a:lnTo>
                      <a:pt x="25" y="829"/>
                    </a:lnTo>
                    <a:lnTo>
                      <a:pt x="34" y="829"/>
                    </a:lnTo>
                    <a:lnTo>
                      <a:pt x="38" y="829"/>
                    </a:lnTo>
                    <a:lnTo>
                      <a:pt x="39" y="831"/>
                    </a:lnTo>
                    <a:lnTo>
                      <a:pt x="39" y="834"/>
                    </a:lnTo>
                    <a:lnTo>
                      <a:pt x="41" y="836"/>
                    </a:lnTo>
                    <a:lnTo>
                      <a:pt x="45" y="836"/>
                    </a:lnTo>
                    <a:lnTo>
                      <a:pt x="43" y="838"/>
                    </a:lnTo>
                    <a:lnTo>
                      <a:pt x="27" y="836"/>
                    </a:lnTo>
                    <a:lnTo>
                      <a:pt x="25" y="838"/>
                    </a:lnTo>
                    <a:lnTo>
                      <a:pt x="25" y="840"/>
                    </a:lnTo>
                    <a:lnTo>
                      <a:pt x="20" y="841"/>
                    </a:lnTo>
                    <a:lnTo>
                      <a:pt x="18" y="841"/>
                    </a:lnTo>
                    <a:lnTo>
                      <a:pt x="16" y="841"/>
                    </a:lnTo>
                    <a:lnTo>
                      <a:pt x="14" y="845"/>
                    </a:lnTo>
                    <a:lnTo>
                      <a:pt x="12" y="845"/>
                    </a:lnTo>
                    <a:lnTo>
                      <a:pt x="11" y="843"/>
                    </a:lnTo>
                    <a:lnTo>
                      <a:pt x="9" y="843"/>
                    </a:lnTo>
                    <a:lnTo>
                      <a:pt x="9" y="845"/>
                    </a:lnTo>
                    <a:lnTo>
                      <a:pt x="9" y="850"/>
                    </a:lnTo>
                    <a:lnTo>
                      <a:pt x="11" y="850"/>
                    </a:lnTo>
                    <a:lnTo>
                      <a:pt x="12" y="852"/>
                    </a:lnTo>
                    <a:lnTo>
                      <a:pt x="12" y="854"/>
                    </a:lnTo>
                    <a:lnTo>
                      <a:pt x="12" y="856"/>
                    </a:lnTo>
                    <a:lnTo>
                      <a:pt x="9" y="859"/>
                    </a:lnTo>
                    <a:lnTo>
                      <a:pt x="5" y="868"/>
                    </a:lnTo>
                    <a:lnTo>
                      <a:pt x="5" y="872"/>
                    </a:lnTo>
                    <a:lnTo>
                      <a:pt x="5" y="877"/>
                    </a:lnTo>
                    <a:lnTo>
                      <a:pt x="5" y="881"/>
                    </a:lnTo>
                    <a:lnTo>
                      <a:pt x="5" y="883"/>
                    </a:lnTo>
                    <a:lnTo>
                      <a:pt x="5" y="884"/>
                    </a:lnTo>
                    <a:lnTo>
                      <a:pt x="2" y="888"/>
                    </a:lnTo>
                    <a:lnTo>
                      <a:pt x="0" y="890"/>
                    </a:lnTo>
                    <a:lnTo>
                      <a:pt x="2" y="893"/>
                    </a:lnTo>
                    <a:lnTo>
                      <a:pt x="9" y="893"/>
                    </a:lnTo>
                    <a:lnTo>
                      <a:pt x="11" y="897"/>
                    </a:lnTo>
                    <a:lnTo>
                      <a:pt x="11" y="902"/>
                    </a:lnTo>
                    <a:lnTo>
                      <a:pt x="7" y="902"/>
                    </a:lnTo>
                    <a:lnTo>
                      <a:pt x="4" y="897"/>
                    </a:lnTo>
                    <a:lnTo>
                      <a:pt x="4" y="900"/>
                    </a:lnTo>
                    <a:lnTo>
                      <a:pt x="0" y="908"/>
                    </a:lnTo>
                    <a:lnTo>
                      <a:pt x="0" y="909"/>
                    </a:lnTo>
                    <a:lnTo>
                      <a:pt x="2" y="911"/>
                    </a:lnTo>
                    <a:lnTo>
                      <a:pt x="4" y="913"/>
                    </a:lnTo>
                    <a:lnTo>
                      <a:pt x="5" y="915"/>
                    </a:lnTo>
                    <a:lnTo>
                      <a:pt x="7" y="917"/>
                    </a:lnTo>
                    <a:lnTo>
                      <a:pt x="7" y="918"/>
                    </a:lnTo>
                    <a:lnTo>
                      <a:pt x="4" y="929"/>
                    </a:lnTo>
                    <a:lnTo>
                      <a:pt x="7" y="929"/>
                    </a:lnTo>
                    <a:lnTo>
                      <a:pt x="9" y="931"/>
                    </a:lnTo>
                    <a:lnTo>
                      <a:pt x="9" y="933"/>
                    </a:lnTo>
                    <a:lnTo>
                      <a:pt x="14" y="943"/>
                    </a:lnTo>
                    <a:lnTo>
                      <a:pt x="14" y="951"/>
                    </a:lnTo>
                    <a:lnTo>
                      <a:pt x="14" y="952"/>
                    </a:lnTo>
                    <a:lnTo>
                      <a:pt x="20" y="952"/>
                    </a:lnTo>
                    <a:lnTo>
                      <a:pt x="21" y="952"/>
                    </a:lnTo>
                    <a:lnTo>
                      <a:pt x="23" y="956"/>
                    </a:lnTo>
                    <a:lnTo>
                      <a:pt x="27" y="954"/>
                    </a:lnTo>
                    <a:lnTo>
                      <a:pt x="30" y="954"/>
                    </a:lnTo>
                    <a:lnTo>
                      <a:pt x="34" y="958"/>
                    </a:lnTo>
                    <a:lnTo>
                      <a:pt x="32" y="963"/>
                    </a:lnTo>
                    <a:lnTo>
                      <a:pt x="38" y="961"/>
                    </a:lnTo>
                    <a:lnTo>
                      <a:pt x="39" y="961"/>
                    </a:lnTo>
                    <a:lnTo>
                      <a:pt x="41" y="960"/>
                    </a:lnTo>
                    <a:lnTo>
                      <a:pt x="48" y="960"/>
                    </a:lnTo>
                    <a:lnTo>
                      <a:pt x="50" y="961"/>
                    </a:lnTo>
                    <a:lnTo>
                      <a:pt x="54" y="967"/>
                    </a:lnTo>
                    <a:lnTo>
                      <a:pt x="57" y="967"/>
                    </a:lnTo>
                    <a:lnTo>
                      <a:pt x="57" y="970"/>
                    </a:lnTo>
                    <a:lnTo>
                      <a:pt x="55" y="972"/>
                    </a:lnTo>
                    <a:lnTo>
                      <a:pt x="55" y="974"/>
                    </a:lnTo>
                    <a:lnTo>
                      <a:pt x="57" y="976"/>
                    </a:lnTo>
                    <a:lnTo>
                      <a:pt x="59" y="979"/>
                    </a:lnTo>
                    <a:lnTo>
                      <a:pt x="57" y="983"/>
                    </a:lnTo>
                    <a:lnTo>
                      <a:pt x="55" y="985"/>
                    </a:lnTo>
                    <a:lnTo>
                      <a:pt x="55" y="986"/>
                    </a:lnTo>
                    <a:lnTo>
                      <a:pt x="55" y="990"/>
                    </a:lnTo>
                    <a:lnTo>
                      <a:pt x="59" y="992"/>
                    </a:lnTo>
                    <a:lnTo>
                      <a:pt x="64" y="1006"/>
                    </a:lnTo>
                    <a:lnTo>
                      <a:pt x="70" y="1008"/>
                    </a:lnTo>
                    <a:lnTo>
                      <a:pt x="70" y="1010"/>
                    </a:lnTo>
                    <a:lnTo>
                      <a:pt x="72" y="1011"/>
                    </a:lnTo>
                    <a:lnTo>
                      <a:pt x="70" y="1015"/>
                    </a:lnTo>
                    <a:lnTo>
                      <a:pt x="72" y="1017"/>
                    </a:lnTo>
                    <a:lnTo>
                      <a:pt x="79" y="1015"/>
                    </a:lnTo>
                    <a:lnTo>
                      <a:pt x="80" y="1017"/>
                    </a:lnTo>
                    <a:lnTo>
                      <a:pt x="82" y="1019"/>
                    </a:lnTo>
                    <a:lnTo>
                      <a:pt x="82" y="1020"/>
                    </a:lnTo>
                    <a:lnTo>
                      <a:pt x="82" y="1022"/>
                    </a:lnTo>
                    <a:lnTo>
                      <a:pt x="86" y="1022"/>
                    </a:lnTo>
                    <a:lnTo>
                      <a:pt x="86" y="1026"/>
                    </a:lnTo>
                    <a:lnTo>
                      <a:pt x="77" y="1035"/>
                    </a:lnTo>
                    <a:lnTo>
                      <a:pt x="73" y="1033"/>
                    </a:lnTo>
                    <a:lnTo>
                      <a:pt x="70" y="1031"/>
                    </a:lnTo>
                    <a:lnTo>
                      <a:pt x="66" y="1029"/>
                    </a:lnTo>
                    <a:lnTo>
                      <a:pt x="64" y="1031"/>
                    </a:lnTo>
                    <a:lnTo>
                      <a:pt x="64" y="1033"/>
                    </a:lnTo>
                    <a:lnTo>
                      <a:pt x="63" y="1035"/>
                    </a:lnTo>
                    <a:lnTo>
                      <a:pt x="63" y="1036"/>
                    </a:lnTo>
                    <a:lnTo>
                      <a:pt x="66" y="1040"/>
                    </a:lnTo>
                    <a:lnTo>
                      <a:pt x="66" y="1042"/>
                    </a:lnTo>
                    <a:lnTo>
                      <a:pt x="66" y="1044"/>
                    </a:lnTo>
                    <a:lnTo>
                      <a:pt x="66" y="1045"/>
                    </a:lnTo>
                    <a:lnTo>
                      <a:pt x="66" y="1049"/>
                    </a:lnTo>
                    <a:lnTo>
                      <a:pt x="68" y="1049"/>
                    </a:lnTo>
                    <a:lnTo>
                      <a:pt x="70" y="1051"/>
                    </a:lnTo>
                    <a:lnTo>
                      <a:pt x="70" y="1054"/>
                    </a:lnTo>
                    <a:lnTo>
                      <a:pt x="72" y="1060"/>
                    </a:lnTo>
                    <a:lnTo>
                      <a:pt x="70" y="1060"/>
                    </a:lnTo>
                    <a:lnTo>
                      <a:pt x="72" y="1062"/>
                    </a:lnTo>
                    <a:lnTo>
                      <a:pt x="75" y="1063"/>
                    </a:lnTo>
                    <a:lnTo>
                      <a:pt x="77" y="1062"/>
                    </a:lnTo>
                    <a:lnTo>
                      <a:pt x="79" y="1060"/>
                    </a:lnTo>
                    <a:lnTo>
                      <a:pt x="79" y="1058"/>
                    </a:lnTo>
                    <a:lnTo>
                      <a:pt x="80" y="1056"/>
                    </a:lnTo>
                    <a:lnTo>
                      <a:pt x="88" y="1056"/>
                    </a:lnTo>
                    <a:lnTo>
                      <a:pt x="93" y="1056"/>
                    </a:lnTo>
                    <a:lnTo>
                      <a:pt x="98" y="1056"/>
                    </a:lnTo>
                    <a:lnTo>
                      <a:pt x="102" y="1054"/>
                    </a:lnTo>
                    <a:lnTo>
                      <a:pt x="106" y="1058"/>
                    </a:lnTo>
                    <a:lnTo>
                      <a:pt x="107" y="1060"/>
                    </a:lnTo>
                    <a:lnTo>
                      <a:pt x="107" y="1063"/>
                    </a:lnTo>
                    <a:lnTo>
                      <a:pt x="113" y="1069"/>
                    </a:lnTo>
                    <a:lnTo>
                      <a:pt x="113" y="1070"/>
                    </a:lnTo>
                    <a:lnTo>
                      <a:pt x="109" y="1072"/>
                    </a:lnTo>
                    <a:lnTo>
                      <a:pt x="107" y="1072"/>
                    </a:lnTo>
                    <a:lnTo>
                      <a:pt x="109" y="1074"/>
                    </a:lnTo>
                    <a:lnTo>
                      <a:pt x="109" y="1076"/>
                    </a:lnTo>
                    <a:lnTo>
                      <a:pt x="109" y="1081"/>
                    </a:lnTo>
                    <a:lnTo>
                      <a:pt x="114" y="1083"/>
                    </a:lnTo>
                    <a:lnTo>
                      <a:pt x="118" y="1085"/>
                    </a:lnTo>
                    <a:lnTo>
                      <a:pt x="122" y="1083"/>
                    </a:lnTo>
                    <a:lnTo>
                      <a:pt x="123" y="1083"/>
                    </a:lnTo>
                    <a:lnTo>
                      <a:pt x="123" y="1087"/>
                    </a:lnTo>
                    <a:lnTo>
                      <a:pt x="127" y="1090"/>
                    </a:lnTo>
                    <a:lnTo>
                      <a:pt x="129" y="1097"/>
                    </a:lnTo>
                    <a:lnTo>
                      <a:pt x="129" y="1099"/>
                    </a:lnTo>
                    <a:lnTo>
                      <a:pt x="129" y="1103"/>
                    </a:lnTo>
                    <a:lnTo>
                      <a:pt x="132" y="1104"/>
                    </a:lnTo>
                    <a:lnTo>
                      <a:pt x="136" y="1104"/>
                    </a:lnTo>
                    <a:lnTo>
                      <a:pt x="138" y="1103"/>
                    </a:lnTo>
                    <a:lnTo>
                      <a:pt x="140" y="1104"/>
                    </a:lnTo>
                    <a:lnTo>
                      <a:pt x="143" y="1106"/>
                    </a:lnTo>
                    <a:lnTo>
                      <a:pt x="147" y="1106"/>
                    </a:lnTo>
                    <a:lnTo>
                      <a:pt x="149" y="1108"/>
                    </a:lnTo>
                    <a:lnTo>
                      <a:pt x="159" y="1103"/>
                    </a:lnTo>
                    <a:lnTo>
                      <a:pt x="161" y="1104"/>
                    </a:lnTo>
                    <a:lnTo>
                      <a:pt x="170" y="1115"/>
                    </a:lnTo>
                    <a:lnTo>
                      <a:pt x="172" y="1115"/>
                    </a:lnTo>
                    <a:lnTo>
                      <a:pt x="174" y="1113"/>
                    </a:lnTo>
                    <a:lnTo>
                      <a:pt x="175" y="1113"/>
                    </a:lnTo>
                    <a:lnTo>
                      <a:pt x="177" y="1115"/>
                    </a:lnTo>
                    <a:lnTo>
                      <a:pt x="179" y="1115"/>
                    </a:lnTo>
                    <a:lnTo>
                      <a:pt x="181" y="1117"/>
                    </a:lnTo>
                    <a:lnTo>
                      <a:pt x="183" y="1119"/>
                    </a:lnTo>
                    <a:lnTo>
                      <a:pt x="188" y="1119"/>
                    </a:lnTo>
                    <a:lnTo>
                      <a:pt x="191" y="1121"/>
                    </a:lnTo>
                    <a:lnTo>
                      <a:pt x="193" y="1121"/>
                    </a:lnTo>
                    <a:lnTo>
                      <a:pt x="197" y="1124"/>
                    </a:lnTo>
                    <a:lnTo>
                      <a:pt x="202" y="1124"/>
                    </a:lnTo>
                    <a:lnTo>
                      <a:pt x="204" y="1126"/>
                    </a:lnTo>
                    <a:lnTo>
                      <a:pt x="202" y="1126"/>
                    </a:lnTo>
                    <a:lnTo>
                      <a:pt x="204" y="1133"/>
                    </a:lnTo>
                    <a:lnTo>
                      <a:pt x="202" y="1138"/>
                    </a:lnTo>
                    <a:lnTo>
                      <a:pt x="197" y="1138"/>
                    </a:lnTo>
                    <a:lnTo>
                      <a:pt x="199" y="1140"/>
                    </a:lnTo>
                    <a:lnTo>
                      <a:pt x="200" y="1142"/>
                    </a:lnTo>
                    <a:lnTo>
                      <a:pt x="202" y="1144"/>
                    </a:lnTo>
                    <a:lnTo>
                      <a:pt x="199" y="1144"/>
                    </a:lnTo>
                    <a:lnTo>
                      <a:pt x="197" y="1147"/>
                    </a:lnTo>
                    <a:lnTo>
                      <a:pt x="197" y="1149"/>
                    </a:lnTo>
                    <a:lnTo>
                      <a:pt x="199" y="1151"/>
                    </a:lnTo>
                    <a:lnTo>
                      <a:pt x="199" y="1153"/>
                    </a:lnTo>
                    <a:lnTo>
                      <a:pt x="199" y="1155"/>
                    </a:lnTo>
                    <a:lnTo>
                      <a:pt x="200" y="1156"/>
                    </a:lnTo>
                    <a:lnTo>
                      <a:pt x="197" y="1169"/>
                    </a:lnTo>
                    <a:lnTo>
                      <a:pt x="195" y="1169"/>
                    </a:lnTo>
                    <a:lnTo>
                      <a:pt x="191" y="1167"/>
                    </a:lnTo>
                    <a:lnTo>
                      <a:pt x="188" y="1169"/>
                    </a:lnTo>
                    <a:lnTo>
                      <a:pt x="184" y="1165"/>
                    </a:lnTo>
                    <a:lnTo>
                      <a:pt x="179" y="1172"/>
                    </a:lnTo>
                    <a:lnTo>
                      <a:pt x="175" y="1174"/>
                    </a:lnTo>
                    <a:lnTo>
                      <a:pt x="174" y="1178"/>
                    </a:lnTo>
                    <a:lnTo>
                      <a:pt x="174" y="1185"/>
                    </a:lnTo>
                    <a:lnTo>
                      <a:pt x="177" y="1183"/>
                    </a:lnTo>
                    <a:lnTo>
                      <a:pt x="181" y="1183"/>
                    </a:lnTo>
                    <a:lnTo>
                      <a:pt x="183" y="1181"/>
                    </a:lnTo>
                    <a:lnTo>
                      <a:pt x="186" y="1181"/>
                    </a:lnTo>
                    <a:lnTo>
                      <a:pt x="188" y="1181"/>
                    </a:lnTo>
                    <a:lnTo>
                      <a:pt x="188" y="1183"/>
                    </a:lnTo>
                    <a:lnTo>
                      <a:pt x="191" y="1183"/>
                    </a:lnTo>
                    <a:lnTo>
                      <a:pt x="191" y="1185"/>
                    </a:lnTo>
                    <a:lnTo>
                      <a:pt x="191" y="1187"/>
                    </a:lnTo>
                    <a:lnTo>
                      <a:pt x="188" y="1187"/>
                    </a:lnTo>
                    <a:lnTo>
                      <a:pt x="177" y="1192"/>
                    </a:lnTo>
                    <a:lnTo>
                      <a:pt x="179" y="1194"/>
                    </a:lnTo>
                    <a:lnTo>
                      <a:pt x="177" y="1196"/>
                    </a:lnTo>
                    <a:lnTo>
                      <a:pt x="174" y="1194"/>
                    </a:lnTo>
                    <a:lnTo>
                      <a:pt x="166" y="1196"/>
                    </a:lnTo>
                    <a:lnTo>
                      <a:pt x="166" y="1198"/>
                    </a:lnTo>
                    <a:lnTo>
                      <a:pt x="168" y="1201"/>
                    </a:lnTo>
                    <a:lnTo>
                      <a:pt x="172" y="1203"/>
                    </a:lnTo>
                    <a:lnTo>
                      <a:pt x="177" y="1208"/>
                    </a:lnTo>
                    <a:lnTo>
                      <a:pt x="177" y="1210"/>
                    </a:lnTo>
                    <a:lnTo>
                      <a:pt x="174" y="1208"/>
                    </a:lnTo>
                    <a:lnTo>
                      <a:pt x="172" y="1212"/>
                    </a:lnTo>
                    <a:lnTo>
                      <a:pt x="170" y="1210"/>
                    </a:lnTo>
                    <a:lnTo>
                      <a:pt x="161" y="1224"/>
                    </a:lnTo>
                    <a:lnTo>
                      <a:pt x="152" y="1224"/>
                    </a:lnTo>
                    <a:lnTo>
                      <a:pt x="150" y="1226"/>
                    </a:lnTo>
                    <a:lnTo>
                      <a:pt x="150" y="1228"/>
                    </a:lnTo>
                    <a:lnTo>
                      <a:pt x="149" y="1230"/>
                    </a:lnTo>
                    <a:lnTo>
                      <a:pt x="156" y="1233"/>
                    </a:lnTo>
                    <a:lnTo>
                      <a:pt x="157" y="1239"/>
                    </a:lnTo>
                    <a:lnTo>
                      <a:pt x="159" y="1240"/>
                    </a:lnTo>
                    <a:lnTo>
                      <a:pt x="163" y="1242"/>
                    </a:lnTo>
                    <a:lnTo>
                      <a:pt x="165" y="1240"/>
                    </a:lnTo>
                    <a:lnTo>
                      <a:pt x="190" y="1257"/>
                    </a:lnTo>
                    <a:lnTo>
                      <a:pt x="193" y="1264"/>
                    </a:lnTo>
                    <a:lnTo>
                      <a:pt x="197" y="1264"/>
                    </a:lnTo>
                    <a:lnTo>
                      <a:pt x="200" y="1267"/>
                    </a:lnTo>
                    <a:lnTo>
                      <a:pt x="208" y="1266"/>
                    </a:lnTo>
                    <a:lnTo>
                      <a:pt x="209" y="1266"/>
                    </a:lnTo>
                    <a:lnTo>
                      <a:pt x="211" y="1266"/>
                    </a:lnTo>
                    <a:lnTo>
                      <a:pt x="217" y="1267"/>
                    </a:lnTo>
                    <a:lnTo>
                      <a:pt x="218" y="1269"/>
                    </a:lnTo>
                    <a:lnTo>
                      <a:pt x="229" y="1273"/>
                    </a:lnTo>
                    <a:lnTo>
                      <a:pt x="238" y="1273"/>
                    </a:lnTo>
                    <a:lnTo>
                      <a:pt x="243" y="1274"/>
                    </a:lnTo>
                    <a:lnTo>
                      <a:pt x="249" y="1274"/>
                    </a:lnTo>
                    <a:lnTo>
                      <a:pt x="261" y="1283"/>
                    </a:lnTo>
                    <a:lnTo>
                      <a:pt x="263" y="1285"/>
                    </a:lnTo>
                    <a:lnTo>
                      <a:pt x="265" y="1287"/>
                    </a:lnTo>
                    <a:lnTo>
                      <a:pt x="274" y="1283"/>
                    </a:lnTo>
                    <a:lnTo>
                      <a:pt x="276" y="1283"/>
                    </a:lnTo>
                    <a:lnTo>
                      <a:pt x="277" y="1283"/>
                    </a:lnTo>
                    <a:lnTo>
                      <a:pt x="281" y="1283"/>
                    </a:lnTo>
                    <a:lnTo>
                      <a:pt x="285" y="1285"/>
                    </a:lnTo>
                    <a:lnTo>
                      <a:pt x="286" y="1287"/>
                    </a:lnTo>
                    <a:lnTo>
                      <a:pt x="288" y="1287"/>
                    </a:lnTo>
                    <a:lnTo>
                      <a:pt x="290" y="1287"/>
                    </a:lnTo>
                    <a:lnTo>
                      <a:pt x="293" y="1289"/>
                    </a:lnTo>
                    <a:lnTo>
                      <a:pt x="293" y="1291"/>
                    </a:lnTo>
                    <a:lnTo>
                      <a:pt x="292" y="1296"/>
                    </a:lnTo>
                    <a:lnTo>
                      <a:pt x="297" y="1298"/>
                    </a:lnTo>
                    <a:lnTo>
                      <a:pt x="301" y="1300"/>
                    </a:lnTo>
                    <a:lnTo>
                      <a:pt x="306" y="1303"/>
                    </a:lnTo>
                    <a:lnTo>
                      <a:pt x="310" y="1303"/>
                    </a:lnTo>
                    <a:lnTo>
                      <a:pt x="311" y="1307"/>
                    </a:lnTo>
                    <a:lnTo>
                      <a:pt x="313" y="1308"/>
                    </a:lnTo>
                    <a:lnTo>
                      <a:pt x="315" y="1308"/>
                    </a:lnTo>
                    <a:lnTo>
                      <a:pt x="319" y="1316"/>
                    </a:lnTo>
                    <a:lnTo>
                      <a:pt x="326" y="1316"/>
                    </a:lnTo>
                    <a:lnTo>
                      <a:pt x="327" y="1316"/>
                    </a:lnTo>
                    <a:lnTo>
                      <a:pt x="329" y="1314"/>
                    </a:lnTo>
                    <a:lnTo>
                      <a:pt x="331" y="1310"/>
                    </a:lnTo>
                    <a:lnTo>
                      <a:pt x="335" y="1308"/>
                    </a:lnTo>
                    <a:lnTo>
                      <a:pt x="338" y="1303"/>
                    </a:lnTo>
                    <a:lnTo>
                      <a:pt x="335" y="1301"/>
                    </a:lnTo>
                    <a:lnTo>
                      <a:pt x="322" y="1276"/>
                    </a:lnTo>
                    <a:lnTo>
                      <a:pt x="322" y="1271"/>
                    </a:lnTo>
                    <a:lnTo>
                      <a:pt x="324" y="1262"/>
                    </a:lnTo>
                    <a:lnTo>
                      <a:pt x="324" y="1258"/>
                    </a:lnTo>
                    <a:lnTo>
                      <a:pt x="320" y="1264"/>
                    </a:lnTo>
                    <a:lnTo>
                      <a:pt x="320" y="1262"/>
                    </a:lnTo>
                    <a:lnTo>
                      <a:pt x="319" y="1258"/>
                    </a:lnTo>
                    <a:lnTo>
                      <a:pt x="313" y="1248"/>
                    </a:lnTo>
                    <a:lnTo>
                      <a:pt x="310" y="1248"/>
                    </a:lnTo>
                    <a:lnTo>
                      <a:pt x="308" y="1244"/>
                    </a:lnTo>
                    <a:lnTo>
                      <a:pt x="311" y="1239"/>
                    </a:lnTo>
                    <a:lnTo>
                      <a:pt x="311" y="1237"/>
                    </a:lnTo>
                    <a:lnTo>
                      <a:pt x="313" y="1233"/>
                    </a:lnTo>
                    <a:lnTo>
                      <a:pt x="315" y="1233"/>
                    </a:lnTo>
                    <a:lnTo>
                      <a:pt x="315" y="1232"/>
                    </a:lnTo>
                    <a:lnTo>
                      <a:pt x="315" y="1230"/>
                    </a:lnTo>
                    <a:lnTo>
                      <a:pt x="319" y="1226"/>
                    </a:lnTo>
                    <a:lnTo>
                      <a:pt x="320" y="1217"/>
                    </a:lnTo>
                    <a:lnTo>
                      <a:pt x="322" y="1217"/>
                    </a:lnTo>
                    <a:lnTo>
                      <a:pt x="324" y="1208"/>
                    </a:lnTo>
                    <a:lnTo>
                      <a:pt x="320" y="1203"/>
                    </a:lnTo>
                    <a:lnTo>
                      <a:pt x="327" y="1205"/>
                    </a:lnTo>
                    <a:lnTo>
                      <a:pt x="327" y="1206"/>
                    </a:lnTo>
                    <a:lnTo>
                      <a:pt x="331" y="1214"/>
                    </a:lnTo>
                    <a:lnTo>
                      <a:pt x="333" y="1214"/>
                    </a:lnTo>
                    <a:lnTo>
                      <a:pt x="335" y="1214"/>
                    </a:lnTo>
                    <a:lnTo>
                      <a:pt x="336" y="1214"/>
                    </a:lnTo>
                    <a:lnTo>
                      <a:pt x="340" y="1205"/>
                    </a:lnTo>
                    <a:lnTo>
                      <a:pt x="342" y="1205"/>
                    </a:lnTo>
                    <a:lnTo>
                      <a:pt x="338" y="1203"/>
                    </a:lnTo>
                    <a:lnTo>
                      <a:pt x="338" y="1201"/>
                    </a:lnTo>
                    <a:lnTo>
                      <a:pt x="336" y="1201"/>
                    </a:lnTo>
                    <a:lnTo>
                      <a:pt x="333" y="1201"/>
                    </a:lnTo>
                    <a:lnTo>
                      <a:pt x="331" y="1199"/>
                    </a:lnTo>
                    <a:lnTo>
                      <a:pt x="331" y="1198"/>
                    </a:lnTo>
                    <a:lnTo>
                      <a:pt x="333" y="1196"/>
                    </a:lnTo>
                    <a:lnTo>
                      <a:pt x="333" y="1194"/>
                    </a:lnTo>
                    <a:lnTo>
                      <a:pt x="335" y="1194"/>
                    </a:lnTo>
                    <a:lnTo>
                      <a:pt x="338" y="1194"/>
                    </a:lnTo>
                    <a:lnTo>
                      <a:pt x="342" y="1194"/>
                    </a:lnTo>
                    <a:lnTo>
                      <a:pt x="338" y="1178"/>
                    </a:lnTo>
                    <a:lnTo>
                      <a:pt x="336" y="1176"/>
                    </a:lnTo>
                    <a:lnTo>
                      <a:pt x="333" y="1171"/>
                    </a:lnTo>
                    <a:lnTo>
                      <a:pt x="331" y="1169"/>
                    </a:lnTo>
                    <a:lnTo>
                      <a:pt x="324" y="1169"/>
                    </a:lnTo>
                    <a:lnTo>
                      <a:pt x="320" y="1169"/>
                    </a:lnTo>
                    <a:lnTo>
                      <a:pt x="320" y="1171"/>
                    </a:lnTo>
                    <a:lnTo>
                      <a:pt x="317" y="1167"/>
                    </a:lnTo>
                    <a:lnTo>
                      <a:pt x="317" y="1165"/>
                    </a:lnTo>
                    <a:lnTo>
                      <a:pt x="315" y="1164"/>
                    </a:lnTo>
                    <a:lnTo>
                      <a:pt x="317" y="1162"/>
                    </a:lnTo>
                    <a:lnTo>
                      <a:pt x="315" y="1158"/>
                    </a:lnTo>
                    <a:lnTo>
                      <a:pt x="315" y="1156"/>
                    </a:lnTo>
                    <a:lnTo>
                      <a:pt x="306" y="1155"/>
                    </a:lnTo>
                    <a:lnTo>
                      <a:pt x="310" y="1140"/>
                    </a:lnTo>
                    <a:lnTo>
                      <a:pt x="313" y="1138"/>
                    </a:lnTo>
                    <a:lnTo>
                      <a:pt x="315" y="1137"/>
                    </a:lnTo>
                    <a:lnTo>
                      <a:pt x="315" y="1135"/>
                    </a:lnTo>
                    <a:lnTo>
                      <a:pt x="311" y="1131"/>
                    </a:lnTo>
                    <a:lnTo>
                      <a:pt x="313" y="1119"/>
                    </a:lnTo>
                    <a:lnTo>
                      <a:pt x="319" y="1115"/>
                    </a:lnTo>
                    <a:lnTo>
                      <a:pt x="319" y="1113"/>
                    </a:lnTo>
                    <a:lnTo>
                      <a:pt x="319" y="1112"/>
                    </a:lnTo>
                    <a:lnTo>
                      <a:pt x="320" y="1110"/>
                    </a:lnTo>
                    <a:lnTo>
                      <a:pt x="320" y="1106"/>
                    </a:lnTo>
                    <a:lnTo>
                      <a:pt x="320" y="1104"/>
                    </a:lnTo>
                    <a:lnTo>
                      <a:pt x="322" y="1103"/>
                    </a:lnTo>
                    <a:lnTo>
                      <a:pt x="324" y="1104"/>
                    </a:lnTo>
                    <a:lnTo>
                      <a:pt x="324" y="1106"/>
                    </a:lnTo>
                    <a:lnTo>
                      <a:pt x="329" y="1110"/>
                    </a:lnTo>
                    <a:lnTo>
                      <a:pt x="333" y="1121"/>
                    </a:lnTo>
                    <a:lnTo>
                      <a:pt x="336" y="1121"/>
                    </a:lnTo>
                    <a:lnTo>
                      <a:pt x="344" y="1115"/>
                    </a:lnTo>
                    <a:lnTo>
                      <a:pt x="338" y="1099"/>
                    </a:lnTo>
                    <a:lnTo>
                      <a:pt x="342" y="1101"/>
                    </a:lnTo>
                    <a:lnTo>
                      <a:pt x="351" y="1094"/>
                    </a:lnTo>
                    <a:lnTo>
                      <a:pt x="353" y="1092"/>
                    </a:lnTo>
                    <a:lnTo>
                      <a:pt x="353" y="1087"/>
                    </a:lnTo>
                    <a:lnTo>
                      <a:pt x="354" y="1087"/>
                    </a:lnTo>
                    <a:lnTo>
                      <a:pt x="358" y="1087"/>
                    </a:lnTo>
                    <a:lnTo>
                      <a:pt x="360" y="1087"/>
                    </a:lnTo>
                    <a:lnTo>
                      <a:pt x="361" y="1085"/>
                    </a:lnTo>
                    <a:lnTo>
                      <a:pt x="365" y="1083"/>
                    </a:lnTo>
                    <a:lnTo>
                      <a:pt x="367" y="1081"/>
                    </a:lnTo>
                    <a:lnTo>
                      <a:pt x="369" y="1079"/>
                    </a:lnTo>
                    <a:lnTo>
                      <a:pt x="370" y="1078"/>
                    </a:lnTo>
                    <a:lnTo>
                      <a:pt x="370" y="1076"/>
                    </a:lnTo>
                    <a:lnTo>
                      <a:pt x="372" y="1074"/>
                    </a:lnTo>
                    <a:lnTo>
                      <a:pt x="378" y="1072"/>
                    </a:lnTo>
                    <a:lnTo>
                      <a:pt x="381" y="1072"/>
                    </a:lnTo>
                    <a:lnTo>
                      <a:pt x="383" y="1078"/>
                    </a:lnTo>
                    <a:lnTo>
                      <a:pt x="388" y="1076"/>
                    </a:lnTo>
                    <a:lnTo>
                      <a:pt x="390" y="1078"/>
                    </a:lnTo>
                    <a:lnTo>
                      <a:pt x="390" y="1076"/>
                    </a:lnTo>
                    <a:lnTo>
                      <a:pt x="392" y="1074"/>
                    </a:lnTo>
                    <a:lnTo>
                      <a:pt x="392" y="1070"/>
                    </a:lnTo>
                    <a:lnTo>
                      <a:pt x="395" y="1072"/>
                    </a:lnTo>
                    <a:lnTo>
                      <a:pt x="397" y="1070"/>
                    </a:lnTo>
                    <a:lnTo>
                      <a:pt x="399" y="1070"/>
                    </a:lnTo>
                    <a:lnTo>
                      <a:pt x="401" y="1076"/>
                    </a:lnTo>
                    <a:lnTo>
                      <a:pt x="403" y="1078"/>
                    </a:lnTo>
                    <a:lnTo>
                      <a:pt x="408" y="1076"/>
                    </a:lnTo>
                    <a:lnTo>
                      <a:pt x="410" y="1078"/>
                    </a:lnTo>
                    <a:lnTo>
                      <a:pt x="413" y="1076"/>
                    </a:lnTo>
                    <a:lnTo>
                      <a:pt x="417" y="1076"/>
                    </a:lnTo>
                    <a:lnTo>
                      <a:pt x="421" y="1079"/>
                    </a:lnTo>
                    <a:lnTo>
                      <a:pt x="422" y="1083"/>
                    </a:lnTo>
                    <a:lnTo>
                      <a:pt x="428" y="1087"/>
                    </a:lnTo>
                    <a:lnTo>
                      <a:pt x="430" y="1088"/>
                    </a:lnTo>
                    <a:lnTo>
                      <a:pt x="430" y="1090"/>
                    </a:lnTo>
                    <a:lnTo>
                      <a:pt x="433" y="1094"/>
                    </a:lnTo>
                    <a:lnTo>
                      <a:pt x="433" y="1099"/>
                    </a:lnTo>
                    <a:lnTo>
                      <a:pt x="435" y="1101"/>
                    </a:lnTo>
                    <a:lnTo>
                      <a:pt x="437" y="1101"/>
                    </a:lnTo>
                    <a:lnTo>
                      <a:pt x="437" y="1094"/>
                    </a:lnTo>
                    <a:lnTo>
                      <a:pt x="435" y="1092"/>
                    </a:lnTo>
                    <a:lnTo>
                      <a:pt x="437" y="1090"/>
                    </a:lnTo>
                    <a:lnTo>
                      <a:pt x="440" y="1090"/>
                    </a:lnTo>
                    <a:lnTo>
                      <a:pt x="440" y="1092"/>
                    </a:lnTo>
                    <a:lnTo>
                      <a:pt x="442" y="1094"/>
                    </a:lnTo>
                    <a:lnTo>
                      <a:pt x="442" y="1096"/>
                    </a:lnTo>
                    <a:lnTo>
                      <a:pt x="444" y="1097"/>
                    </a:lnTo>
                    <a:lnTo>
                      <a:pt x="453" y="1101"/>
                    </a:lnTo>
                    <a:lnTo>
                      <a:pt x="456" y="1101"/>
                    </a:lnTo>
                    <a:lnTo>
                      <a:pt x="462" y="1096"/>
                    </a:lnTo>
                    <a:lnTo>
                      <a:pt x="462" y="1094"/>
                    </a:lnTo>
                    <a:lnTo>
                      <a:pt x="464" y="1092"/>
                    </a:lnTo>
                    <a:lnTo>
                      <a:pt x="465" y="1092"/>
                    </a:lnTo>
                    <a:lnTo>
                      <a:pt x="467" y="1090"/>
                    </a:lnTo>
                    <a:lnTo>
                      <a:pt x="469" y="1092"/>
                    </a:lnTo>
                    <a:lnTo>
                      <a:pt x="471" y="1088"/>
                    </a:lnTo>
                    <a:lnTo>
                      <a:pt x="474" y="1090"/>
                    </a:lnTo>
                    <a:lnTo>
                      <a:pt x="476" y="1088"/>
                    </a:lnTo>
                    <a:lnTo>
                      <a:pt x="481" y="1094"/>
                    </a:lnTo>
                    <a:lnTo>
                      <a:pt x="487" y="1090"/>
                    </a:lnTo>
                    <a:lnTo>
                      <a:pt x="487" y="1088"/>
                    </a:lnTo>
                    <a:lnTo>
                      <a:pt x="492" y="1088"/>
                    </a:lnTo>
                    <a:lnTo>
                      <a:pt x="494" y="1087"/>
                    </a:lnTo>
                    <a:lnTo>
                      <a:pt x="498" y="1088"/>
                    </a:lnTo>
                    <a:lnTo>
                      <a:pt x="499" y="1090"/>
                    </a:lnTo>
                    <a:lnTo>
                      <a:pt x="499" y="1096"/>
                    </a:lnTo>
                    <a:lnTo>
                      <a:pt x="503" y="1099"/>
                    </a:lnTo>
                    <a:lnTo>
                      <a:pt x="508" y="1099"/>
                    </a:lnTo>
                    <a:lnTo>
                      <a:pt x="512" y="1099"/>
                    </a:lnTo>
                    <a:lnTo>
                      <a:pt x="514" y="1103"/>
                    </a:lnTo>
                    <a:lnTo>
                      <a:pt x="519" y="1103"/>
                    </a:lnTo>
                    <a:lnTo>
                      <a:pt x="521" y="1101"/>
                    </a:lnTo>
                    <a:lnTo>
                      <a:pt x="523" y="1094"/>
                    </a:lnTo>
                    <a:lnTo>
                      <a:pt x="526" y="1096"/>
                    </a:lnTo>
                    <a:lnTo>
                      <a:pt x="528" y="1099"/>
                    </a:lnTo>
                    <a:lnTo>
                      <a:pt x="539" y="1099"/>
                    </a:lnTo>
                    <a:lnTo>
                      <a:pt x="540" y="1097"/>
                    </a:lnTo>
                    <a:lnTo>
                      <a:pt x="544" y="1096"/>
                    </a:lnTo>
                    <a:lnTo>
                      <a:pt x="549" y="1083"/>
                    </a:lnTo>
                    <a:lnTo>
                      <a:pt x="548" y="1079"/>
                    </a:lnTo>
                    <a:lnTo>
                      <a:pt x="539" y="1078"/>
                    </a:lnTo>
                    <a:lnTo>
                      <a:pt x="535" y="1074"/>
                    </a:lnTo>
                    <a:lnTo>
                      <a:pt x="528" y="1072"/>
                    </a:lnTo>
                    <a:lnTo>
                      <a:pt x="528" y="1070"/>
                    </a:lnTo>
                    <a:lnTo>
                      <a:pt x="528" y="1069"/>
                    </a:lnTo>
                    <a:lnTo>
                      <a:pt x="523" y="1067"/>
                    </a:lnTo>
                    <a:lnTo>
                      <a:pt x="523" y="1065"/>
                    </a:lnTo>
                    <a:lnTo>
                      <a:pt x="524" y="1065"/>
                    </a:lnTo>
                    <a:lnTo>
                      <a:pt x="528" y="1062"/>
                    </a:lnTo>
                    <a:lnTo>
                      <a:pt x="537" y="1058"/>
                    </a:lnTo>
                    <a:lnTo>
                      <a:pt x="539" y="1056"/>
                    </a:lnTo>
                    <a:lnTo>
                      <a:pt x="539" y="1053"/>
                    </a:lnTo>
                    <a:lnTo>
                      <a:pt x="533" y="1045"/>
                    </a:lnTo>
                    <a:lnTo>
                      <a:pt x="535" y="1044"/>
                    </a:lnTo>
                    <a:lnTo>
                      <a:pt x="537" y="1042"/>
                    </a:lnTo>
                    <a:lnTo>
                      <a:pt x="539" y="1040"/>
                    </a:lnTo>
                    <a:lnTo>
                      <a:pt x="540" y="1038"/>
                    </a:lnTo>
                    <a:lnTo>
                      <a:pt x="542" y="1038"/>
                    </a:lnTo>
                    <a:lnTo>
                      <a:pt x="544" y="1038"/>
                    </a:lnTo>
                    <a:lnTo>
                      <a:pt x="548" y="1038"/>
                    </a:lnTo>
                    <a:lnTo>
                      <a:pt x="549" y="1038"/>
                    </a:lnTo>
                    <a:lnTo>
                      <a:pt x="553" y="1038"/>
                    </a:lnTo>
                    <a:lnTo>
                      <a:pt x="557" y="1038"/>
                    </a:lnTo>
                    <a:lnTo>
                      <a:pt x="557" y="1036"/>
                    </a:lnTo>
                    <a:lnTo>
                      <a:pt x="557" y="1035"/>
                    </a:lnTo>
                    <a:lnTo>
                      <a:pt x="551" y="1031"/>
                    </a:lnTo>
                    <a:lnTo>
                      <a:pt x="542" y="1031"/>
                    </a:lnTo>
                    <a:lnTo>
                      <a:pt x="540" y="1028"/>
                    </a:lnTo>
                    <a:lnTo>
                      <a:pt x="542" y="1026"/>
                    </a:lnTo>
                    <a:lnTo>
                      <a:pt x="544" y="1026"/>
                    </a:lnTo>
                    <a:lnTo>
                      <a:pt x="546" y="1026"/>
                    </a:lnTo>
                    <a:lnTo>
                      <a:pt x="548" y="1022"/>
                    </a:lnTo>
                    <a:lnTo>
                      <a:pt x="546" y="1020"/>
                    </a:lnTo>
                    <a:lnTo>
                      <a:pt x="544" y="1022"/>
                    </a:lnTo>
                    <a:lnTo>
                      <a:pt x="539" y="1022"/>
                    </a:lnTo>
                    <a:lnTo>
                      <a:pt x="539" y="1020"/>
                    </a:lnTo>
                    <a:lnTo>
                      <a:pt x="539" y="1019"/>
                    </a:lnTo>
                    <a:lnTo>
                      <a:pt x="540" y="1017"/>
                    </a:lnTo>
                    <a:lnTo>
                      <a:pt x="539" y="1013"/>
                    </a:lnTo>
                    <a:lnTo>
                      <a:pt x="542" y="1013"/>
                    </a:lnTo>
                    <a:lnTo>
                      <a:pt x="544" y="1010"/>
                    </a:lnTo>
                    <a:lnTo>
                      <a:pt x="546" y="1010"/>
                    </a:lnTo>
                    <a:lnTo>
                      <a:pt x="548" y="1013"/>
                    </a:lnTo>
                    <a:lnTo>
                      <a:pt x="549" y="1011"/>
                    </a:lnTo>
                    <a:lnTo>
                      <a:pt x="553" y="1011"/>
                    </a:lnTo>
                    <a:lnTo>
                      <a:pt x="555" y="1011"/>
                    </a:lnTo>
                    <a:lnTo>
                      <a:pt x="562" y="1011"/>
                    </a:lnTo>
                    <a:lnTo>
                      <a:pt x="564" y="1013"/>
                    </a:lnTo>
                    <a:lnTo>
                      <a:pt x="566" y="1010"/>
                    </a:lnTo>
                    <a:lnTo>
                      <a:pt x="569" y="1010"/>
                    </a:lnTo>
                    <a:lnTo>
                      <a:pt x="573" y="1010"/>
                    </a:lnTo>
                    <a:lnTo>
                      <a:pt x="574" y="1008"/>
                    </a:lnTo>
                    <a:lnTo>
                      <a:pt x="578" y="1008"/>
                    </a:lnTo>
                    <a:lnTo>
                      <a:pt x="582" y="1004"/>
                    </a:lnTo>
                    <a:lnTo>
                      <a:pt x="583" y="1006"/>
                    </a:lnTo>
                    <a:lnTo>
                      <a:pt x="585" y="1006"/>
                    </a:lnTo>
                    <a:lnTo>
                      <a:pt x="587" y="1006"/>
                    </a:lnTo>
                    <a:lnTo>
                      <a:pt x="589" y="1004"/>
                    </a:lnTo>
                    <a:lnTo>
                      <a:pt x="592" y="1002"/>
                    </a:lnTo>
                    <a:lnTo>
                      <a:pt x="594" y="1002"/>
                    </a:lnTo>
                    <a:lnTo>
                      <a:pt x="598" y="1002"/>
                    </a:lnTo>
                    <a:lnTo>
                      <a:pt x="600" y="1001"/>
                    </a:lnTo>
                    <a:lnTo>
                      <a:pt x="601" y="1001"/>
                    </a:lnTo>
                    <a:lnTo>
                      <a:pt x="603" y="1002"/>
                    </a:lnTo>
                    <a:lnTo>
                      <a:pt x="607" y="995"/>
                    </a:lnTo>
                    <a:lnTo>
                      <a:pt x="608" y="994"/>
                    </a:lnTo>
                    <a:lnTo>
                      <a:pt x="610" y="994"/>
                    </a:lnTo>
                    <a:lnTo>
                      <a:pt x="614" y="994"/>
                    </a:lnTo>
                    <a:lnTo>
                      <a:pt x="619" y="994"/>
                    </a:lnTo>
                    <a:lnTo>
                      <a:pt x="646" y="986"/>
                    </a:lnTo>
                    <a:lnTo>
                      <a:pt x="648" y="985"/>
                    </a:lnTo>
                    <a:lnTo>
                      <a:pt x="651" y="985"/>
                    </a:lnTo>
                    <a:lnTo>
                      <a:pt x="653" y="985"/>
                    </a:lnTo>
                    <a:lnTo>
                      <a:pt x="655" y="983"/>
                    </a:lnTo>
                    <a:lnTo>
                      <a:pt x="655" y="977"/>
                    </a:lnTo>
                    <a:lnTo>
                      <a:pt x="657" y="977"/>
                    </a:lnTo>
                    <a:lnTo>
                      <a:pt x="659" y="977"/>
                    </a:lnTo>
                    <a:lnTo>
                      <a:pt x="660" y="976"/>
                    </a:lnTo>
                    <a:lnTo>
                      <a:pt x="662" y="974"/>
                    </a:lnTo>
                    <a:lnTo>
                      <a:pt x="666" y="974"/>
                    </a:lnTo>
                    <a:lnTo>
                      <a:pt x="666" y="972"/>
                    </a:lnTo>
                    <a:lnTo>
                      <a:pt x="669" y="972"/>
                    </a:lnTo>
                    <a:lnTo>
                      <a:pt x="671" y="974"/>
                    </a:lnTo>
                    <a:lnTo>
                      <a:pt x="673" y="974"/>
                    </a:lnTo>
                    <a:lnTo>
                      <a:pt x="675" y="974"/>
                    </a:lnTo>
                    <a:lnTo>
                      <a:pt x="677" y="974"/>
                    </a:lnTo>
                    <a:lnTo>
                      <a:pt x="680" y="974"/>
                    </a:lnTo>
                    <a:lnTo>
                      <a:pt x="682" y="976"/>
                    </a:lnTo>
                    <a:lnTo>
                      <a:pt x="685" y="979"/>
                    </a:lnTo>
                    <a:lnTo>
                      <a:pt x="689" y="976"/>
                    </a:lnTo>
                    <a:lnTo>
                      <a:pt x="694" y="976"/>
                    </a:lnTo>
                    <a:lnTo>
                      <a:pt x="696" y="976"/>
                    </a:lnTo>
                    <a:lnTo>
                      <a:pt x="698" y="977"/>
                    </a:lnTo>
                    <a:lnTo>
                      <a:pt x="698" y="981"/>
                    </a:lnTo>
                    <a:lnTo>
                      <a:pt x="698" y="988"/>
                    </a:lnTo>
                    <a:lnTo>
                      <a:pt x="700" y="990"/>
                    </a:lnTo>
                    <a:lnTo>
                      <a:pt x="703" y="994"/>
                    </a:lnTo>
                    <a:lnTo>
                      <a:pt x="702" y="995"/>
                    </a:lnTo>
                    <a:lnTo>
                      <a:pt x="702" y="999"/>
                    </a:lnTo>
                    <a:lnTo>
                      <a:pt x="700" y="1004"/>
                    </a:lnTo>
                    <a:lnTo>
                      <a:pt x="700" y="1006"/>
                    </a:lnTo>
                    <a:lnTo>
                      <a:pt x="702" y="1008"/>
                    </a:lnTo>
                    <a:lnTo>
                      <a:pt x="705" y="1006"/>
                    </a:lnTo>
                    <a:lnTo>
                      <a:pt x="707" y="1008"/>
                    </a:lnTo>
                    <a:lnTo>
                      <a:pt x="711" y="1008"/>
                    </a:lnTo>
                    <a:lnTo>
                      <a:pt x="711" y="1006"/>
                    </a:lnTo>
                    <a:lnTo>
                      <a:pt x="714" y="1004"/>
                    </a:lnTo>
                    <a:lnTo>
                      <a:pt x="716" y="1006"/>
                    </a:lnTo>
                    <a:lnTo>
                      <a:pt x="716" y="1001"/>
                    </a:lnTo>
                    <a:lnTo>
                      <a:pt x="718" y="1002"/>
                    </a:lnTo>
                    <a:lnTo>
                      <a:pt x="719" y="1006"/>
                    </a:lnTo>
                    <a:lnTo>
                      <a:pt x="721" y="1008"/>
                    </a:lnTo>
                    <a:lnTo>
                      <a:pt x="721" y="1010"/>
                    </a:lnTo>
                    <a:lnTo>
                      <a:pt x="721" y="1013"/>
                    </a:lnTo>
                    <a:lnTo>
                      <a:pt x="725" y="1013"/>
                    </a:lnTo>
                    <a:lnTo>
                      <a:pt x="725" y="1011"/>
                    </a:lnTo>
                    <a:lnTo>
                      <a:pt x="723" y="1010"/>
                    </a:lnTo>
                    <a:lnTo>
                      <a:pt x="725" y="1008"/>
                    </a:lnTo>
                    <a:lnTo>
                      <a:pt x="730" y="1010"/>
                    </a:lnTo>
                    <a:lnTo>
                      <a:pt x="732" y="1010"/>
                    </a:lnTo>
                    <a:lnTo>
                      <a:pt x="734" y="1011"/>
                    </a:lnTo>
                    <a:lnTo>
                      <a:pt x="736" y="1013"/>
                    </a:lnTo>
                    <a:lnTo>
                      <a:pt x="737" y="1013"/>
                    </a:lnTo>
                    <a:lnTo>
                      <a:pt x="739" y="1011"/>
                    </a:lnTo>
                    <a:lnTo>
                      <a:pt x="741" y="1010"/>
                    </a:lnTo>
                    <a:lnTo>
                      <a:pt x="743" y="1011"/>
                    </a:lnTo>
                    <a:lnTo>
                      <a:pt x="743" y="1015"/>
                    </a:lnTo>
                    <a:lnTo>
                      <a:pt x="739" y="1015"/>
                    </a:lnTo>
                    <a:lnTo>
                      <a:pt x="737" y="1017"/>
                    </a:lnTo>
                    <a:lnTo>
                      <a:pt x="736" y="1019"/>
                    </a:lnTo>
                    <a:lnTo>
                      <a:pt x="736" y="1020"/>
                    </a:lnTo>
                    <a:lnTo>
                      <a:pt x="736" y="1024"/>
                    </a:lnTo>
                    <a:lnTo>
                      <a:pt x="737" y="1026"/>
                    </a:lnTo>
                    <a:lnTo>
                      <a:pt x="739" y="1026"/>
                    </a:lnTo>
                    <a:lnTo>
                      <a:pt x="741" y="1024"/>
                    </a:lnTo>
                    <a:lnTo>
                      <a:pt x="746" y="1022"/>
                    </a:lnTo>
                    <a:lnTo>
                      <a:pt x="748" y="1022"/>
                    </a:lnTo>
                    <a:lnTo>
                      <a:pt x="750" y="1022"/>
                    </a:lnTo>
                    <a:lnTo>
                      <a:pt x="752" y="1024"/>
                    </a:lnTo>
                    <a:lnTo>
                      <a:pt x="753" y="1024"/>
                    </a:lnTo>
                    <a:lnTo>
                      <a:pt x="753" y="1022"/>
                    </a:lnTo>
                    <a:lnTo>
                      <a:pt x="755" y="1020"/>
                    </a:lnTo>
                    <a:lnTo>
                      <a:pt x="757" y="1020"/>
                    </a:lnTo>
                    <a:lnTo>
                      <a:pt x="761" y="1017"/>
                    </a:lnTo>
                    <a:lnTo>
                      <a:pt x="764" y="1015"/>
                    </a:lnTo>
                    <a:lnTo>
                      <a:pt x="768" y="1013"/>
                    </a:lnTo>
                    <a:lnTo>
                      <a:pt x="770" y="1008"/>
                    </a:lnTo>
                    <a:lnTo>
                      <a:pt x="771" y="1006"/>
                    </a:lnTo>
                    <a:lnTo>
                      <a:pt x="775" y="1008"/>
                    </a:lnTo>
                    <a:lnTo>
                      <a:pt x="780" y="1004"/>
                    </a:lnTo>
                    <a:lnTo>
                      <a:pt x="782" y="1002"/>
                    </a:lnTo>
                    <a:lnTo>
                      <a:pt x="787" y="1002"/>
                    </a:lnTo>
                    <a:lnTo>
                      <a:pt x="791" y="1001"/>
                    </a:lnTo>
                    <a:lnTo>
                      <a:pt x="793" y="1002"/>
                    </a:lnTo>
                    <a:lnTo>
                      <a:pt x="793" y="1004"/>
                    </a:lnTo>
                    <a:lnTo>
                      <a:pt x="791" y="1006"/>
                    </a:lnTo>
                    <a:lnTo>
                      <a:pt x="789" y="1008"/>
                    </a:lnTo>
                    <a:lnTo>
                      <a:pt x="786" y="1008"/>
                    </a:lnTo>
                    <a:lnTo>
                      <a:pt x="786" y="1010"/>
                    </a:lnTo>
                    <a:lnTo>
                      <a:pt x="787" y="1011"/>
                    </a:lnTo>
                    <a:lnTo>
                      <a:pt x="789" y="1013"/>
                    </a:lnTo>
                    <a:lnTo>
                      <a:pt x="809" y="1031"/>
                    </a:lnTo>
                    <a:lnTo>
                      <a:pt x="845" y="1096"/>
                    </a:lnTo>
                    <a:lnTo>
                      <a:pt x="848" y="1092"/>
                    </a:lnTo>
                    <a:lnTo>
                      <a:pt x="850" y="1090"/>
                    </a:lnTo>
                    <a:lnTo>
                      <a:pt x="850" y="1088"/>
                    </a:lnTo>
                    <a:lnTo>
                      <a:pt x="852" y="1085"/>
                    </a:lnTo>
                    <a:lnTo>
                      <a:pt x="855" y="1083"/>
                    </a:lnTo>
                    <a:lnTo>
                      <a:pt x="857" y="1087"/>
                    </a:lnTo>
                    <a:lnTo>
                      <a:pt x="859" y="1087"/>
                    </a:lnTo>
                    <a:lnTo>
                      <a:pt x="863" y="1088"/>
                    </a:lnTo>
                    <a:lnTo>
                      <a:pt x="863" y="1090"/>
                    </a:lnTo>
                    <a:lnTo>
                      <a:pt x="863" y="1094"/>
                    </a:lnTo>
                    <a:lnTo>
                      <a:pt x="864" y="1094"/>
                    </a:lnTo>
                    <a:lnTo>
                      <a:pt x="866" y="1097"/>
                    </a:lnTo>
                    <a:lnTo>
                      <a:pt x="873" y="1096"/>
                    </a:lnTo>
                    <a:lnTo>
                      <a:pt x="879" y="1097"/>
                    </a:lnTo>
                    <a:lnTo>
                      <a:pt x="881" y="1097"/>
                    </a:lnTo>
                    <a:lnTo>
                      <a:pt x="884" y="1097"/>
                    </a:lnTo>
                    <a:lnTo>
                      <a:pt x="886" y="1096"/>
                    </a:lnTo>
                    <a:lnTo>
                      <a:pt x="888" y="1094"/>
                    </a:lnTo>
                    <a:lnTo>
                      <a:pt x="889" y="1094"/>
                    </a:lnTo>
                    <a:lnTo>
                      <a:pt x="891" y="1094"/>
                    </a:lnTo>
                    <a:lnTo>
                      <a:pt x="893" y="1092"/>
                    </a:lnTo>
                    <a:lnTo>
                      <a:pt x="895" y="1090"/>
                    </a:lnTo>
                    <a:lnTo>
                      <a:pt x="900" y="1092"/>
                    </a:lnTo>
                    <a:lnTo>
                      <a:pt x="902" y="1092"/>
                    </a:lnTo>
                    <a:lnTo>
                      <a:pt x="902" y="1094"/>
                    </a:lnTo>
                    <a:lnTo>
                      <a:pt x="904" y="1096"/>
                    </a:lnTo>
                    <a:lnTo>
                      <a:pt x="907" y="1099"/>
                    </a:lnTo>
                    <a:lnTo>
                      <a:pt x="909" y="1101"/>
                    </a:lnTo>
                    <a:lnTo>
                      <a:pt x="911" y="1103"/>
                    </a:lnTo>
                    <a:lnTo>
                      <a:pt x="911" y="1104"/>
                    </a:lnTo>
                    <a:lnTo>
                      <a:pt x="911" y="1108"/>
                    </a:lnTo>
                    <a:lnTo>
                      <a:pt x="911" y="1110"/>
                    </a:lnTo>
                    <a:lnTo>
                      <a:pt x="915" y="1110"/>
                    </a:lnTo>
                    <a:lnTo>
                      <a:pt x="920" y="1113"/>
                    </a:lnTo>
                    <a:lnTo>
                      <a:pt x="922" y="1115"/>
                    </a:lnTo>
                    <a:lnTo>
                      <a:pt x="922" y="1117"/>
                    </a:lnTo>
                    <a:lnTo>
                      <a:pt x="923" y="1119"/>
                    </a:lnTo>
                    <a:lnTo>
                      <a:pt x="925" y="1121"/>
                    </a:lnTo>
                    <a:lnTo>
                      <a:pt x="927" y="1124"/>
                    </a:lnTo>
                    <a:lnTo>
                      <a:pt x="929" y="1126"/>
                    </a:lnTo>
                    <a:lnTo>
                      <a:pt x="934" y="1126"/>
                    </a:lnTo>
                    <a:lnTo>
                      <a:pt x="938" y="1128"/>
                    </a:lnTo>
                    <a:lnTo>
                      <a:pt x="943" y="1128"/>
                    </a:lnTo>
                    <a:lnTo>
                      <a:pt x="943" y="1126"/>
                    </a:lnTo>
                    <a:lnTo>
                      <a:pt x="945" y="1124"/>
                    </a:lnTo>
                    <a:lnTo>
                      <a:pt x="950" y="1122"/>
                    </a:lnTo>
                    <a:lnTo>
                      <a:pt x="950" y="1126"/>
                    </a:lnTo>
                    <a:lnTo>
                      <a:pt x="952" y="1128"/>
                    </a:lnTo>
                    <a:lnTo>
                      <a:pt x="954" y="1130"/>
                    </a:lnTo>
                    <a:lnTo>
                      <a:pt x="956" y="1133"/>
                    </a:lnTo>
                    <a:lnTo>
                      <a:pt x="958" y="1135"/>
                    </a:lnTo>
                    <a:lnTo>
                      <a:pt x="958" y="1137"/>
                    </a:lnTo>
                    <a:lnTo>
                      <a:pt x="956" y="1144"/>
                    </a:lnTo>
                    <a:lnTo>
                      <a:pt x="961" y="1146"/>
                    </a:lnTo>
                    <a:lnTo>
                      <a:pt x="966" y="1142"/>
                    </a:lnTo>
                    <a:lnTo>
                      <a:pt x="968" y="1142"/>
                    </a:lnTo>
                    <a:lnTo>
                      <a:pt x="972" y="1135"/>
                    </a:lnTo>
                    <a:lnTo>
                      <a:pt x="977" y="1130"/>
                    </a:lnTo>
                    <a:lnTo>
                      <a:pt x="986" y="1126"/>
                    </a:lnTo>
                    <a:lnTo>
                      <a:pt x="1013" y="1108"/>
                    </a:lnTo>
                    <a:lnTo>
                      <a:pt x="1040" y="1101"/>
                    </a:lnTo>
                    <a:lnTo>
                      <a:pt x="1051" y="1103"/>
                    </a:lnTo>
                    <a:lnTo>
                      <a:pt x="1054" y="1106"/>
                    </a:lnTo>
                    <a:lnTo>
                      <a:pt x="1065" y="1104"/>
                    </a:lnTo>
                    <a:lnTo>
                      <a:pt x="1070" y="1106"/>
                    </a:lnTo>
                    <a:lnTo>
                      <a:pt x="1081" y="1117"/>
                    </a:lnTo>
                    <a:lnTo>
                      <a:pt x="1086" y="1117"/>
                    </a:lnTo>
                    <a:lnTo>
                      <a:pt x="1101" y="1115"/>
                    </a:lnTo>
                    <a:lnTo>
                      <a:pt x="1104" y="1117"/>
                    </a:lnTo>
                    <a:lnTo>
                      <a:pt x="1128" y="1115"/>
                    </a:lnTo>
                    <a:lnTo>
                      <a:pt x="1131" y="1113"/>
                    </a:lnTo>
                    <a:lnTo>
                      <a:pt x="1129" y="1108"/>
                    </a:lnTo>
                    <a:lnTo>
                      <a:pt x="1131" y="1104"/>
                    </a:lnTo>
                    <a:lnTo>
                      <a:pt x="1133" y="1099"/>
                    </a:lnTo>
                    <a:lnTo>
                      <a:pt x="1133" y="1096"/>
                    </a:lnTo>
                    <a:lnTo>
                      <a:pt x="1129" y="1090"/>
                    </a:lnTo>
                    <a:lnTo>
                      <a:pt x="1129" y="1085"/>
                    </a:lnTo>
                    <a:lnTo>
                      <a:pt x="1129" y="1079"/>
                    </a:lnTo>
                    <a:lnTo>
                      <a:pt x="1147" y="1062"/>
                    </a:lnTo>
                    <a:lnTo>
                      <a:pt x="1151" y="1062"/>
                    </a:lnTo>
                    <a:lnTo>
                      <a:pt x="1156" y="1063"/>
                    </a:lnTo>
                    <a:lnTo>
                      <a:pt x="1162" y="1067"/>
                    </a:lnTo>
                    <a:lnTo>
                      <a:pt x="1172" y="1069"/>
                    </a:lnTo>
                    <a:lnTo>
                      <a:pt x="1176" y="1074"/>
                    </a:lnTo>
                    <a:lnTo>
                      <a:pt x="1194" y="1078"/>
                    </a:lnTo>
                    <a:lnTo>
                      <a:pt x="1197" y="1083"/>
                    </a:lnTo>
                    <a:lnTo>
                      <a:pt x="1199" y="1097"/>
                    </a:lnTo>
                    <a:lnTo>
                      <a:pt x="1212" y="1106"/>
                    </a:lnTo>
                    <a:lnTo>
                      <a:pt x="1221" y="1110"/>
                    </a:lnTo>
                    <a:lnTo>
                      <a:pt x="1230" y="1108"/>
                    </a:lnTo>
                    <a:lnTo>
                      <a:pt x="1244" y="1101"/>
                    </a:lnTo>
                    <a:lnTo>
                      <a:pt x="1267" y="1108"/>
                    </a:lnTo>
                    <a:lnTo>
                      <a:pt x="1271" y="1110"/>
                    </a:lnTo>
                    <a:lnTo>
                      <a:pt x="1278" y="1115"/>
                    </a:lnTo>
                    <a:lnTo>
                      <a:pt x="1290" y="1121"/>
                    </a:lnTo>
                    <a:lnTo>
                      <a:pt x="1296" y="1126"/>
                    </a:lnTo>
                    <a:lnTo>
                      <a:pt x="1303" y="1131"/>
                    </a:lnTo>
                    <a:lnTo>
                      <a:pt x="1332" y="1133"/>
                    </a:lnTo>
                    <a:lnTo>
                      <a:pt x="1337" y="1137"/>
                    </a:lnTo>
                    <a:lnTo>
                      <a:pt x="1371" y="1128"/>
                    </a:lnTo>
                    <a:lnTo>
                      <a:pt x="1389" y="1113"/>
                    </a:lnTo>
                    <a:lnTo>
                      <a:pt x="1396" y="1112"/>
                    </a:lnTo>
                    <a:lnTo>
                      <a:pt x="1403" y="1113"/>
                    </a:lnTo>
                    <a:lnTo>
                      <a:pt x="1409" y="1119"/>
                    </a:lnTo>
                    <a:lnTo>
                      <a:pt x="1416" y="1119"/>
                    </a:lnTo>
                    <a:lnTo>
                      <a:pt x="1419" y="1119"/>
                    </a:lnTo>
                    <a:lnTo>
                      <a:pt x="1425" y="1117"/>
                    </a:lnTo>
                    <a:lnTo>
                      <a:pt x="1426" y="1117"/>
                    </a:lnTo>
                    <a:lnTo>
                      <a:pt x="1450" y="1128"/>
                    </a:lnTo>
                    <a:lnTo>
                      <a:pt x="1453" y="1126"/>
                    </a:lnTo>
                    <a:lnTo>
                      <a:pt x="1471" y="1113"/>
                    </a:lnTo>
                    <a:lnTo>
                      <a:pt x="1473" y="1112"/>
                    </a:lnTo>
                    <a:lnTo>
                      <a:pt x="1471" y="1108"/>
                    </a:lnTo>
                    <a:lnTo>
                      <a:pt x="1473" y="1104"/>
                    </a:lnTo>
                    <a:lnTo>
                      <a:pt x="1477" y="1097"/>
                    </a:lnTo>
                    <a:lnTo>
                      <a:pt x="1484" y="1078"/>
                    </a:lnTo>
                    <a:lnTo>
                      <a:pt x="1489" y="1074"/>
                    </a:lnTo>
                    <a:lnTo>
                      <a:pt x="1496" y="1067"/>
                    </a:lnTo>
                    <a:lnTo>
                      <a:pt x="1496" y="1065"/>
                    </a:lnTo>
                    <a:lnTo>
                      <a:pt x="1494" y="1062"/>
                    </a:lnTo>
                    <a:lnTo>
                      <a:pt x="1494" y="1054"/>
                    </a:lnTo>
                    <a:lnTo>
                      <a:pt x="1493" y="1053"/>
                    </a:lnTo>
                    <a:lnTo>
                      <a:pt x="1484" y="1054"/>
                    </a:lnTo>
                    <a:lnTo>
                      <a:pt x="1484" y="1053"/>
                    </a:lnTo>
                    <a:lnTo>
                      <a:pt x="1484" y="1049"/>
                    </a:lnTo>
                    <a:lnTo>
                      <a:pt x="1491" y="1042"/>
                    </a:lnTo>
                    <a:lnTo>
                      <a:pt x="1494" y="1038"/>
                    </a:lnTo>
                    <a:lnTo>
                      <a:pt x="1498" y="1035"/>
                    </a:lnTo>
                    <a:lnTo>
                      <a:pt x="1541" y="1028"/>
                    </a:lnTo>
                    <a:lnTo>
                      <a:pt x="1555" y="1036"/>
                    </a:lnTo>
                    <a:lnTo>
                      <a:pt x="1561" y="1038"/>
                    </a:lnTo>
                    <a:lnTo>
                      <a:pt x="1566" y="1038"/>
                    </a:lnTo>
                    <a:lnTo>
                      <a:pt x="1575" y="1040"/>
                    </a:lnTo>
                    <a:lnTo>
                      <a:pt x="1580" y="1051"/>
                    </a:lnTo>
                    <a:lnTo>
                      <a:pt x="1580" y="1053"/>
                    </a:lnTo>
                    <a:lnTo>
                      <a:pt x="1586" y="1058"/>
                    </a:lnTo>
                    <a:lnTo>
                      <a:pt x="1586" y="1060"/>
                    </a:lnTo>
                    <a:lnTo>
                      <a:pt x="1586" y="1058"/>
                    </a:lnTo>
                    <a:lnTo>
                      <a:pt x="1604" y="1112"/>
                    </a:lnTo>
                    <a:lnTo>
                      <a:pt x="1604" y="1113"/>
                    </a:lnTo>
                    <a:lnTo>
                      <a:pt x="1604" y="1126"/>
                    </a:lnTo>
                    <a:lnTo>
                      <a:pt x="1607" y="1128"/>
                    </a:lnTo>
                    <a:lnTo>
                      <a:pt x="1614" y="1130"/>
                    </a:lnTo>
                    <a:lnTo>
                      <a:pt x="1622" y="1128"/>
                    </a:lnTo>
                    <a:lnTo>
                      <a:pt x="1636" y="1133"/>
                    </a:lnTo>
                    <a:lnTo>
                      <a:pt x="1645" y="1140"/>
                    </a:lnTo>
                    <a:lnTo>
                      <a:pt x="1650" y="1142"/>
                    </a:lnTo>
                    <a:lnTo>
                      <a:pt x="1654" y="1144"/>
                    </a:lnTo>
                    <a:lnTo>
                      <a:pt x="1656" y="1146"/>
                    </a:lnTo>
                    <a:lnTo>
                      <a:pt x="1656" y="1147"/>
                    </a:lnTo>
                    <a:lnTo>
                      <a:pt x="1656" y="1151"/>
                    </a:lnTo>
                    <a:lnTo>
                      <a:pt x="1657" y="1155"/>
                    </a:lnTo>
                    <a:lnTo>
                      <a:pt x="1657" y="1164"/>
                    </a:lnTo>
                    <a:lnTo>
                      <a:pt x="1663" y="1172"/>
                    </a:lnTo>
                    <a:lnTo>
                      <a:pt x="1668" y="1172"/>
                    </a:lnTo>
                    <a:lnTo>
                      <a:pt x="1673" y="1174"/>
                    </a:lnTo>
                    <a:lnTo>
                      <a:pt x="1679" y="1172"/>
                    </a:lnTo>
                    <a:lnTo>
                      <a:pt x="1698" y="1162"/>
                    </a:lnTo>
                    <a:lnTo>
                      <a:pt x="1704" y="1162"/>
                    </a:lnTo>
                    <a:lnTo>
                      <a:pt x="1722" y="1155"/>
                    </a:lnTo>
                    <a:lnTo>
                      <a:pt x="1720" y="1158"/>
                    </a:lnTo>
                    <a:lnTo>
                      <a:pt x="1720" y="1164"/>
                    </a:lnTo>
                    <a:lnTo>
                      <a:pt x="1722" y="1169"/>
                    </a:lnTo>
                    <a:lnTo>
                      <a:pt x="1720" y="1174"/>
                    </a:lnTo>
                    <a:lnTo>
                      <a:pt x="1713" y="1181"/>
                    </a:lnTo>
                    <a:lnTo>
                      <a:pt x="1706" y="1210"/>
                    </a:lnTo>
                    <a:lnTo>
                      <a:pt x="1697" y="1226"/>
                    </a:lnTo>
                    <a:lnTo>
                      <a:pt x="1695" y="1232"/>
                    </a:lnTo>
                    <a:lnTo>
                      <a:pt x="1691" y="1235"/>
                    </a:lnTo>
                    <a:lnTo>
                      <a:pt x="1690" y="1233"/>
                    </a:lnTo>
                    <a:lnTo>
                      <a:pt x="1675" y="1230"/>
                    </a:lnTo>
                    <a:lnTo>
                      <a:pt x="1661" y="1242"/>
                    </a:lnTo>
                    <a:lnTo>
                      <a:pt x="1663" y="1246"/>
                    </a:lnTo>
                    <a:lnTo>
                      <a:pt x="1664" y="1271"/>
                    </a:lnTo>
                    <a:lnTo>
                      <a:pt x="1661" y="1278"/>
                    </a:lnTo>
                    <a:lnTo>
                      <a:pt x="1654" y="1283"/>
                    </a:lnTo>
                    <a:lnTo>
                      <a:pt x="1656" y="1291"/>
                    </a:lnTo>
                    <a:lnTo>
                      <a:pt x="1656" y="1292"/>
                    </a:lnTo>
                    <a:lnTo>
                      <a:pt x="1657" y="1292"/>
                    </a:lnTo>
                    <a:lnTo>
                      <a:pt x="1657" y="1289"/>
                    </a:lnTo>
                    <a:lnTo>
                      <a:pt x="1664" y="1289"/>
                    </a:lnTo>
                    <a:lnTo>
                      <a:pt x="1666" y="1285"/>
                    </a:lnTo>
                    <a:lnTo>
                      <a:pt x="1668" y="1283"/>
                    </a:lnTo>
                    <a:lnTo>
                      <a:pt x="1670" y="1282"/>
                    </a:lnTo>
                    <a:lnTo>
                      <a:pt x="1673" y="1276"/>
                    </a:lnTo>
                    <a:lnTo>
                      <a:pt x="1675" y="1271"/>
                    </a:lnTo>
                    <a:lnTo>
                      <a:pt x="1675" y="1273"/>
                    </a:lnTo>
                    <a:lnTo>
                      <a:pt x="1679" y="1273"/>
                    </a:lnTo>
                    <a:lnTo>
                      <a:pt x="1677" y="1276"/>
                    </a:lnTo>
                    <a:lnTo>
                      <a:pt x="1677" y="1278"/>
                    </a:lnTo>
                    <a:lnTo>
                      <a:pt x="1681" y="1274"/>
                    </a:lnTo>
                    <a:lnTo>
                      <a:pt x="1682" y="1274"/>
                    </a:lnTo>
                    <a:lnTo>
                      <a:pt x="1682" y="1282"/>
                    </a:lnTo>
                    <a:lnTo>
                      <a:pt x="1682" y="1283"/>
                    </a:lnTo>
                    <a:lnTo>
                      <a:pt x="1690" y="1283"/>
                    </a:lnTo>
                    <a:lnTo>
                      <a:pt x="1691" y="1285"/>
                    </a:lnTo>
                    <a:lnTo>
                      <a:pt x="1693" y="1285"/>
                    </a:lnTo>
                    <a:lnTo>
                      <a:pt x="1695" y="1285"/>
                    </a:lnTo>
                    <a:lnTo>
                      <a:pt x="1698" y="1287"/>
                    </a:lnTo>
                    <a:lnTo>
                      <a:pt x="1704" y="1283"/>
                    </a:lnTo>
                    <a:lnTo>
                      <a:pt x="1707" y="1283"/>
                    </a:lnTo>
                    <a:lnTo>
                      <a:pt x="1731" y="1266"/>
                    </a:lnTo>
                    <a:lnTo>
                      <a:pt x="1736" y="1257"/>
                    </a:lnTo>
                    <a:lnTo>
                      <a:pt x="1738" y="1255"/>
                    </a:lnTo>
                    <a:lnTo>
                      <a:pt x="1743" y="1248"/>
                    </a:lnTo>
                    <a:lnTo>
                      <a:pt x="1745" y="1246"/>
                    </a:lnTo>
                    <a:lnTo>
                      <a:pt x="1806" y="1158"/>
                    </a:lnTo>
                    <a:lnTo>
                      <a:pt x="1808" y="1156"/>
                    </a:lnTo>
                    <a:lnTo>
                      <a:pt x="1809" y="1155"/>
                    </a:lnTo>
                    <a:lnTo>
                      <a:pt x="1811" y="1144"/>
                    </a:lnTo>
                    <a:lnTo>
                      <a:pt x="1811" y="1140"/>
                    </a:lnTo>
                    <a:lnTo>
                      <a:pt x="1815" y="1131"/>
                    </a:lnTo>
                    <a:lnTo>
                      <a:pt x="1813" y="1119"/>
                    </a:lnTo>
                    <a:lnTo>
                      <a:pt x="1817" y="1115"/>
                    </a:lnTo>
                    <a:lnTo>
                      <a:pt x="1817" y="1113"/>
                    </a:lnTo>
                    <a:lnTo>
                      <a:pt x="1815" y="1112"/>
                    </a:lnTo>
                    <a:lnTo>
                      <a:pt x="1813" y="1099"/>
                    </a:lnTo>
                    <a:lnTo>
                      <a:pt x="1815" y="1096"/>
                    </a:lnTo>
                    <a:lnTo>
                      <a:pt x="1817" y="1085"/>
                    </a:lnTo>
                    <a:lnTo>
                      <a:pt x="1817" y="1083"/>
                    </a:lnTo>
                    <a:lnTo>
                      <a:pt x="1818" y="1083"/>
                    </a:lnTo>
                    <a:lnTo>
                      <a:pt x="1818" y="1081"/>
                    </a:lnTo>
                    <a:lnTo>
                      <a:pt x="1822" y="1074"/>
                    </a:lnTo>
                    <a:lnTo>
                      <a:pt x="1824" y="1074"/>
                    </a:lnTo>
                    <a:lnTo>
                      <a:pt x="1827" y="1069"/>
                    </a:lnTo>
                    <a:lnTo>
                      <a:pt x="1827" y="1065"/>
                    </a:lnTo>
                    <a:lnTo>
                      <a:pt x="1829" y="1062"/>
                    </a:lnTo>
                    <a:lnTo>
                      <a:pt x="1824" y="1054"/>
                    </a:lnTo>
                    <a:lnTo>
                      <a:pt x="1826" y="1049"/>
                    </a:lnTo>
                    <a:lnTo>
                      <a:pt x="1824" y="1042"/>
                    </a:lnTo>
                    <a:lnTo>
                      <a:pt x="1817" y="1038"/>
                    </a:lnTo>
                    <a:lnTo>
                      <a:pt x="1815" y="1038"/>
                    </a:lnTo>
                    <a:lnTo>
                      <a:pt x="1811" y="1035"/>
                    </a:lnTo>
                    <a:lnTo>
                      <a:pt x="1806" y="1035"/>
                    </a:lnTo>
                    <a:lnTo>
                      <a:pt x="1804" y="1035"/>
                    </a:lnTo>
                    <a:lnTo>
                      <a:pt x="1806" y="1033"/>
                    </a:lnTo>
                    <a:lnTo>
                      <a:pt x="1809" y="1033"/>
                    </a:lnTo>
                    <a:lnTo>
                      <a:pt x="1813" y="1035"/>
                    </a:lnTo>
                    <a:lnTo>
                      <a:pt x="1817" y="1036"/>
                    </a:lnTo>
                    <a:lnTo>
                      <a:pt x="1818" y="1035"/>
                    </a:lnTo>
                    <a:lnTo>
                      <a:pt x="1824" y="1038"/>
                    </a:lnTo>
                    <a:lnTo>
                      <a:pt x="1826" y="1038"/>
                    </a:lnTo>
                    <a:lnTo>
                      <a:pt x="1827" y="1035"/>
                    </a:lnTo>
                    <a:lnTo>
                      <a:pt x="1827" y="1031"/>
                    </a:lnTo>
                    <a:lnTo>
                      <a:pt x="1826" y="1031"/>
                    </a:lnTo>
                    <a:lnTo>
                      <a:pt x="1811" y="1019"/>
                    </a:lnTo>
                    <a:lnTo>
                      <a:pt x="1809" y="1017"/>
                    </a:lnTo>
                    <a:lnTo>
                      <a:pt x="1809" y="1013"/>
                    </a:lnTo>
                    <a:lnTo>
                      <a:pt x="1806" y="1010"/>
                    </a:lnTo>
                    <a:lnTo>
                      <a:pt x="1802" y="1008"/>
                    </a:lnTo>
                    <a:lnTo>
                      <a:pt x="1802" y="1006"/>
                    </a:lnTo>
                    <a:lnTo>
                      <a:pt x="1799" y="1006"/>
                    </a:lnTo>
                    <a:lnTo>
                      <a:pt x="1795" y="1008"/>
                    </a:lnTo>
                    <a:lnTo>
                      <a:pt x="1792" y="1008"/>
                    </a:lnTo>
                    <a:lnTo>
                      <a:pt x="1784" y="1004"/>
                    </a:lnTo>
                    <a:lnTo>
                      <a:pt x="1784" y="1011"/>
                    </a:lnTo>
                    <a:lnTo>
                      <a:pt x="1786" y="1011"/>
                    </a:lnTo>
                    <a:lnTo>
                      <a:pt x="1783" y="1024"/>
                    </a:lnTo>
                    <a:lnTo>
                      <a:pt x="1779" y="1026"/>
                    </a:lnTo>
                    <a:lnTo>
                      <a:pt x="1779" y="1022"/>
                    </a:lnTo>
                    <a:lnTo>
                      <a:pt x="1783" y="1017"/>
                    </a:lnTo>
                    <a:lnTo>
                      <a:pt x="1781" y="1015"/>
                    </a:lnTo>
                    <a:lnTo>
                      <a:pt x="1775" y="1020"/>
                    </a:lnTo>
                    <a:lnTo>
                      <a:pt x="1767" y="1024"/>
                    </a:lnTo>
                    <a:lnTo>
                      <a:pt x="1761" y="1024"/>
                    </a:lnTo>
                    <a:lnTo>
                      <a:pt x="1761" y="1022"/>
                    </a:lnTo>
                    <a:lnTo>
                      <a:pt x="1765" y="1022"/>
                    </a:lnTo>
                    <a:lnTo>
                      <a:pt x="1768" y="1017"/>
                    </a:lnTo>
                    <a:lnTo>
                      <a:pt x="1768" y="1015"/>
                    </a:lnTo>
                    <a:lnTo>
                      <a:pt x="1765" y="1013"/>
                    </a:lnTo>
                    <a:lnTo>
                      <a:pt x="1763" y="1010"/>
                    </a:lnTo>
                    <a:lnTo>
                      <a:pt x="1765" y="1010"/>
                    </a:lnTo>
                    <a:lnTo>
                      <a:pt x="1768" y="1006"/>
                    </a:lnTo>
                    <a:lnTo>
                      <a:pt x="1768" y="1004"/>
                    </a:lnTo>
                    <a:lnTo>
                      <a:pt x="1763" y="1004"/>
                    </a:lnTo>
                    <a:lnTo>
                      <a:pt x="1761" y="1006"/>
                    </a:lnTo>
                    <a:lnTo>
                      <a:pt x="1759" y="1010"/>
                    </a:lnTo>
                    <a:lnTo>
                      <a:pt x="1761" y="1011"/>
                    </a:lnTo>
                    <a:lnTo>
                      <a:pt x="1759" y="1015"/>
                    </a:lnTo>
                    <a:lnTo>
                      <a:pt x="1758" y="1017"/>
                    </a:lnTo>
                    <a:lnTo>
                      <a:pt x="1756" y="1017"/>
                    </a:lnTo>
                    <a:lnTo>
                      <a:pt x="1754" y="1019"/>
                    </a:lnTo>
                    <a:lnTo>
                      <a:pt x="1752" y="1019"/>
                    </a:lnTo>
                    <a:lnTo>
                      <a:pt x="1754" y="1004"/>
                    </a:lnTo>
                    <a:lnTo>
                      <a:pt x="1754" y="1002"/>
                    </a:lnTo>
                    <a:lnTo>
                      <a:pt x="1754" y="999"/>
                    </a:lnTo>
                    <a:lnTo>
                      <a:pt x="1754" y="995"/>
                    </a:lnTo>
                    <a:lnTo>
                      <a:pt x="1750" y="995"/>
                    </a:lnTo>
                    <a:lnTo>
                      <a:pt x="1736" y="997"/>
                    </a:lnTo>
                    <a:lnTo>
                      <a:pt x="1729" y="992"/>
                    </a:lnTo>
                    <a:lnTo>
                      <a:pt x="1731" y="986"/>
                    </a:lnTo>
                    <a:lnTo>
                      <a:pt x="1738" y="981"/>
                    </a:lnTo>
                    <a:lnTo>
                      <a:pt x="1740" y="979"/>
                    </a:lnTo>
                    <a:lnTo>
                      <a:pt x="1745" y="976"/>
                    </a:lnTo>
                    <a:lnTo>
                      <a:pt x="1749" y="970"/>
                    </a:lnTo>
                    <a:lnTo>
                      <a:pt x="1750" y="968"/>
                    </a:lnTo>
                    <a:lnTo>
                      <a:pt x="1752" y="968"/>
                    </a:lnTo>
                    <a:lnTo>
                      <a:pt x="1768" y="952"/>
                    </a:lnTo>
                    <a:lnTo>
                      <a:pt x="1772" y="947"/>
                    </a:lnTo>
                    <a:lnTo>
                      <a:pt x="1774" y="945"/>
                    </a:lnTo>
                    <a:lnTo>
                      <a:pt x="1775" y="943"/>
                    </a:lnTo>
                    <a:lnTo>
                      <a:pt x="1775" y="940"/>
                    </a:lnTo>
                    <a:lnTo>
                      <a:pt x="1779" y="936"/>
                    </a:lnTo>
                    <a:lnTo>
                      <a:pt x="1781" y="934"/>
                    </a:lnTo>
                    <a:lnTo>
                      <a:pt x="1783" y="934"/>
                    </a:lnTo>
                    <a:lnTo>
                      <a:pt x="1784" y="931"/>
                    </a:lnTo>
                    <a:lnTo>
                      <a:pt x="1793" y="920"/>
                    </a:lnTo>
                    <a:lnTo>
                      <a:pt x="1795" y="920"/>
                    </a:lnTo>
                    <a:lnTo>
                      <a:pt x="1801" y="913"/>
                    </a:lnTo>
                    <a:lnTo>
                      <a:pt x="1804" y="909"/>
                    </a:lnTo>
                    <a:lnTo>
                      <a:pt x="1811" y="904"/>
                    </a:lnTo>
                    <a:lnTo>
                      <a:pt x="1813" y="900"/>
                    </a:lnTo>
                    <a:lnTo>
                      <a:pt x="1815" y="895"/>
                    </a:lnTo>
                    <a:lnTo>
                      <a:pt x="1856" y="858"/>
                    </a:lnTo>
                    <a:lnTo>
                      <a:pt x="1899" y="856"/>
                    </a:lnTo>
                    <a:lnTo>
                      <a:pt x="1899" y="859"/>
                    </a:lnTo>
                    <a:lnTo>
                      <a:pt x="1901" y="863"/>
                    </a:lnTo>
                    <a:lnTo>
                      <a:pt x="1903" y="863"/>
                    </a:lnTo>
                    <a:lnTo>
                      <a:pt x="1906" y="861"/>
                    </a:lnTo>
                    <a:lnTo>
                      <a:pt x="1908" y="861"/>
                    </a:lnTo>
                    <a:lnTo>
                      <a:pt x="1908" y="854"/>
                    </a:lnTo>
                    <a:lnTo>
                      <a:pt x="1910" y="854"/>
                    </a:lnTo>
                    <a:lnTo>
                      <a:pt x="1926" y="859"/>
                    </a:lnTo>
                    <a:lnTo>
                      <a:pt x="1931" y="859"/>
                    </a:lnTo>
                    <a:lnTo>
                      <a:pt x="1931" y="858"/>
                    </a:lnTo>
                    <a:lnTo>
                      <a:pt x="1933" y="856"/>
                    </a:lnTo>
                    <a:lnTo>
                      <a:pt x="1938" y="856"/>
                    </a:lnTo>
                    <a:lnTo>
                      <a:pt x="1942" y="861"/>
                    </a:lnTo>
                    <a:lnTo>
                      <a:pt x="1944" y="861"/>
                    </a:lnTo>
                    <a:lnTo>
                      <a:pt x="1947" y="859"/>
                    </a:lnTo>
                    <a:lnTo>
                      <a:pt x="1947" y="858"/>
                    </a:lnTo>
                    <a:lnTo>
                      <a:pt x="1945" y="854"/>
                    </a:lnTo>
                    <a:lnTo>
                      <a:pt x="1947" y="852"/>
                    </a:lnTo>
                    <a:lnTo>
                      <a:pt x="1951" y="852"/>
                    </a:lnTo>
                    <a:lnTo>
                      <a:pt x="1951" y="850"/>
                    </a:lnTo>
                    <a:lnTo>
                      <a:pt x="1949" y="849"/>
                    </a:lnTo>
                    <a:lnTo>
                      <a:pt x="1951" y="847"/>
                    </a:lnTo>
                    <a:lnTo>
                      <a:pt x="1954" y="845"/>
                    </a:lnTo>
                    <a:lnTo>
                      <a:pt x="1956" y="845"/>
                    </a:lnTo>
                    <a:lnTo>
                      <a:pt x="1971" y="849"/>
                    </a:lnTo>
                    <a:lnTo>
                      <a:pt x="1974" y="849"/>
                    </a:lnTo>
                    <a:lnTo>
                      <a:pt x="1978" y="852"/>
                    </a:lnTo>
                    <a:lnTo>
                      <a:pt x="1980" y="854"/>
                    </a:lnTo>
                    <a:lnTo>
                      <a:pt x="1981" y="850"/>
                    </a:lnTo>
                    <a:lnTo>
                      <a:pt x="1985" y="849"/>
                    </a:lnTo>
                    <a:lnTo>
                      <a:pt x="1988" y="850"/>
                    </a:lnTo>
                    <a:lnTo>
                      <a:pt x="1994" y="856"/>
                    </a:lnTo>
                    <a:lnTo>
                      <a:pt x="1996" y="858"/>
                    </a:lnTo>
                    <a:lnTo>
                      <a:pt x="2001" y="859"/>
                    </a:lnTo>
                    <a:lnTo>
                      <a:pt x="2003" y="861"/>
                    </a:lnTo>
                    <a:lnTo>
                      <a:pt x="1999" y="863"/>
                    </a:lnTo>
                    <a:lnTo>
                      <a:pt x="1987" y="863"/>
                    </a:lnTo>
                    <a:lnTo>
                      <a:pt x="1985" y="865"/>
                    </a:lnTo>
                    <a:lnTo>
                      <a:pt x="1985" y="866"/>
                    </a:lnTo>
                    <a:lnTo>
                      <a:pt x="1988" y="872"/>
                    </a:lnTo>
                    <a:lnTo>
                      <a:pt x="1997" y="872"/>
                    </a:lnTo>
                    <a:lnTo>
                      <a:pt x="2001" y="872"/>
                    </a:lnTo>
                    <a:lnTo>
                      <a:pt x="2003" y="868"/>
                    </a:lnTo>
                    <a:lnTo>
                      <a:pt x="2006" y="866"/>
                    </a:lnTo>
                    <a:lnTo>
                      <a:pt x="2008" y="868"/>
                    </a:lnTo>
                    <a:lnTo>
                      <a:pt x="2012" y="870"/>
                    </a:lnTo>
                    <a:lnTo>
                      <a:pt x="2014" y="868"/>
                    </a:lnTo>
                    <a:lnTo>
                      <a:pt x="2015" y="866"/>
                    </a:lnTo>
                    <a:lnTo>
                      <a:pt x="2019" y="865"/>
                    </a:lnTo>
                    <a:lnTo>
                      <a:pt x="2021" y="863"/>
                    </a:lnTo>
                    <a:lnTo>
                      <a:pt x="2024" y="861"/>
                    </a:lnTo>
                    <a:lnTo>
                      <a:pt x="2028" y="863"/>
                    </a:lnTo>
                    <a:lnTo>
                      <a:pt x="2030" y="866"/>
                    </a:lnTo>
                    <a:lnTo>
                      <a:pt x="2033" y="866"/>
                    </a:lnTo>
                    <a:lnTo>
                      <a:pt x="2037" y="865"/>
                    </a:lnTo>
                    <a:lnTo>
                      <a:pt x="2037" y="863"/>
                    </a:lnTo>
                    <a:lnTo>
                      <a:pt x="2042" y="863"/>
                    </a:lnTo>
                    <a:lnTo>
                      <a:pt x="2044" y="865"/>
                    </a:lnTo>
                    <a:lnTo>
                      <a:pt x="2044" y="863"/>
                    </a:lnTo>
                    <a:lnTo>
                      <a:pt x="2048" y="863"/>
                    </a:lnTo>
                    <a:lnTo>
                      <a:pt x="2048" y="859"/>
                    </a:lnTo>
                    <a:lnTo>
                      <a:pt x="2048" y="858"/>
                    </a:lnTo>
                    <a:lnTo>
                      <a:pt x="2046" y="854"/>
                    </a:lnTo>
                    <a:lnTo>
                      <a:pt x="2039" y="852"/>
                    </a:lnTo>
                    <a:lnTo>
                      <a:pt x="2033" y="852"/>
                    </a:lnTo>
                    <a:lnTo>
                      <a:pt x="2033" y="850"/>
                    </a:lnTo>
                    <a:lnTo>
                      <a:pt x="2035" y="849"/>
                    </a:lnTo>
                    <a:lnTo>
                      <a:pt x="2033" y="841"/>
                    </a:lnTo>
                    <a:lnTo>
                      <a:pt x="2033" y="840"/>
                    </a:lnTo>
                    <a:lnTo>
                      <a:pt x="2035" y="841"/>
                    </a:lnTo>
                    <a:lnTo>
                      <a:pt x="2037" y="841"/>
                    </a:lnTo>
                    <a:lnTo>
                      <a:pt x="2044" y="827"/>
                    </a:lnTo>
                    <a:lnTo>
                      <a:pt x="2048" y="824"/>
                    </a:lnTo>
                    <a:lnTo>
                      <a:pt x="2051" y="822"/>
                    </a:lnTo>
                    <a:lnTo>
                      <a:pt x="2060" y="811"/>
                    </a:lnTo>
                    <a:lnTo>
                      <a:pt x="2062" y="809"/>
                    </a:lnTo>
                    <a:lnTo>
                      <a:pt x="2073" y="797"/>
                    </a:lnTo>
                    <a:lnTo>
                      <a:pt x="2073" y="788"/>
                    </a:lnTo>
                    <a:lnTo>
                      <a:pt x="2082" y="781"/>
                    </a:lnTo>
                    <a:lnTo>
                      <a:pt x="2085" y="779"/>
                    </a:lnTo>
                    <a:lnTo>
                      <a:pt x="2087" y="777"/>
                    </a:lnTo>
                    <a:lnTo>
                      <a:pt x="2096" y="777"/>
                    </a:lnTo>
                    <a:lnTo>
                      <a:pt x="2107" y="775"/>
                    </a:lnTo>
                    <a:lnTo>
                      <a:pt x="2108" y="773"/>
                    </a:lnTo>
                    <a:lnTo>
                      <a:pt x="2110" y="772"/>
                    </a:lnTo>
                    <a:lnTo>
                      <a:pt x="2112" y="772"/>
                    </a:lnTo>
                    <a:lnTo>
                      <a:pt x="2116" y="775"/>
                    </a:lnTo>
                    <a:lnTo>
                      <a:pt x="2117" y="777"/>
                    </a:lnTo>
                    <a:lnTo>
                      <a:pt x="2119" y="781"/>
                    </a:lnTo>
                    <a:lnTo>
                      <a:pt x="2123" y="781"/>
                    </a:lnTo>
                    <a:lnTo>
                      <a:pt x="2132" y="772"/>
                    </a:lnTo>
                    <a:lnTo>
                      <a:pt x="2130" y="784"/>
                    </a:lnTo>
                    <a:lnTo>
                      <a:pt x="2128" y="788"/>
                    </a:lnTo>
                    <a:lnTo>
                      <a:pt x="2124" y="793"/>
                    </a:lnTo>
                    <a:lnTo>
                      <a:pt x="2124" y="797"/>
                    </a:lnTo>
                    <a:lnTo>
                      <a:pt x="2126" y="798"/>
                    </a:lnTo>
                    <a:lnTo>
                      <a:pt x="2126" y="800"/>
                    </a:lnTo>
                    <a:lnTo>
                      <a:pt x="2124" y="802"/>
                    </a:lnTo>
                    <a:lnTo>
                      <a:pt x="2123" y="804"/>
                    </a:lnTo>
                    <a:lnTo>
                      <a:pt x="2124" y="806"/>
                    </a:lnTo>
                    <a:lnTo>
                      <a:pt x="2133" y="802"/>
                    </a:lnTo>
                    <a:lnTo>
                      <a:pt x="2128" y="815"/>
                    </a:lnTo>
                    <a:lnTo>
                      <a:pt x="2128" y="818"/>
                    </a:lnTo>
                    <a:lnTo>
                      <a:pt x="2132" y="816"/>
                    </a:lnTo>
                    <a:lnTo>
                      <a:pt x="2135" y="813"/>
                    </a:lnTo>
                    <a:lnTo>
                      <a:pt x="2137" y="813"/>
                    </a:lnTo>
                    <a:lnTo>
                      <a:pt x="2164" y="782"/>
                    </a:lnTo>
                    <a:lnTo>
                      <a:pt x="2167" y="782"/>
                    </a:lnTo>
                    <a:lnTo>
                      <a:pt x="2169" y="782"/>
                    </a:lnTo>
                    <a:lnTo>
                      <a:pt x="2171" y="779"/>
                    </a:lnTo>
                    <a:lnTo>
                      <a:pt x="2173" y="781"/>
                    </a:lnTo>
                    <a:lnTo>
                      <a:pt x="2173" y="784"/>
                    </a:lnTo>
                    <a:lnTo>
                      <a:pt x="2173" y="786"/>
                    </a:lnTo>
                    <a:lnTo>
                      <a:pt x="2176" y="786"/>
                    </a:lnTo>
                    <a:lnTo>
                      <a:pt x="2178" y="781"/>
                    </a:lnTo>
                    <a:lnTo>
                      <a:pt x="2175" y="779"/>
                    </a:lnTo>
                    <a:lnTo>
                      <a:pt x="2175" y="777"/>
                    </a:lnTo>
                    <a:lnTo>
                      <a:pt x="2176" y="768"/>
                    </a:lnTo>
                    <a:lnTo>
                      <a:pt x="2176" y="764"/>
                    </a:lnTo>
                    <a:lnTo>
                      <a:pt x="2178" y="761"/>
                    </a:lnTo>
                    <a:lnTo>
                      <a:pt x="2178" y="757"/>
                    </a:lnTo>
                    <a:lnTo>
                      <a:pt x="2180" y="755"/>
                    </a:lnTo>
                    <a:lnTo>
                      <a:pt x="2184" y="750"/>
                    </a:lnTo>
                    <a:lnTo>
                      <a:pt x="2196" y="747"/>
                    </a:lnTo>
                    <a:lnTo>
                      <a:pt x="2201" y="747"/>
                    </a:lnTo>
                    <a:lnTo>
                      <a:pt x="2205" y="752"/>
                    </a:lnTo>
                    <a:lnTo>
                      <a:pt x="2203" y="755"/>
                    </a:lnTo>
                    <a:lnTo>
                      <a:pt x="2201" y="754"/>
                    </a:lnTo>
                    <a:lnTo>
                      <a:pt x="2192" y="763"/>
                    </a:lnTo>
                    <a:lnTo>
                      <a:pt x="2191" y="781"/>
                    </a:lnTo>
                    <a:lnTo>
                      <a:pt x="2187" y="784"/>
                    </a:lnTo>
                    <a:lnTo>
                      <a:pt x="2187" y="789"/>
                    </a:lnTo>
                    <a:lnTo>
                      <a:pt x="2187" y="791"/>
                    </a:lnTo>
                    <a:lnTo>
                      <a:pt x="2187" y="795"/>
                    </a:lnTo>
                    <a:lnTo>
                      <a:pt x="2185" y="797"/>
                    </a:lnTo>
                    <a:lnTo>
                      <a:pt x="2184" y="798"/>
                    </a:lnTo>
                    <a:lnTo>
                      <a:pt x="2184" y="804"/>
                    </a:lnTo>
                    <a:lnTo>
                      <a:pt x="2185" y="806"/>
                    </a:lnTo>
                    <a:lnTo>
                      <a:pt x="2185" y="807"/>
                    </a:lnTo>
                    <a:lnTo>
                      <a:pt x="2180" y="811"/>
                    </a:lnTo>
                    <a:lnTo>
                      <a:pt x="2176" y="811"/>
                    </a:lnTo>
                    <a:lnTo>
                      <a:pt x="2173" y="813"/>
                    </a:lnTo>
                    <a:lnTo>
                      <a:pt x="2169" y="818"/>
                    </a:lnTo>
                    <a:lnTo>
                      <a:pt x="2166" y="818"/>
                    </a:lnTo>
                    <a:lnTo>
                      <a:pt x="2157" y="822"/>
                    </a:lnTo>
                    <a:lnTo>
                      <a:pt x="2157" y="825"/>
                    </a:lnTo>
                    <a:lnTo>
                      <a:pt x="2155" y="829"/>
                    </a:lnTo>
                    <a:lnTo>
                      <a:pt x="2141" y="847"/>
                    </a:lnTo>
                    <a:lnTo>
                      <a:pt x="2133" y="850"/>
                    </a:lnTo>
                    <a:lnTo>
                      <a:pt x="2132" y="856"/>
                    </a:lnTo>
                    <a:lnTo>
                      <a:pt x="2128" y="858"/>
                    </a:lnTo>
                    <a:lnTo>
                      <a:pt x="2123" y="865"/>
                    </a:lnTo>
                    <a:lnTo>
                      <a:pt x="2123" y="870"/>
                    </a:lnTo>
                    <a:lnTo>
                      <a:pt x="2099" y="895"/>
                    </a:lnTo>
                    <a:lnTo>
                      <a:pt x="2094" y="899"/>
                    </a:lnTo>
                    <a:lnTo>
                      <a:pt x="2089" y="899"/>
                    </a:lnTo>
                    <a:lnTo>
                      <a:pt x="2085" y="906"/>
                    </a:lnTo>
                    <a:lnTo>
                      <a:pt x="2078" y="904"/>
                    </a:lnTo>
                    <a:lnTo>
                      <a:pt x="2076" y="904"/>
                    </a:lnTo>
                    <a:lnTo>
                      <a:pt x="2078" y="913"/>
                    </a:lnTo>
                    <a:lnTo>
                      <a:pt x="2074" y="926"/>
                    </a:lnTo>
                    <a:lnTo>
                      <a:pt x="2062" y="933"/>
                    </a:lnTo>
                    <a:lnTo>
                      <a:pt x="2055" y="960"/>
                    </a:lnTo>
                    <a:lnTo>
                      <a:pt x="2060" y="1013"/>
                    </a:lnTo>
                    <a:lnTo>
                      <a:pt x="2074" y="1094"/>
                    </a:lnTo>
                    <a:lnTo>
                      <a:pt x="2098" y="1069"/>
                    </a:lnTo>
                    <a:lnTo>
                      <a:pt x="2101" y="1056"/>
                    </a:lnTo>
                    <a:lnTo>
                      <a:pt x="2101" y="1051"/>
                    </a:lnTo>
                    <a:lnTo>
                      <a:pt x="2103" y="1049"/>
                    </a:lnTo>
                    <a:lnTo>
                      <a:pt x="2103" y="1044"/>
                    </a:lnTo>
                    <a:lnTo>
                      <a:pt x="2101" y="1044"/>
                    </a:lnTo>
                    <a:lnTo>
                      <a:pt x="2103" y="1042"/>
                    </a:lnTo>
                    <a:lnTo>
                      <a:pt x="2105" y="1042"/>
                    </a:lnTo>
                    <a:lnTo>
                      <a:pt x="2107" y="1042"/>
                    </a:lnTo>
                    <a:lnTo>
                      <a:pt x="2114" y="1036"/>
                    </a:lnTo>
                    <a:lnTo>
                      <a:pt x="2121" y="1033"/>
                    </a:lnTo>
                    <a:lnTo>
                      <a:pt x="2126" y="1035"/>
                    </a:lnTo>
                    <a:lnTo>
                      <a:pt x="2126" y="1033"/>
                    </a:lnTo>
                    <a:lnTo>
                      <a:pt x="2124" y="1031"/>
                    </a:lnTo>
                    <a:lnTo>
                      <a:pt x="2124" y="1013"/>
                    </a:lnTo>
                    <a:lnTo>
                      <a:pt x="2135" y="1001"/>
                    </a:lnTo>
                    <a:lnTo>
                      <a:pt x="2141" y="997"/>
                    </a:lnTo>
                    <a:lnTo>
                      <a:pt x="2146" y="997"/>
                    </a:lnTo>
                    <a:lnTo>
                      <a:pt x="2148" y="999"/>
                    </a:lnTo>
                    <a:lnTo>
                      <a:pt x="2151" y="999"/>
                    </a:lnTo>
                    <a:lnTo>
                      <a:pt x="2155" y="999"/>
                    </a:lnTo>
                    <a:lnTo>
                      <a:pt x="2158" y="994"/>
                    </a:lnTo>
                    <a:lnTo>
                      <a:pt x="2160" y="992"/>
                    </a:lnTo>
                    <a:lnTo>
                      <a:pt x="2155" y="983"/>
                    </a:lnTo>
                    <a:lnTo>
                      <a:pt x="2151" y="974"/>
                    </a:lnTo>
                    <a:lnTo>
                      <a:pt x="2157" y="960"/>
                    </a:lnTo>
                    <a:lnTo>
                      <a:pt x="2158" y="954"/>
                    </a:lnTo>
                    <a:lnTo>
                      <a:pt x="2164" y="952"/>
                    </a:lnTo>
                    <a:lnTo>
                      <a:pt x="2162" y="947"/>
                    </a:lnTo>
                    <a:lnTo>
                      <a:pt x="2171" y="943"/>
                    </a:lnTo>
                    <a:lnTo>
                      <a:pt x="2173" y="942"/>
                    </a:lnTo>
                    <a:lnTo>
                      <a:pt x="2173" y="943"/>
                    </a:lnTo>
                    <a:lnTo>
                      <a:pt x="2171" y="947"/>
                    </a:lnTo>
                    <a:lnTo>
                      <a:pt x="2169" y="947"/>
                    </a:lnTo>
                    <a:lnTo>
                      <a:pt x="2167" y="951"/>
                    </a:lnTo>
                    <a:lnTo>
                      <a:pt x="2171" y="956"/>
                    </a:lnTo>
                    <a:lnTo>
                      <a:pt x="2173" y="958"/>
                    </a:lnTo>
                    <a:lnTo>
                      <a:pt x="2175" y="958"/>
                    </a:lnTo>
                    <a:lnTo>
                      <a:pt x="2178" y="952"/>
                    </a:lnTo>
                    <a:lnTo>
                      <a:pt x="2178" y="949"/>
                    </a:lnTo>
                    <a:lnTo>
                      <a:pt x="2176" y="938"/>
                    </a:lnTo>
                    <a:lnTo>
                      <a:pt x="2175" y="936"/>
                    </a:lnTo>
                    <a:lnTo>
                      <a:pt x="2171" y="936"/>
                    </a:lnTo>
                    <a:lnTo>
                      <a:pt x="2169" y="936"/>
                    </a:lnTo>
                    <a:lnTo>
                      <a:pt x="2169" y="920"/>
                    </a:lnTo>
                    <a:lnTo>
                      <a:pt x="2171" y="917"/>
                    </a:lnTo>
                    <a:lnTo>
                      <a:pt x="2175" y="913"/>
                    </a:lnTo>
                    <a:lnTo>
                      <a:pt x="2178" y="908"/>
                    </a:lnTo>
                    <a:lnTo>
                      <a:pt x="2176" y="906"/>
                    </a:lnTo>
                    <a:lnTo>
                      <a:pt x="2167" y="900"/>
                    </a:lnTo>
                    <a:lnTo>
                      <a:pt x="2164" y="900"/>
                    </a:lnTo>
                    <a:lnTo>
                      <a:pt x="2164" y="906"/>
                    </a:lnTo>
                    <a:lnTo>
                      <a:pt x="2162" y="906"/>
                    </a:lnTo>
                    <a:lnTo>
                      <a:pt x="2160" y="906"/>
                    </a:lnTo>
                    <a:lnTo>
                      <a:pt x="2158" y="904"/>
                    </a:lnTo>
                    <a:lnTo>
                      <a:pt x="2157" y="900"/>
                    </a:lnTo>
                    <a:lnTo>
                      <a:pt x="2157" y="895"/>
                    </a:lnTo>
                    <a:lnTo>
                      <a:pt x="2173" y="868"/>
                    </a:lnTo>
                    <a:lnTo>
                      <a:pt x="2171" y="865"/>
                    </a:lnTo>
                    <a:lnTo>
                      <a:pt x="2173" y="863"/>
                    </a:lnTo>
                    <a:lnTo>
                      <a:pt x="2176" y="865"/>
                    </a:lnTo>
                    <a:lnTo>
                      <a:pt x="2175" y="863"/>
                    </a:lnTo>
                    <a:lnTo>
                      <a:pt x="2175" y="859"/>
                    </a:lnTo>
                    <a:lnTo>
                      <a:pt x="2178" y="859"/>
                    </a:lnTo>
                    <a:lnTo>
                      <a:pt x="2178" y="858"/>
                    </a:lnTo>
                    <a:lnTo>
                      <a:pt x="2178" y="852"/>
                    </a:lnTo>
                    <a:lnTo>
                      <a:pt x="2178" y="849"/>
                    </a:lnTo>
                    <a:lnTo>
                      <a:pt x="2180" y="845"/>
                    </a:lnTo>
                    <a:lnTo>
                      <a:pt x="2180" y="843"/>
                    </a:lnTo>
                    <a:lnTo>
                      <a:pt x="2182" y="840"/>
                    </a:lnTo>
                    <a:lnTo>
                      <a:pt x="2185" y="840"/>
                    </a:lnTo>
                    <a:lnTo>
                      <a:pt x="2189" y="836"/>
                    </a:lnTo>
                    <a:lnTo>
                      <a:pt x="2191" y="838"/>
                    </a:lnTo>
                    <a:lnTo>
                      <a:pt x="2192" y="841"/>
                    </a:lnTo>
                    <a:lnTo>
                      <a:pt x="2194" y="838"/>
                    </a:lnTo>
                    <a:lnTo>
                      <a:pt x="2198" y="834"/>
                    </a:lnTo>
                    <a:lnTo>
                      <a:pt x="2201" y="838"/>
                    </a:lnTo>
                    <a:lnTo>
                      <a:pt x="2203" y="841"/>
                    </a:lnTo>
                    <a:lnTo>
                      <a:pt x="2205" y="841"/>
                    </a:lnTo>
                    <a:lnTo>
                      <a:pt x="2207" y="838"/>
                    </a:lnTo>
                    <a:lnTo>
                      <a:pt x="2207" y="834"/>
                    </a:lnTo>
                    <a:lnTo>
                      <a:pt x="2210" y="831"/>
                    </a:lnTo>
                    <a:lnTo>
                      <a:pt x="2219" y="825"/>
                    </a:lnTo>
                    <a:lnTo>
                      <a:pt x="2225" y="820"/>
                    </a:lnTo>
                    <a:lnTo>
                      <a:pt x="2226" y="820"/>
                    </a:lnTo>
                    <a:lnTo>
                      <a:pt x="2226" y="822"/>
                    </a:lnTo>
                    <a:lnTo>
                      <a:pt x="2225" y="825"/>
                    </a:lnTo>
                    <a:lnTo>
                      <a:pt x="2226" y="831"/>
                    </a:lnTo>
                    <a:lnTo>
                      <a:pt x="2225" y="840"/>
                    </a:lnTo>
                    <a:lnTo>
                      <a:pt x="2223" y="840"/>
                    </a:lnTo>
                    <a:lnTo>
                      <a:pt x="2223" y="841"/>
                    </a:lnTo>
                    <a:lnTo>
                      <a:pt x="2225" y="841"/>
                    </a:lnTo>
                    <a:lnTo>
                      <a:pt x="2237" y="829"/>
                    </a:lnTo>
                    <a:lnTo>
                      <a:pt x="2237" y="827"/>
                    </a:lnTo>
                    <a:lnTo>
                      <a:pt x="2237" y="824"/>
                    </a:lnTo>
                    <a:lnTo>
                      <a:pt x="2239" y="825"/>
                    </a:lnTo>
                    <a:lnTo>
                      <a:pt x="2243" y="822"/>
                    </a:lnTo>
                    <a:lnTo>
                      <a:pt x="2246" y="822"/>
                    </a:lnTo>
                    <a:lnTo>
                      <a:pt x="2250" y="818"/>
                    </a:lnTo>
                    <a:lnTo>
                      <a:pt x="2253" y="818"/>
                    </a:lnTo>
                    <a:lnTo>
                      <a:pt x="2257" y="816"/>
                    </a:lnTo>
                    <a:lnTo>
                      <a:pt x="2268" y="816"/>
                    </a:lnTo>
                    <a:lnTo>
                      <a:pt x="2277" y="820"/>
                    </a:lnTo>
                    <a:lnTo>
                      <a:pt x="2280" y="824"/>
                    </a:lnTo>
                    <a:lnTo>
                      <a:pt x="2280" y="827"/>
                    </a:lnTo>
                    <a:lnTo>
                      <a:pt x="2287" y="834"/>
                    </a:lnTo>
                    <a:lnTo>
                      <a:pt x="2287" y="836"/>
                    </a:lnTo>
                    <a:lnTo>
                      <a:pt x="2291" y="838"/>
                    </a:lnTo>
                    <a:lnTo>
                      <a:pt x="2293" y="836"/>
                    </a:lnTo>
                    <a:lnTo>
                      <a:pt x="2293" y="832"/>
                    </a:lnTo>
                    <a:lnTo>
                      <a:pt x="2295" y="824"/>
                    </a:lnTo>
                    <a:lnTo>
                      <a:pt x="2295" y="822"/>
                    </a:lnTo>
                    <a:lnTo>
                      <a:pt x="2300" y="818"/>
                    </a:lnTo>
                    <a:lnTo>
                      <a:pt x="2302" y="818"/>
                    </a:lnTo>
                    <a:lnTo>
                      <a:pt x="2303" y="816"/>
                    </a:lnTo>
                    <a:lnTo>
                      <a:pt x="2305" y="816"/>
                    </a:lnTo>
                    <a:lnTo>
                      <a:pt x="2307" y="816"/>
                    </a:lnTo>
                    <a:lnTo>
                      <a:pt x="2311" y="813"/>
                    </a:lnTo>
                    <a:lnTo>
                      <a:pt x="2312" y="811"/>
                    </a:lnTo>
                    <a:lnTo>
                      <a:pt x="2314" y="807"/>
                    </a:lnTo>
                    <a:lnTo>
                      <a:pt x="2316" y="807"/>
                    </a:lnTo>
                    <a:lnTo>
                      <a:pt x="2318" y="806"/>
                    </a:lnTo>
                    <a:lnTo>
                      <a:pt x="2320" y="806"/>
                    </a:lnTo>
                    <a:lnTo>
                      <a:pt x="2320" y="804"/>
                    </a:lnTo>
                    <a:lnTo>
                      <a:pt x="2318" y="802"/>
                    </a:lnTo>
                    <a:lnTo>
                      <a:pt x="2318" y="800"/>
                    </a:lnTo>
                    <a:lnTo>
                      <a:pt x="2321" y="802"/>
                    </a:lnTo>
                    <a:lnTo>
                      <a:pt x="2323" y="804"/>
                    </a:lnTo>
                    <a:lnTo>
                      <a:pt x="2325" y="802"/>
                    </a:lnTo>
                    <a:lnTo>
                      <a:pt x="2325" y="798"/>
                    </a:lnTo>
                    <a:lnTo>
                      <a:pt x="2323" y="797"/>
                    </a:lnTo>
                    <a:lnTo>
                      <a:pt x="2327" y="797"/>
                    </a:lnTo>
                    <a:lnTo>
                      <a:pt x="2330" y="795"/>
                    </a:lnTo>
                    <a:lnTo>
                      <a:pt x="2332" y="793"/>
                    </a:lnTo>
                    <a:lnTo>
                      <a:pt x="2330" y="789"/>
                    </a:lnTo>
                    <a:lnTo>
                      <a:pt x="2332" y="789"/>
                    </a:lnTo>
                    <a:lnTo>
                      <a:pt x="2334" y="791"/>
                    </a:lnTo>
                    <a:lnTo>
                      <a:pt x="2336" y="789"/>
                    </a:lnTo>
                    <a:lnTo>
                      <a:pt x="2337" y="788"/>
                    </a:lnTo>
                    <a:lnTo>
                      <a:pt x="2339" y="786"/>
                    </a:lnTo>
                    <a:lnTo>
                      <a:pt x="2341" y="784"/>
                    </a:lnTo>
                    <a:lnTo>
                      <a:pt x="2341" y="781"/>
                    </a:lnTo>
                    <a:lnTo>
                      <a:pt x="2341" y="779"/>
                    </a:lnTo>
                    <a:lnTo>
                      <a:pt x="2343" y="779"/>
                    </a:lnTo>
                    <a:lnTo>
                      <a:pt x="2345" y="781"/>
                    </a:lnTo>
                    <a:lnTo>
                      <a:pt x="2346" y="782"/>
                    </a:lnTo>
                    <a:lnTo>
                      <a:pt x="2348" y="781"/>
                    </a:lnTo>
                    <a:lnTo>
                      <a:pt x="2352" y="777"/>
                    </a:lnTo>
                    <a:lnTo>
                      <a:pt x="2359" y="775"/>
                    </a:lnTo>
                    <a:lnTo>
                      <a:pt x="2363" y="773"/>
                    </a:lnTo>
                    <a:lnTo>
                      <a:pt x="2366" y="770"/>
                    </a:lnTo>
                    <a:lnTo>
                      <a:pt x="2368" y="768"/>
                    </a:lnTo>
                    <a:lnTo>
                      <a:pt x="2368" y="766"/>
                    </a:lnTo>
                    <a:lnTo>
                      <a:pt x="2368" y="764"/>
                    </a:lnTo>
                    <a:lnTo>
                      <a:pt x="2370" y="764"/>
                    </a:lnTo>
                    <a:lnTo>
                      <a:pt x="2370" y="766"/>
                    </a:lnTo>
                    <a:lnTo>
                      <a:pt x="2377" y="763"/>
                    </a:lnTo>
                    <a:lnTo>
                      <a:pt x="2379" y="763"/>
                    </a:lnTo>
                    <a:lnTo>
                      <a:pt x="2393" y="754"/>
                    </a:lnTo>
                    <a:lnTo>
                      <a:pt x="2400" y="752"/>
                    </a:lnTo>
                    <a:lnTo>
                      <a:pt x="2402" y="750"/>
                    </a:lnTo>
                    <a:lnTo>
                      <a:pt x="2402" y="748"/>
                    </a:lnTo>
                    <a:lnTo>
                      <a:pt x="2400" y="748"/>
                    </a:lnTo>
                    <a:lnTo>
                      <a:pt x="2397" y="741"/>
                    </a:lnTo>
                    <a:lnTo>
                      <a:pt x="2398" y="739"/>
                    </a:lnTo>
                    <a:lnTo>
                      <a:pt x="2402" y="747"/>
                    </a:lnTo>
                    <a:lnTo>
                      <a:pt x="2404" y="748"/>
                    </a:lnTo>
                    <a:lnTo>
                      <a:pt x="2404" y="750"/>
                    </a:lnTo>
                    <a:lnTo>
                      <a:pt x="2407" y="750"/>
                    </a:lnTo>
                    <a:lnTo>
                      <a:pt x="2407" y="748"/>
                    </a:lnTo>
                    <a:lnTo>
                      <a:pt x="2405" y="747"/>
                    </a:lnTo>
                    <a:lnTo>
                      <a:pt x="2407" y="747"/>
                    </a:lnTo>
                    <a:lnTo>
                      <a:pt x="2409" y="748"/>
                    </a:lnTo>
                    <a:lnTo>
                      <a:pt x="2411" y="750"/>
                    </a:lnTo>
                    <a:lnTo>
                      <a:pt x="2418" y="752"/>
                    </a:lnTo>
                    <a:lnTo>
                      <a:pt x="2425" y="757"/>
                    </a:lnTo>
                    <a:lnTo>
                      <a:pt x="2429" y="759"/>
                    </a:lnTo>
                    <a:lnTo>
                      <a:pt x="2431" y="759"/>
                    </a:lnTo>
                    <a:lnTo>
                      <a:pt x="2432" y="754"/>
                    </a:lnTo>
                    <a:lnTo>
                      <a:pt x="2434" y="754"/>
                    </a:lnTo>
                    <a:lnTo>
                      <a:pt x="2438" y="748"/>
                    </a:lnTo>
                    <a:lnTo>
                      <a:pt x="2438" y="743"/>
                    </a:lnTo>
                    <a:lnTo>
                      <a:pt x="2438" y="741"/>
                    </a:lnTo>
                    <a:lnTo>
                      <a:pt x="2431" y="738"/>
                    </a:lnTo>
                    <a:lnTo>
                      <a:pt x="2431" y="736"/>
                    </a:lnTo>
                    <a:lnTo>
                      <a:pt x="2429" y="734"/>
                    </a:lnTo>
                    <a:lnTo>
                      <a:pt x="2431" y="734"/>
                    </a:lnTo>
                    <a:lnTo>
                      <a:pt x="2432" y="734"/>
                    </a:lnTo>
                    <a:lnTo>
                      <a:pt x="2436" y="734"/>
                    </a:lnTo>
                    <a:lnTo>
                      <a:pt x="2438" y="732"/>
                    </a:lnTo>
                    <a:lnTo>
                      <a:pt x="2434" y="729"/>
                    </a:lnTo>
                    <a:lnTo>
                      <a:pt x="2432" y="729"/>
                    </a:lnTo>
                    <a:lnTo>
                      <a:pt x="2427" y="720"/>
                    </a:lnTo>
                    <a:lnTo>
                      <a:pt x="2425" y="700"/>
                    </a:lnTo>
                    <a:lnTo>
                      <a:pt x="2422" y="702"/>
                    </a:lnTo>
                    <a:lnTo>
                      <a:pt x="2420" y="698"/>
                    </a:lnTo>
                    <a:lnTo>
                      <a:pt x="2420" y="696"/>
                    </a:lnTo>
                    <a:lnTo>
                      <a:pt x="2422" y="696"/>
                    </a:lnTo>
                    <a:lnTo>
                      <a:pt x="2423" y="696"/>
                    </a:lnTo>
                    <a:lnTo>
                      <a:pt x="2420" y="686"/>
                    </a:lnTo>
                    <a:lnTo>
                      <a:pt x="2418" y="689"/>
                    </a:lnTo>
                    <a:lnTo>
                      <a:pt x="2416" y="691"/>
                    </a:lnTo>
                    <a:lnTo>
                      <a:pt x="2413" y="689"/>
                    </a:lnTo>
                    <a:lnTo>
                      <a:pt x="2411" y="686"/>
                    </a:lnTo>
                    <a:lnTo>
                      <a:pt x="2407" y="686"/>
                    </a:lnTo>
                    <a:lnTo>
                      <a:pt x="2405" y="682"/>
                    </a:lnTo>
                    <a:lnTo>
                      <a:pt x="2405" y="671"/>
                    </a:lnTo>
                    <a:lnTo>
                      <a:pt x="2407" y="670"/>
                    </a:lnTo>
                    <a:lnTo>
                      <a:pt x="2409" y="671"/>
                    </a:lnTo>
                    <a:lnTo>
                      <a:pt x="2414" y="673"/>
                    </a:lnTo>
                    <a:lnTo>
                      <a:pt x="2418" y="671"/>
                    </a:lnTo>
                    <a:lnTo>
                      <a:pt x="2418" y="673"/>
                    </a:lnTo>
                    <a:lnTo>
                      <a:pt x="2420" y="675"/>
                    </a:lnTo>
                    <a:lnTo>
                      <a:pt x="2425" y="673"/>
                    </a:lnTo>
                    <a:lnTo>
                      <a:pt x="2423" y="677"/>
                    </a:lnTo>
                    <a:lnTo>
                      <a:pt x="2423" y="679"/>
                    </a:lnTo>
                    <a:lnTo>
                      <a:pt x="2427" y="675"/>
                    </a:lnTo>
                    <a:lnTo>
                      <a:pt x="2429" y="671"/>
                    </a:lnTo>
                    <a:lnTo>
                      <a:pt x="2438" y="670"/>
                    </a:lnTo>
                    <a:lnTo>
                      <a:pt x="2447" y="659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8" name="Freeform 5777"/>
              <p:cNvSpPr>
                <a:spLocks/>
              </p:cNvSpPr>
              <p:nvPr/>
            </p:nvSpPr>
            <p:spPr bwMode="auto">
              <a:xfrm>
                <a:off x="2998" y="1928"/>
                <a:ext cx="32" cy="37"/>
              </a:xfrm>
              <a:custGeom>
                <a:avLst/>
                <a:gdLst>
                  <a:gd name="T0" fmla="*/ 27 w 32"/>
                  <a:gd name="T1" fmla="*/ 23 h 37"/>
                  <a:gd name="T2" fmla="*/ 29 w 32"/>
                  <a:gd name="T3" fmla="*/ 21 h 37"/>
                  <a:gd name="T4" fmla="*/ 27 w 32"/>
                  <a:gd name="T5" fmla="*/ 19 h 37"/>
                  <a:gd name="T6" fmla="*/ 29 w 32"/>
                  <a:gd name="T7" fmla="*/ 17 h 37"/>
                  <a:gd name="T8" fmla="*/ 30 w 32"/>
                  <a:gd name="T9" fmla="*/ 19 h 37"/>
                  <a:gd name="T10" fmla="*/ 32 w 32"/>
                  <a:gd name="T11" fmla="*/ 17 h 37"/>
                  <a:gd name="T12" fmla="*/ 32 w 32"/>
                  <a:gd name="T13" fmla="*/ 16 h 37"/>
                  <a:gd name="T14" fmla="*/ 30 w 32"/>
                  <a:gd name="T15" fmla="*/ 14 h 37"/>
                  <a:gd name="T16" fmla="*/ 30 w 32"/>
                  <a:gd name="T17" fmla="*/ 14 h 37"/>
                  <a:gd name="T18" fmla="*/ 29 w 32"/>
                  <a:gd name="T19" fmla="*/ 14 h 37"/>
                  <a:gd name="T20" fmla="*/ 27 w 32"/>
                  <a:gd name="T21" fmla="*/ 12 h 37"/>
                  <a:gd name="T22" fmla="*/ 25 w 32"/>
                  <a:gd name="T23" fmla="*/ 10 h 37"/>
                  <a:gd name="T24" fmla="*/ 25 w 32"/>
                  <a:gd name="T25" fmla="*/ 10 h 37"/>
                  <a:gd name="T26" fmla="*/ 25 w 32"/>
                  <a:gd name="T27" fmla="*/ 10 h 37"/>
                  <a:gd name="T28" fmla="*/ 23 w 32"/>
                  <a:gd name="T29" fmla="*/ 10 h 37"/>
                  <a:gd name="T30" fmla="*/ 23 w 32"/>
                  <a:gd name="T31" fmla="*/ 10 h 37"/>
                  <a:gd name="T32" fmla="*/ 21 w 32"/>
                  <a:gd name="T33" fmla="*/ 8 h 37"/>
                  <a:gd name="T34" fmla="*/ 21 w 32"/>
                  <a:gd name="T35" fmla="*/ 8 h 37"/>
                  <a:gd name="T36" fmla="*/ 21 w 32"/>
                  <a:gd name="T37" fmla="*/ 8 h 37"/>
                  <a:gd name="T38" fmla="*/ 20 w 32"/>
                  <a:gd name="T39" fmla="*/ 8 h 37"/>
                  <a:gd name="T40" fmla="*/ 20 w 32"/>
                  <a:gd name="T41" fmla="*/ 7 h 37"/>
                  <a:gd name="T42" fmla="*/ 18 w 32"/>
                  <a:gd name="T43" fmla="*/ 7 h 37"/>
                  <a:gd name="T44" fmla="*/ 18 w 32"/>
                  <a:gd name="T45" fmla="*/ 5 h 37"/>
                  <a:gd name="T46" fmla="*/ 16 w 32"/>
                  <a:gd name="T47" fmla="*/ 3 h 37"/>
                  <a:gd name="T48" fmla="*/ 14 w 32"/>
                  <a:gd name="T49" fmla="*/ 1 h 37"/>
                  <a:gd name="T50" fmla="*/ 14 w 32"/>
                  <a:gd name="T51" fmla="*/ 1 h 37"/>
                  <a:gd name="T52" fmla="*/ 12 w 32"/>
                  <a:gd name="T53" fmla="*/ 0 h 37"/>
                  <a:gd name="T54" fmla="*/ 11 w 32"/>
                  <a:gd name="T55" fmla="*/ 0 h 37"/>
                  <a:gd name="T56" fmla="*/ 9 w 32"/>
                  <a:gd name="T57" fmla="*/ 0 h 37"/>
                  <a:gd name="T58" fmla="*/ 9 w 32"/>
                  <a:gd name="T59" fmla="*/ 1 h 37"/>
                  <a:gd name="T60" fmla="*/ 11 w 32"/>
                  <a:gd name="T61" fmla="*/ 3 h 37"/>
                  <a:gd name="T62" fmla="*/ 11 w 32"/>
                  <a:gd name="T63" fmla="*/ 7 h 37"/>
                  <a:gd name="T64" fmla="*/ 11 w 32"/>
                  <a:gd name="T65" fmla="*/ 7 h 37"/>
                  <a:gd name="T66" fmla="*/ 9 w 32"/>
                  <a:gd name="T67" fmla="*/ 5 h 37"/>
                  <a:gd name="T68" fmla="*/ 7 w 32"/>
                  <a:gd name="T69" fmla="*/ 3 h 37"/>
                  <a:gd name="T70" fmla="*/ 4 w 32"/>
                  <a:gd name="T71" fmla="*/ 7 h 37"/>
                  <a:gd name="T72" fmla="*/ 4 w 32"/>
                  <a:gd name="T73" fmla="*/ 10 h 37"/>
                  <a:gd name="T74" fmla="*/ 2 w 32"/>
                  <a:gd name="T75" fmla="*/ 10 h 37"/>
                  <a:gd name="T76" fmla="*/ 2 w 32"/>
                  <a:gd name="T77" fmla="*/ 14 h 37"/>
                  <a:gd name="T78" fmla="*/ 0 w 32"/>
                  <a:gd name="T79" fmla="*/ 16 h 37"/>
                  <a:gd name="T80" fmla="*/ 2 w 32"/>
                  <a:gd name="T81" fmla="*/ 19 h 37"/>
                  <a:gd name="T82" fmla="*/ 0 w 32"/>
                  <a:gd name="T83" fmla="*/ 25 h 37"/>
                  <a:gd name="T84" fmla="*/ 12 w 32"/>
                  <a:gd name="T85" fmla="*/ 35 h 37"/>
                  <a:gd name="T86" fmla="*/ 16 w 32"/>
                  <a:gd name="T87" fmla="*/ 34 h 37"/>
                  <a:gd name="T88" fmla="*/ 16 w 32"/>
                  <a:gd name="T89" fmla="*/ 25 h 37"/>
                  <a:gd name="T90" fmla="*/ 21 w 32"/>
                  <a:gd name="T91" fmla="*/ 21 h 37"/>
                  <a:gd name="T92" fmla="*/ 27 w 32"/>
                  <a:gd name="T93" fmla="*/ 23 h 37"/>
                  <a:gd name="T94" fmla="*/ 27 w 32"/>
                  <a:gd name="T95" fmla="*/ 23 h 3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2"/>
                  <a:gd name="T145" fmla="*/ 0 h 37"/>
                  <a:gd name="T146" fmla="*/ 32 w 32"/>
                  <a:gd name="T147" fmla="*/ 37 h 3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2" h="37">
                    <a:moveTo>
                      <a:pt x="27" y="23"/>
                    </a:moveTo>
                    <a:lnTo>
                      <a:pt x="27" y="23"/>
                    </a:lnTo>
                    <a:lnTo>
                      <a:pt x="29" y="21"/>
                    </a:lnTo>
                    <a:lnTo>
                      <a:pt x="27" y="19"/>
                    </a:lnTo>
                    <a:lnTo>
                      <a:pt x="27" y="17"/>
                    </a:lnTo>
                    <a:lnTo>
                      <a:pt x="29" y="17"/>
                    </a:lnTo>
                    <a:lnTo>
                      <a:pt x="29" y="19"/>
                    </a:lnTo>
                    <a:lnTo>
                      <a:pt x="30" y="19"/>
                    </a:lnTo>
                    <a:lnTo>
                      <a:pt x="30" y="17"/>
                    </a:lnTo>
                    <a:lnTo>
                      <a:pt x="32" y="17"/>
                    </a:lnTo>
                    <a:lnTo>
                      <a:pt x="32" y="16"/>
                    </a:lnTo>
                    <a:lnTo>
                      <a:pt x="32" y="14"/>
                    </a:lnTo>
                    <a:lnTo>
                      <a:pt x="30" y="14"/>
                    </a:lnTo>
                    <a:lnTo>
                      <a:pt x="29" y="14"/>
                    </a:lnTo>
                    <a:lnTo>
                      <a:pt x="27" y="12"/>
                    </a:lnTo>
                    <a:lnTo>
                      <a:pt x="27" y="10"/>
                    </a:lnTo>
                    <a:lnTo>
                      <a:pt x="25" y="10"/>
                    </a:lnTo>
                    <a:lnTo>
                      <a:pt x="23" y="10"/>
                    </a:lnTo>
                    <a:lnTo>
                      <a:pt x="21" y="8"/>
                    </a:lnTo>
                    <a:lnTo>
                      <a:pt x="20" y="8"/>
                    </a:lnTo>
                    <a:lnTo>
                      <a:pt x="20" y="7"/>
                    </a:lnTo>
                    <a:lnTo>
                      <a:pt x="18" y="7"/>
                    </a:lnTo>
                    <a:lnTo>
                      <a:pt x="18" y="5"/>
                    </a:lnTo>
                    <a:lnTo>
                      <a:pt x="18" y="3"/>
                    </a:lnTo>
                    <a:lnTo>
                      <a:pt x="16" y="3"/>
                    </a:lnTo>
                    <a:lnTo>
                      <a:pt x="14" y="1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1" y="7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9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4" y="7"/>
                    </a:lnTo>
                    <a:lnTo>
                      <a:pt x="4" y="8"/>
                    </a:lnTo>
                    <a:lnTo>
                      <a:pt x="4" y="10"/>
                    </a:lnTo>
                    <a:lnTo>
                      <a:pt x="2" y="10"/>
                    </a:lnTo>
                    <a:lnTo>
                      <a:pt x="2" y="12"/>
                    </a:lnTo>
                    <a:lnTo>
                      <a:pt x="2" y="14"/>
                    </a:lnTo>
                    <a:lnTo>
                      <a:pt x="0" y="16"/>
                    </a:lnTo>
                    <a:lnTo>
                      <a:pt x="2" y="17"/>
                    </a:lnTo>
                    <a:lnTo>
                      <a:pt x="2" y="19"/>
                    </a:lnTo>
                    <a:lnTo>
                      <a:pt x="0" y="21"/>
                    </a:lnTo>
                    <a:lnTo>
                      <a:pt x="0" y="25"/>
                    </a:lnTo>
                    <a:lnTo>
                      <a:pt x="11" y="32"/>
                    </a:lnTo>
                    <a:lnTo>
                      <a:pt x="12" y="35"/>
                    </a:lnTo>
                    <a:lnTo>
                      <a:pt x="14" y="37"/>
                    </a:lnTo>
                    <a:lnTo>
                      <a:pt x="16" y="34"/>
                    </a:lnTo>
                    <a:lnTo>
                      <a:pt x="16" y="30"/>
                    </a:lnTo>
                    <a:lnTo>
                      <a:pt x="16" y="25"/>
                    </a:lnTo>
                    <a:lnTo>
                      <a:pt x="20" y="23"/>
                    </a:lnTo>
                    <a:lnTo>
                      <a:pt x="21" y="21"/>
                    </a:lnTo>
                    <a:lnTo>
                      <a:pt x="23" y="23"/>
                    </a:lnTo>
                    <a:lnTo>
                      <a:pt x="27" y="23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29" name="Freeform 5778"/>
              <p:cNvSpPr>
                <a:spLocks/>
              </p:cNvSpPr>
              <p:nvPr/>
            </p:nvSpPr>
            <p:spPr bwMode="auto">
              <a:xfrm>
                <a:off x="3003" y="1868"/>
                <a:ext cx="67" cy="94"/>
              </a:xfrm>
              <a:custGeom>
                <a:avLst/>
                <a:gdLst>
                  <a:gd name="T0" fmla="*/ 65 w 67"/>
                  <a:gd name="T1" fmla="*/ 47 h 94"/>
                  <a:gd name="T2" fmla="*/ 63 w 67"/>
                  <a:gd name="T3" fmla="*/ 38 h 94"/>
                  <a:gd name="T4" fmla="*/ 49 w 67"/>
                  <a:gd name="T5" fmla="*/ 34 h 94"/>
                  <a:gd name="T6" fmla="*/ 42 w 67"/>
                  <a:gd name="T7" fmla="*/ 22 h 94"/>
                  <a:gd name="T8" fmla="*/ 33 w 67"/>
                  <a:gd name="T9" fmla="*/ 9 h 94"/>
                  <a:gd name="T10" fmla="*/ 22 w 67"/>
                  <a:gd name="T11" fmla="*/ 0 h 94"/>
                  <a:gd name="T12" fmla="*/ 9 w 67"/>
                  <a:gd name="T13" fmla="*/ 4 h 94"/>
                  <a:gd name="T14" fmla="*/ 0 w 67"/>
                  <a:gd name="T15" fmla="*/ 8 h 94"/>
                  <a:gd name="T16" fmla="*/ 2 w 67"/>
                  <a:gd name="T17" fmla="*/ 11 h 94"/>
                  <a:gd name="T18" fmla="*/ 2 w 67"/>
                  <a:gd name="T19" fmla="*/ 13 h 94"/>
                  <a:gd name="T20" fmla="*/ 4 w 67"/>
                  <a:gd name="T21" fmla="*/ 15 h 94"/>
                  <a:gd name="T22" fmla="*/ 6 w 67"/>
                  <a:gd name="T23" fmla="*/ 15 h 94"/>
                  <a:gd name="T24" fmla="*/ 4 w 67"/>
                  <a:gd name="T25" fmla="*/ 17 h 94"/>
                  <a:gd name="T26" fmla="*/ 4 w 67"/>
                  <a:gd name="T27" fmla="*/ 18 h 94"/>
                  <a:gd name="T28" fmla="*/ 7 w 67"/>
                  <a:gd name="T29" fmla="*/ 20 h 94"/>
                  <a:gd name="T30" fmla="*/ 11 w 67"/>
                  <a:gd name="T31" fmla="*/ 20 h 94"/>
                  <a:gd name="T32" fmla="*/ 7 w 67"/>
                  <a:gd name="T33" fmla="*/ 22 h 94"/>
                  <a:gd name="T34" fmla="*/ 6 w 67"/>
                  <a:gd name="T35" fmla="*/ 24 h 94"/>
                  <a:gd name="T36" fmla="*/ 7 w 67"/>
                  <a:gd name="T37" fmla="*/ 29 h 94"/>
                  <a:gd name="T38" fmla="*/ 11 w 67"/>
                  <a:gd name="T39" fmla="*/ 31 h 94"/>
                  <a:gd name="T40" fmla="*/ 7 w 67"/>
                  <a:gd name="T41" fmla="*/ 38 h 94"/>
                  <a:gd name="T42" fmla="*/ 6 w 67"/>
                  <a:gd name="T43" fmla="*/ 40 h 94"/>
                  <a:gd name="T44" fmla="*/ 9 w 67"/>
                  <a:gd name="T45" fmla="*/ 43 h 94"/>
                  <a:gd name="T46" fmla="*/ 11 w 67"/>
                  <a:gd name="T47" fmla="*/ 47 h 94"/>
                  <a:gd name="T48" fmla="*/ 13 w 67"/>
                  <a:gd name="T49" fmla="*/ 47 h 94"/>
                  <a:gd name="T50" fmla="*/ 15 w 67"/>
                  <a:gd name="T51" fmla="*/ 49 h 94"/>
                  <a:gd name="T52" fmla="*/ 9 w 67"/>
                  <a:gd name="T53" fmla="*/ 49 h 94"/>
                  <a:gd name="T54" fmla="*/ 9 w 67"/>
                  <a:gd name="T55" fmla="*/ 51 h 94"/>
                  <a:gd name="T56" fmla="*/ 13 w 67"/>
                  <a:gd name="T57" fmla="*/ 58 h 94"/>
                  <a:gd name="T58" fmla="*/ 11 w 67"/>
                  <a:gd name="T59" fmla="*/ 58 h 94"/>
                  <a:gd name="T60" fmla="*/ 9 w 67"/>
                  <a:gd name="T61" fmla="*/ 60 h 94"/>
                  <a:gd name="T62" fmla="*/ 9 w 67"/>
                  <a:gd name="T63" fmla="*/ 61 h 94"/>
                  <a:gd name="T64" fmla="*/ 13 w 67"/>
                  <a:gd name="T65" fmla="*/ 63 h 94"/>
                  <a:gd name="T66" fmla="*/ 13 w 67"/>
                  <a:gd name="T67" fmla="*/ 67 h 94"/>
                  <a:gd name="T68" fmla="*/ 15 w 67"/>
                  <a:gd name="T69" fmla="*/ 67 h 94"/>
                  <a:gd name="T70" fmla="*/ 16 w 67"/>
                  <a:gd name="T71" fmla="*/ 68 h 94"/>
                  <a:gd name="T72" fmla="*/ 16 w 67"/>
                  <a:gd name="T73" fmla="*/ 68 h 94"/>
                  <a:gd name="T74" fmla="*/ 18 w 67"/>
                  <a:gd name="T75" fmla="*/ 70 h 94"/>
                  <a:gd name="T76" fmla="*/ 18 w 67"/>
                  <a:gd name="T77" fmla="*/ 70 h 94"/>
                  <a:gd name="T78" fmla="*/ 20 w 67"/>
                  <a:gd name="T79" fmla="*/ 70 h 94"/>
                  <a:gd name="T80" fmla="*/ 22 w 67"/>
                  <a:gd name="T81" fmla="*/ 70 h 94"/>
                  <a:gd name="T82" fmla="*/ 24 w 67"/>
                  <a:gd name="T83" fmla="*/ 74 h 94"/>
                  <a:gd name="T84" fmla="*/ 25 w 67"/>
                  <a:gd name="T85" fmla="*/ 74 h 94"/>
                  <a:gd name="T86" fmla="*/ 27 w 67"/>
                  <a:gd name="T87" fmla="*/ 76 h 94"/>
                  <a:gd name="T88" fmla="*/ 25 w 67"/>
                  <a:gd name="T89" fmla="*/ 77 h 94"/>
                  <a:gd name="T90" fmla="*/ 24 w 67"/>
                  <a:gd name="T91" fmla="*/ 77 h 94"/>
                  <a:gd name="T92" fmla="*/ 22 w 67"/>
                  <a:gd name="T93" fmla="*/ 79 h 94"/>
                  <a:gd name="T94" fmla="*/ 22 w 67"/>
                  <a:gd name="T95" fmla="*/ 83 h 94"/>
                  <a:gd name="T96" fmla="*/ 22 w 67"/>
                  <a:gd name="T97" fmla="*/ 83 h 94"/>
                  <a:gd name="T98" fmla="*/ 31 w 67"/>
                  <a:gd name="T99" fmla="*/ 94 h 94"/>
                  <a:gd name="T100" fmla="*/ 34 w 67"/>
                  <a:gd name="T101" fmla="*/ 90 h 94"/>
                  <a:gd name="T102" fmla="*/ 42 w 67"/>
                  <a:gd name="T103" fmla="*/ 90 h 94"/>
                  <a:gd name="T104" fmla="*/ 45 w 67"/>
                  <a:gd name="T105" fmla="*/ 88 h 94"/>
                  <a:gd name="T106" fmla="*/ 54 w 67"/>
                  <a:gd name="T107" fmla="*/ 88 h 94"/>
                  <a:gd name="T108" fmla="*/ 59 w 67"/>
                  <a:gd name="T109" fmla="*/ 81 h 94"/>
                  <a:gd name="T110" fmla="*/ 59 w 67"/>
                  <a:gd name="T111" fmla="*/ 61 h 9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7"/>
                  <a:gd name="T169" fmla="*/ 0 h 94"/>
                  <a:gd name="T170" fmla="*/ 67 w 67"/>
                  <a:gd name="T171" fmla="*/ 94 h 9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7" h="94">
                    <a:moveTo>
                      <a:pt x="59" y="61"/>
                    </a:move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lnTo>
                      <a:pt x="27" y="77"/>
                    </a:lnTo>
                    <a:lnTo>
                      <a:pt x="25" y="77"/>
                    </a:lnTo>
                    <a:lnTo>
                      <a:pt x="25" y="79"/>
                    </a:lnTo>
                    <a:lnTo>
                      <a:pt x="24" y="79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24" y="81"/>
                    </a:lnTo>
                    <a:lnTo>
                      <a:pt x="22" y="83"/>
                    </a:lnTo>
                    <a:lnTo>
                      <a:pt x="24" y="86"/>
                    </a:lnTo>
                    <a:lnTo>
                      <a:pt x="27" y="88"/>
                    </a:lnTo>
                    <a:lnTo>
                      <a:pt x="31" y="94"/>
                    </a:lnTo>
                    <a:lnTo>
                      <a:pt x="33" y="94"/>
                    </a:lnTo>
                    <a:lnTo>
                      <a:pt x="33" y="92"/>
                    </a:lnTo>
                    <a:lnTo>
                      <a:pt x="34" y="90"/>
                    </a:lnTo>
                    <a:lnTo>
                      <a:pt x="38" y="88"/>
                    </a:lnTo>
                    <a:lnTo>
                      <a:pt x="40" y="88"/>
                    </a:lnTo>
                    <a:lnTo>
                      <a:pt x="42" y="90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0" name="Freeform 5779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1" name="Freeform 5780"/>
              <p:cNvSpPr>
                <a:spLocks/>
              </p:cNvSpPr>
              <p:nvPr/>
            </p:nvSpPr>
            <p:spPr bwMode="auto">
              <a:xfrm>
                <a:off x="3039" y="1604"/>
                <a:ext cx="93" cy="71"/>
              </a:xfrm>
              <a:custGeom>
                <a:avLst/>
                <a:gdLst>
                  <a:gd name="T0" fmla="*/ 2 w 93"/>
                  <a:gd name="T1" fmla="*/ 23 h 71"/>
                  <a:gd name="T2" fmla="*/ 4 w 93"/>
                  <a:gd name="T3" fmla="*/ 30 h 71"/>
                  <a:gd name="T4" fmla="*/ 4 w 93"/>
                  <a:gd name="T5" fmla="*/ 32 h 71"/>
                  <a:gd name="T6" fmla="*/ 7 w 93"/>
                  <a:gd name="T7" fmla="*/ 34 h 71"/>
                  <a:gd name="T8" fmla="*/ 11 w 93"/>
                  <a:gd name="T9" fmla="*/ 35 h 71"/>
                  <a:gd name="T10" fmla="*/ 20 w 93"/>
                  <a:gd name="T11" fmla="*/ 39 h 71"/>
                  <a:gd name="T12" fmla="*/ 27 w 93"/>
                  <a:gd name="T13" fmla="*/ 41 h 71"/>
                  <a:gd name="T14" fmla="*/ 29 w 93"/>
                  <a:gd name="T15" fmla="*/ 52 h 71"/>
                  <a:gd name="T16" fmla="*/ 40 w 93"/>
                  <a:gd name="T17" fmla="*/ 66 h 71"/>
                  <a:gd name="T18" fmla="*/ 45 w 93"/>
                  <a:gd name="T19" fmla="*/ 71 h 71"/>
                  <a:gd name="T20" fmla="*/ 54 w 93"/>
                  <a:gd name="T21" fmla="*/ 71 h 71"/>
                  <a:gd name="T22" fmla="*/ 57 w 93"/>
                  <a:gd name="T23" fmla="*/ 69 h 71"/>
                  <a:gd name="T24" fmla="*/ 63 w 93"/>
                  <a:gd name="T25" fmla="*/ 69 h 71"/>
                  <a:gd name="T26" fmla="*/ 63 w 93"/>
                  <a:gd name="T27" fmla="*/ 64 h 71"/>
                  <a:gd name="T28" fmla="*/ 66 w 93"/>
                  <a:gd name="T29" fmla="*/ 62 h 71"/>
                  <a:gd name="T30" fmla="*/ 72 w 93"/>
                  <a:gd name="T31" fmla="*/ 62 h 71"/>
                  <a:gd name="T32" fmla="*/ 75 w 93"/>
                  <a:gd name="T33" fmla="*/ 66 h 71"/>
                  <a:gd name="T34" fmla="*/ 77 w 93"/>
                  <a:gd name="T35" fmla="*/ 62 h 71"/>
                  <a:gd name="T36" fmla="*/ 74 w 93"/>
                  <a:gd name="T37" fmla="*/ 59 h 71"/>
                  <a:gd name="T38" fmla="*/ 77 w 93"/>
                  <a:gd name="T39" fmla="*/ 52 h 71"/>
                  <a:gd name="T40" fmla="*/ 77 w 93"/>
                  <a:gd name="T41" fmla="*/ 46 h 71"/>
                  <a:gd name="T42" fmla="*/ 79 w 93"/>
                  <a:gd name="T43" fmla="*/ 43 h 71"/>
                  <a:gd name="T44" fmla="*/ 82 w 93"/>
                  <a:gd name="T45" fmla="*/ 41 h 71"/>
                  <a:gd name="T46" fmla="*/ 86 w 93"/>
                  <a:gd name="T47" fmla="*/ 37 h 71"/>
                  <a:gd name="T48" fmla="*/ 93 w 93"/>
                  <a:gd name="T49" fmla="*/ 32 h 71"/>
                  <a:gd name="T50" fmla="*/ 88 w 93"/>
                  <a:gd name="T51" fmla="*/ 32 h 71"/>
                  <a:gd name="T52" fmla="*/ 91 w 93"/>
                  <a:gd name="T53" fmla="*/ 25 h 71"/>
                  <a:gd name="T54" fmla="*/ 91 w 93"/>
                  <a:gd name="T55" fmla="*/ 23 h 71"/>
                  <a:gd name="T56" fmla="*/ 88 w 93"/>
                  <a:gd name="T57" fmla="*/ 21 h 71"/>
                  <a:gd name="T58" fmla="*/ 75 w 93"/>
                  <a:gd name="T59" fmla="*/ 9 h 71"/>
                  <a:gd name="T60" fmla="*/ 68 w 93"/>
                  <a:gd name="T61" fmla="*/ 9 h 71"/>
                  <a:gd name="T62" fmla="*/ 63 w 93"/>
                  <a:gd name="T63" fmla="*/ 0 h 71"/>
                  <a:gd name="T64" fmla="*/ 57 w 93"/>
                  <a:gd name="T65" fmla="*/ 5 h 71"/>
                  <a:gd name="T66" fmla="*/ 45 w 93"/>
                  <a:gd name="T67" fmla="*/ 1 h 71"/>
                  <a:gd name="T68" fmla="*/ 34 w 93"/>
                  <a:gd name="T69" fmla="*/ 1 h 71"/>
                  <a:gd name="T70" fmla="*/ 31 w 93"/>
                  <a:gd name="T71" fmla="*/ 1 h 71"/>
                  <a:gd name="T72" fmla="*/ 25 w 93"/>
                  <a:gd name="T73" fmla="*/ 1 h 71"/>
                  <a:gd name="T74" fmla="*/ 7 w 93"/>
                  <a:gd name="T75" fmla="*/ 5 h 71"/>
                  <a:gd name="T76" fmla="*/ 4 w 93"/>
                  <a:gd name="T77" fmla="*/ 10 h 7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93"/>
                  <a:gd name="T118" fmla="*/ 0 h 71"/>
                  <a:gd name="T119" fmla="*/ 93 w 93"/>
                  <a:gd name="T120" fmla="*/ 71 h 7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93" h="71">
                    <a:moveTo>
                      <a:pt x="0" y="10"/>
                    </a:moveTo>
                    <a:lnTo>
                      <a:pt x="2" y="23"/>
                    </a:lnTo>
                    <a:lnTo>
                      <a:pt x="2" y="16"/>
                    </a:lnTo>
                    <a:lnTo>
                      <a:pt x="4" y="30"/>
                    </a:lnTo>
                    <a:lnTo>
                      <a:pt x="4" y="32"/>
                    </a:lnTo>
                    <a:lnTo>
                      <a:pt x="6" y="34"/>
                    </a:lnTo>
                    <a:lnTo>
                      <a:pt x="7" y="34"/>
                    </a:lnTo>
                    <a:lnTo>
                      <a:pt x="9" y="35"/>
                    </a:lnTo>
                    <a:lnTo>
                      <a:pt x="11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31" y="46"/>
                    </a:lnTo>
                    <a:lnTo>
                      <a:pt x="29" y="52"/>
                    </a:lnTo>
                    <a:lnTo>
                      <a:pt x="29" y="59"/>
                    </a:lnTo>
                    <a:lnTo>
                      <a:pt x="40" y="66"/>
                    </a:lnTo>
                    <a:lnTo>
                      <a:pt x="40" y="69"/>
                    </a:lnTo>
                    <a:lnTo>
                      <a:pt x="45" y="71"/>
                    </a:lnTo>
                    <a:lnTo>
                      <a:pt x="48" y="71"/>
                    </a:lnTo>
                    <a:lnTo>
                      <a:pt x="54" y="71"/>
                    </a:lnTo>
                    <a:lnTo>
                      <a:pt x="56" y="69"/>
                    </a:lnTo>
                    <a:lnTo>
                      <a:pt x="57" y="69"/>
                    </a:lnTo>
                    <a:lnTo>
                      <a:pt x="59" y="69"/>
                    </a:lnTo>
                    <a:lnTo>
                      <a:pt x="63" y="69"/>
                    </a:lnTo>
                    <a:lnTo>
                      <a:pt x="61" y="66"/>
                    </a:lnTo>
                    <a:lnTo>
                      <a:pt x="63" y="64"/>
                    </a:lnTo>
                    <a:lnTo>
                      <a:pt x="66" y="64"/>
                    </a:lnTo>
                    <a:lnTo>
                      <a:pt x="66" y="62"/>
                    </a:lnTo>
                    <a:lnTo>
                      <a:pt x="70" y="60"/>
                    </a:lnTo>
                    <a:lnTo>
                      <a:pt x="72" y="62"/>
                    </a:lnTo>
                    <a:lnTo>
                      <a:pt x="74" y="64"/>
                    </a:lnTo>
                    <a:lnTo>
                      <a:pt x="75" y="66"/>
                    </a:lnTo>
                    <a:lnTo>
                      <a:pt x="77" y="64"/>
                    </a:lnTo>
                    <a:lnTo>
                      <a:pt x="77" y="62"/>
                    </a:lnTo>
                    <a:lnTo>
                      <a:pt x="75" y="60"/>
                    </a:lnTo>
                    <a:lnTo>
                      <a:pt x="74" y="59"/>
                    </a:lnTo>
                    <a:lnTo>
                      <a:pt x="75" y="55"/>
                    </a:lnTo>
                    <a:lnTo>
                      <a:pt x="77" y="52"/>
                    </a:lnTo>
                    <a:lnTo>
                      <a:pt x="77" y="50"/>
                    </a:lnTo>
                    <a:lnTo>
                      <a:pt x="77" y="46"/>
                    </a:lnTo>
                    <a:lnTo>
                      <a:pt x="77" y="44"/>
                    </a:lnTo>
                    <a:lnTo>
                      <a:pt x="79" y="43"/>
                    </a:lnTo>
                    <a:lnTo>
                      <a:pt x="81" y="41"/>
                    </a:lnTo>
                    <a:lnTo>
                      <a:pt x="82" y="41"/>
                    </a:lnTo>
                    <a:lnTo>
                      <a:pt x="84" y="39"/>
                    </a:lnTo>
                    <a:lnTo>
                      <a:pt x="86" y="37"/>
                    </a:lnTo>
                    <a:lnTo>
                      <a:pt x="90" y="37"/>
                    </a:lnTo>
                    <a:lnTo>
                      <a:pt x="93" y="32"/>
                    </a:lnTo>
                    <a:lnTo>
                      <a:pt x="91" y="32"/>
                    </a:lnTo>
                    <a:lnTo>
                      <a:pt x="88" y="32"/>
                    </a:lnTo>
                    <a:lnTo>
                      <a:pt x="88" y="26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0" y="21"/>
                    </a:lnTo>
                    <a:lnTo>
                      <a:pt x="88" y="21"/>
                    </a:lnTo>
                    <a:lnTo>
                      <a:pt x="82" y="14"/>
                    </a:lnTo>
                    <a:lnTo>
                      <a:pt x="75" y="9"/>
                    </a:lnTo>
                    <a:lnTo>
                      <a:pt x="70" y="9"/>
                    </a:lnTo>
                    <a:lnTo>
                      <a:pt x="68" y="9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7" y="5"/>
                    </a:lnTo>
                    <a:lnTo>
                      <a:pt x="54" y="5"/>
                    </a:lnTo>
                    <a:lnTo>
                      <a:pt x="45" y="1"/>
                    </a:lnTo>
                    <a:lnTo>
                      <a:pt x="38" y="1"/>
                    </a:lnTo>
                    <a:lnTo>
                      <a:pt x="34" y="1"/>
                    </a:lnTo>
                    <a:lnTo>
                      <a:pt x="32" y="1"/>
                    </a:lnTo>
                    <a:lnTo>
                      <a:pt x="31" y="1"/>
                    </a:lnTo>
                    <a:lnTo>
                      <a:pt x="29" y="1"/>
                    </a:lnTo>
                    <a:lnTo>
                      <a:pt x="25" y="1"/>
                    </a:lnTo>
                    <a:lnTo>
                      <a:pt x="18" y="1"/>
                    </a:lnTo>
                    <a:lnTo>
                      <a:pt x="7" y="5"/>
                    </a:lnTo>
                    <a:lnTo>
                      <a:pt x="6" y="10"/>
                    </a:lnTo>
                    <a:lnTo>
                      <a:pt x="4" y="10"/>
                    </a:lnTo>
                    <a:lnTo>
                      <a:pt x="0" y="1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2" name="Freeform 5781"/>
              <p:cNvSpPr>
                <a:spLocks/>
              </p:cNvSpPr>
              <p:nvPr/>
            </p:nvSpPr>
            <p:spPr bwMode="auto">
              <a:xfrm>
                <a:off x="3025" y="1938"/>
                <a:ext cx="25" cy="24"/>
              </a:xfrm>
              <a:custGeom>
                <a:avLst/>
                <a:gdLst>
                  <a:gd name="T0" fmla="*/ 23 w 25"/>
                  <a:gd name="T1" fmla="*/ 18 h 24"/>
                  <a:gd name="T2" fmla="*/ 23 w 25"/>
                  <a:gd name="T3" fmla="*/ 18 h 24"/>
                  <a:gd name="T4" fmla="*/ 23 w 25"/>
                  <a:gd name="T5" fmla="*/ 16 h 24"/>
                  <a:gd name="T6" fmla="*/ 23 w 25"/>
                  <a:gd name="T7" fmla="*/ 16 h 24"/>
                  <a:gd name="T8" fmla="*/ 23 w 25"/>
                  <a:gd name="T9" fmla="*/ 15 h 24"/>
                  <a:gd name="T10" fmla="*/ 25 w 25"/>
                  <a:gd name="T11" fmla="*/ 13 h 24"/>
                  <a:gd name="T12" fmla="*/ 25 w 25"/>
                  <a:gd name="T13" fmla="*/ 13 h 24"/>
                  <a:gd name="T14" fmla="*/ 23 w 25"/>
                  <a:gd name="T15" fmla="*/ 13 h 24"/>
                  <a:gd name="T16" fmla="*/ 21 w 25"/>
                  <a:gd name="T17" fmla="*/ 13 h 24"/>
                  <a:gd name="T18" fmla="*/ 21 w 25"/>
                  <a:gd name="T19" fmla="*/ 13 h 24"/>
                  <a:gd name="T20" fmla="*/ 20 w 25"/>
                  <a:gd name="T21" fmla="*/ 13 h 24"/>
                  <a:gd name="T22" fmla="*/ 20 w 25"/>
                  <a:gd name="T23" fmla="*/ 11 h 24"/>
                  <a:gd name="T24" fmla="*/ 20 w 25"/>
                  <a:gd name="T25" fmla="*/ 11 h 24"/>
                  <a:gd name="T26" fmla="*/ 16 w 25"/>
                  <a:gd name="T27" fmla="*/ 7 h 24"/>
                  <a:gd name="T28" fmla="*/ 16 w 25"/>
                  <a:gd name="T29" fmla="*/ 7 h 24"/>
                  <a:gd name="T30" fmla="*/ 16 w 25"/>
                  <a:gd name="T31" fmla="*/ 6 h 24"/>
                  <a:gd name="T32" fmla="*/ 16 w 25"/>
                  <a:gd name="T33" fmla="*/ 6 h 24"/>
                  <a:gd name="T34" fmla="*/ 14 w 25"/>
                  <a:gd name="T35" fmla="*/ 2 h 24"/>
                  <a:gd name="T36" fmla="*/ 14 w 25"/>
                  <a:gd name="T37" fmla="*/ 2 h 24"/>
                  <a:gd name="T38" fmla="*/ 14 w 25"/>
                  <a:gd name="T39" fmla="*/ 0 h 24"/>
                  <a:gd name="T40" fmla="*/ 14 w 25"/>
                  <a:gd name="T41" fmla="*/ 0 h 24"/>
                  <a:gd name="T42" fmla="*/ 12 w 25"/>
                  <a:gd name="T43" fmla="*/ 0 h 24"/>
                  <a:gd name="T44" fmla="*/ 12 w 25"/>
                  <a:gd name="T45" fmla="*/ 0 h 24"/>
                  <a:gd name="T46" fmla="*/ 11 w 25"/>
                  <a:gd name="T47" fmla="*/ 0 h 24"/>
                  <a:gd name="T48" fmla="*/ 11 w 25"/>
                  <a:gd name="T49" fmla="*/ 2 h 24"/>
                  <a:gd name="T50" fmla="*/ 11 w 25"/>
                  <a:gd name="T51" fmla="*/ 2 h 24"/>
                  <a:gd name="T52" fmla="*/ 7 w 25"/>
                  <a:gd name="T53" fmla="*/ 4 h 24"/>
                  <a:gd name="T54" fmla="*/ 7 w 25"/>
                  <a:gd name="T55" fmla="*/ 4 h 24"/>
                  <a:gd name="T56" fmla="*/ 5 w 25"/>
                  <a:gd name="T57" fmla="*/ 6 h 24"/>
                  <a:gd name="T58" fmla="*/ 5 w 25"/>
                  <a:gd name="T59" fmla="*/ 7 h 24"/>
                  <a:gd name="T60" fmla="*/ 3 w 25"/>
                  <a:gd name="T61" fmla="*/ 7 h 24"/>
                  <a:gd name="T62" fmla="*/ 3 w 25"/>
                  <a:gd name="T63" fmla="*/ 9 h 24"/>
                  <a:gd name="T64" fmla="*/ 2 w 25"/>
                  <a:gd name="T65" fmla="*/ 9 h 24"/>
                  <a:gd name="T66" fmla="*/ 2 w 25"/>
                  <a:gd name="T67" fmla="*/ 7 h 24"/>
                  <a:gd name="T68" fmla="*/ 0 w 25"/>
                  <a:gd name="T69" fmla="*/ 7 h 24"/>
                  <a:gd name="T70" fmla="*/ 0 w 25"/>
                  <a:gd name="T71" fmla="*/ 9 h 24"/>
                  <a:gd name="T72" fmla="*/ 0 w 25"/>
                  <a:gd name="T73" fmla="*/ 9 h 24"/>
                  <a:gd name="T74" fmla="*/ 2 w 25"/>
                  <a:gd name="T75" fmla="*/ 11 h 24"/>
                  <a:gd name="T76" fmla="*/ 2 w 25"/>
                  <a:gd name="T77" fmla="*/ 11 h 24"/>
                  <a:gd name="T78" fmla="*/ 0 w 25"/>
                  <a:gd name="T79" fmla="*/ 13 h 24"/>
                  <a:gd name="T80" fmla="*/ 0 w 25"/>
                  <a:gd name="T81" fmla="*/ 13 h 24"/>
                  <a:gd name="T82" fmla="*/ 0 w 25"/>
                  <a:gd name="T83" fmla="*/ 13 h 24"/>
                  <a:gd name="T84" fmla="*/ 0 w 25"/>
                  <a:gd name="T85" fmla="*/ 13 h 24"/>
                  <a:gd name="T86" fmla="*/ 2 w 25"/>
                  <a:gd name="T87" fmla="*/ 16 h 24"/>
                  <a:gd name="T88" fmla="*/ 5 w 25"/>
                  <a:gd name="T89" fmla="*/ 18 h 24"/>
                  <a:gd name="T90" fmla="*/ 9 w 25"/>
                  <a:gd name="T91" fmla="*/ 24 h 24"/>
                  <a:gd name="T92" fmla="*/ 11 w 25"/>
                  <a:gd name="T93" fmla="*/ 24 h 24"/>
                  <a:gd name="T94" fmla="*/ 11 w 25"/>
                  <a:gd name="T95" fmla="*/ 22 h 24"/>
                  <a:gd name="T96" fmla="*/ 12 w 25"/>
                  <a:gd name="T97" fmla="*/ 20 h 24"/>
                  <a:gd name="T98" fmla="*/ 16 w 25"/>
                  <a:gd name="T99" fmla="*/ 18 h 24"/>
                  <a:gd name="T100" fmla="*/ 18 w 25"/>
                  <a:gd name="T101" fmla="*/ 18 h 24"/>
                  <a:gd name="T102" fmla="*/ 20 w 25"/>
                  <a:gd name="T103" fmla="*/ 20 h 24"/>
                  <a:gd name="T104" fmla="*/ 20 w 25"/>
                  <a:gd name="T105" fmla="*/ 20 h 24"/>
                  <a:gd name="T106" fmla="*/ 20 w 25"/>
                  <a:gd name="T107" fmla="*/ 20 h 24"/>
                  <a:gd name="T108" fmla="*/ 21 w 25"/>
                  <a:gd name="T109" fmla="*/ 18 h 24"/>
                  <a:gd name="T110" fmla="*/ 23 w 25"/>
                  <a:gd name="T111" fmla="*/ 18 h 2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5"/>
                  <a:gd name="T169" fmla="*/ 0 h 24"/>
                  <a:gd name="T170" fmla="*/ 25 w 25"/>
                  <a:gd name="T171" fmla="*/ 24 h 24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5" h="24">
                    <a:moveTo>
                      <a:pt x="23" y="18"/>
                    </a:moveTo>
                    <a:lnTo>
                      <a:pt x="23" y="18"/>
                    </a:lnTo>
                    <a:lnTo>
                      <a:pt x="23" y="16"/>
                    </a:lnTo>
                    <a:lnTo>
                      <a:pt x="23" y="15"/>
                    </a:lnTo>
                    <a:lnTo>
                      <a:pt x="25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6" y="7"/>
                    </a:lnTo>
                    <a:lnTo>
                      <a:pt x="16" y="6"/>
                    </a:lnTo>
                    <a:lnTo>
                      <a:pt x="14" y="2"/>
                    </a:lnTo>
                    <a:lnTo>
                      <a:pt x="14" y="0"/>
                    </a:lnTo>
                    <a:lnTo>
                      <a:pt x="12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7" y="4"/>
                    </a:lnTo>
                    <a:lnTo>
                      <a:pt x="5" y="6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9"/>
                    </a:lnTo>
                    <a:lnTo>
                      <a:pt x="2" y="9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9"/>
                    </a:lnTo>
                    <a:lnTo>
                      <a:pt x="2" y="11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24"/>
                    </a:lnTo>
                    <a:lnTo>
                      <a:pt x="11" y="24"/>
                    </a:lnTo>
                    <a:lnTo>
                      <a:pt x="11" y="22"/>
                    </a:lnTo>
                    <a:lnTo>
                      <a:pt x="12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0" y="20"/>
                    </a:lnTo>
                    <a:lnTo>
                      <a:pt x="21" y="18"/>
                    </a:lnTo>
                    <a:lnTo>
                      <a:pt x="23" y="18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3" name="Freeform 5782"/>
              <p:cNvSpPr>
                <a:spLocks/>
              </p:cNvSpPr>
              <p:nvPr/>
            </p:nvSpPr>
            <p:spPr bwMode="auto">
              <a:xfrm>
                <a:off x="3003" y="1868"/>
                <a:ext cx="67" cy="88"/>
              </a:xfrm>
              <a:custGeom>
                <a:avLst/>
                <a:gdLst>
                  <a:gd name="T0" fmla="*/ 29 w 67"/>
                  <a:gd name="T1" fmla="*/ 74 h 88"/>
                  <a:gd name="T2" fmla="*/ 33 w 67"/>
                  <a:gd name="T3" fmla="*/ 72 h 88"/>
                  <a:gd name="T4" fmla="*/ 34 w 67"/>
                  <a:gd name="T5" fmla="*/ 70 h 88"/>
                  <a:gd name="T6" fmla="*/ 36 w 67"/>
                  <a:gd name="T7" fmla="*/ 72 h 88"/>
                  <a:gd name="T8" fmla="*/ 38 w 67"/>
                  <a:gd name="T9" fmla="*/ 76 h 88"/>
                  <a:gd name="T10" fmla="*/ 42 w 67"/>
                  <a:gd name="T11" fmla="*/ 81 h 88"/>
                  <a:gd name="T12" fmla="*/ 43 w 67"/>
                  <a:gd name="T13" fmla="*/ 83 h 88"/>
                  <a:gd name="T14" fmla="*/ 47 w 67"/>
                  <a:gd name="T15" fmla="*/ 83 h 88"/>
                  <a:gd name="T16" fmla="*/ 45 w 67"/>
                  <a:gd name="T17" fmla="*/ 86 h 88"/>
                  <a:gd name="T18" fmla="*/ 45 w 67"/>
                  <a:gd name="T19" fmla="*/ 88 h 88"/>
                  <a:gd name="T20" fmla="*/ 54 w 67"/>
                  <a:gd name="T21" fmla="*/ 88 h 88"/>
                  <a:gd name="T22" fmla="*/ 59 w 67"/>
                  <a:gd name="T23" fmla="*/ 81 h 88"/>
                  <a:gd name="T24" fmla="*/ 59 w 67"/>
                  <a:gd name="T25" fmla="*/ 61 h 88"/>
                  <a:gd name="T26" fmla="*/ 65 w 67"/>
                  <a:gd name="T27" fmla="*/ 47 h 88"/>
                  <a:gd name="T28" fmla="*/ 63 w 67"/>
                  <a:gd name="T29" fmla="*/ 38 h 88"/>
                  <a:gd name="T30" fmla="*/ 49 w 67"/>
                  <a:gd name="T31" fmla="*/ 34 h 88"/>
                  <a:gd name="T32" fmla="*/ 42 w 67"/>
                  <a:gd name="T33" fmla="*/ 22 h 88"/>
                  <a:gd name="T34" fmla="*/ 33 w 67"/>
                  <a:gd name="T35" fmla="*/ 9 h 88"/>
                  <a:gd name="T36" fmla="*/ 22 w 67"/>
                  <a:gd name="T37" fmla="*/ 0 h 88"/>
                  <a:gd name="T38" fmla="*/ 9 w 67"/>
                  <a:gd name="T39" fmla="*/ 4 h 88"/>
                  <a:gd name="T40" fmla="*/ 0 w 67"/>
                  <a:gd name="T41" fmla="*/ 8 h 88"/>
                  <a:gd name="T42" fmla="*/ 2 w 67"/>
                  <a:gd name="T43" fmla="*/ 11 h 88"/>
                  <a:gd name="T44" fmla="*/ 2 w 67"/>
                  <a:gd name="T45" fmla="*/ 13 h 88"/>
                  <a:gd name="T46" fmla="*/ 4 w 67"/>
                  <a:gd name="T47" fmla="*/ 15 h 88"/>
                  <a:gd name="T48" fmla="*/ 6 w 67"/>
                  <a:gd name="T49" fmla="*/ 15 h 88"/>
                  <a:gd name="T50" fmla="*/ 4 w 67"/>
                  <a:gd name="T51" fmla="*/ 17 h 88"/>
                  <a:gd name="T52" fmla="*/ 4 w 67"/>
                  <a:gd name="T53" fmla="*/ 18 h 88"/>
                  <a:gd name="T54" fmla="*/ 7 w 67"/>
                  <a:gd name="T55" fmla="*/ 20 h 88"/>
                  <a:gd name="T56" fmla="*/ 11 w 67"/>
                  <a:gd name="T57" fmla="*/ 20 h 88"/>
                  <a:gd name="T58" fmla="*/ 7 w 67"/>
                  <a:gd name="T59" fmla="*/ 22 h 88"/>
                  <a:gd name="T60" fmla="*/ 6 w 67"/>
                  <a:gd name="T61" fmla="*/ 24 h 88"/>
                  <a:gd name="T62" fmla="*/ 7 w 67"/>
                  <a:gd name="T63" fmla="*/ 29 h 88"/>
                  <a:gd name="T64" fmla="*/ 11 w 67"/>
                  <a:gd name="T65" fmla="*/ 31 h 88"/>
                  <a:gd name="T66" fmla="*/ 7 w 67"/>
                  <a:gd name="T67" fmla="*/ 38 h 88"/>
                  <a:gd name="T68" fmla="*/ 6 w 67"/>
                  <a:gd name="T69" fmla="*/ 40 h 88"/>
                  <a:gd name="T70" fmla="*/ 9 w 67"/>
                  <a:gd name="T71" fmla="*/ 43 h 88"/>
                  <a:gd name="T72" fmla="*/ 11 w 67"/>
                  <a:gd name="T73" fmla="*/ 47 h 88"/>
                  <a:gd name="T74" fmla="*/ 13 w 67"/>
                  <a:gd name="T75" fmla="*/ 47 h 88"/>
                  <a:gd name="T76" fmla="*/ 15 w 67"/>
                  <a:gd name="T77" fmla="*/ 49 h 88"/>
                  <a:gd name="T78" fmla="*/ 9 w 67"/>
                  <a:gd name="T79" fmla="*/ 49 h 88"/>
                  <a:gd name="T80" fmla="*/ 9 w 67"/>
                  <a:gd name="T81" fmla="*/ 51 h 88"/>
                  <a:gd name="T82" fmla="*/ 13 w 67"/>
                  <a:gd name="T83" fmla="*/ 58 h 88"/>
                  <a:gd name="T84" fmla="*/ 11 w 67"/>
                  <a:gd name="T85" fmla="*/ 58 h 88"/>
                  <a:gd name="T86" fmla="*/ 9 w 67"/>
                  <a:gd name="T87" fmla="*/ 60 h 88"/>
                  <a:gd name="T88" fmla="*/ 9 w 67"/>
                  <a:gd name="T89" fmla="*/ 61 h 88"/>
                  <a:gd name="T90" fmla="*/ 13 w 67"/>
                  <a:gd name="T91" fmla="*/ 63 h 88"/>
                  <a:gd name="T92" fmla="*/ 13 w 67"/>
                  <a:gd name="T93" fmla="*/ 67 h 88"/>
                  <a:gd name="T94" fmla="*/ 15 w 67"/>
                  <a:gd name="T95" fmla="*/ 67 h 88"/>
                  <a:gd name="T96" fmla="*/ 16 w 67"/>
                  <a:gd name="T97" fmla="*/ 68 h 88"/>
                  <a:gd name="T98" fmla="*/ 16 w 67"/>
                  <a:gd name="T99" fmla="*/ 68 h 88"/>
                  <a:gd name="T100" fmla="*/ 18 w 67"/>
                  <a:gd name="T101" fmla="*/ 70 h 88"/>
                  <a:gd name="T102" fmla="*/ 18 w 67"/>
                  <a:gd name="T103" fmla="*/ 70 h 88"/>
                  <a:gd name="T104" fmla="*/ 20 w 67"/>
                  <a:gd name="T105" fmla="*/ 70 h 88"/>
                  <a:gd name="T106" fmla="*/ 22 w 67"/>
                  <a:gd name="T107" fmla="*/ 70 h 88"/>
                  <a:gd name="T108" fmla="*/ 24 w 67"/>
                  <a:gd name="T109" fmla="*/ 74 h 88"/>
                  <a:gd name="T110" fmla="*/ 25 w 67"/>
                  <a:gd name="T111" fmla="*/ 74 h 88"/>
                  <a:gd name="T112" fmla="*/ 27 w 67"/>
                  <a:gd name="T113" fmla="*/ 76 h 8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67"/>
                  <a:gd name="T172" fmla="*/ 0 h 88"/>
                  <a:gd name="T173" fmla="*/ 67 w 67"/>
                  <a:gd name="T174" fmla="*/ 88 h 88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67" h="88">
                    <a:moveTo>
                      <a:pt x="27" y="76"/>
                    </a:moveTo>
                    <a:lnTo>
                      <a:pt x="27" y="76"/>
                    </a:lnTo>
                    <a:lnTo>
                      <a:pt x="29" y="74"/>
                    </a:lnTo>
                    <a:lnTo>
                      <a:pt x="33" y="72"/>
                    </a:lnTo>
                    <a:lnTo>
                      <a:pt x="33" y="70"/>
                    </a:lnTo>
                    <a:lnTo>
                      <a:pt x="34" y="70"/>
                    </a:lnTo>
                    <a:lnTo>
                      <a:pt x="36" y="70"/>
                    </a:lnTo>
                    <a:lnTo>
                      <a:pt x="36" y="72"/>
                    </a:lnTo>
                    <a:lnTo>
                      <a:pt x="38" y="76"/>
                    </a:lnTo>
                    <a:lnTo>
                      <a:pt x="38" y="77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43" y="83"/>
                    </a:lnTo>
                    <a:lnTo>
                      <a:pt x="45" y="83"/>
                    </a:lnTo>
                    <a:lnTo>
                      <a:pt x="47" y="83"/>
                    </a:lnTo>
                    <a:lnTo>
                      <a:pt x="45" y="85"/>
                    </a:lnTo>
                    <a:lnTo>
                      <a:pt x="45" y="86"/>
                    </a:lnTo>
                    <a:lnTo>
                      <a:pt x="45" y="88"/>
                    </a:lnTo>
                    <a:lnTo>
                      <a:pt x="49" y="88"/>
                    </a:lnTo>
                    <a:lnTo>
                      <a:pt x="50" y="88"/>
                    </a:lnTo>
                    <a:lnTo>
                      <a:pt x="54" y="88"/>
                    </a:lnTo>
                    <a:lnTo>
                      <a:pt x="58" y="88"/>
                    </a:lnTo>
                    <a:lnTo>
                      <a:pt x="59" y="88"/>
                    </a:lnTo>
                    <a:lnTo>
                      <a:pt x="59" y="81"/>
                    </a:lnTo>
                    <a:lnTo>
                      <a:pt x="63" y="74"/>
                    </a:lnTo>
                    <a:lnTo>
                      <a:pt x="67" y="70"/>
                    </a:lnTo>
                    <a:lnTo>
                      <a:pt x="59" y="61"/>
                    </a:lnTo>
                    <a:lnTo>
                      <a:pt x="59" y="49"/>
                    </a:lnTo>
                    <a:lnTo>
                      <a:pt x="65" y="47"/>
                    </a:lnTo>
                    <a:lnTo>
                      <a:pt x="61" y="47"/>
                    </a:lnTo>
                    <a:lnTo>
                      <a:pt x="59" y="42"/>
                    </a:lnTo>
                    <a:lnTo>
                      <a:pt x="63" y="38"/>
                    </a:lnTo>
                    <a:lnTo>
                      <a:pt x="59" y="34"/>
                    </a:lnTo>
                    <a:lnTo>
                      <a:pt x="58" y="38"/>
                    </a:lnTo>
                    <a:lnTo>
                      <a:pt x="49" y="34"/>
                    </a:lnTo>
                    <a:lnTo>
                      <a:pt x="43" y="31"/>
                    </a:lnTo>
                    <a:lnTo>
                      <a:pt x="43" y="24"/>
                    </a:lnTo>
                    <a:lnTo>
                      <a:pt x="42" y="22"/>
                    </a:lnTo>
                    <a:lnTo>
                      <a:pt x="38" y="22"/>
                    </a:lnTo>
                    <a:lnTo>
                      <a:pt x="34" y="18"/>
                    </a:lnTo>
                    <a:lnTo>
                      <a:pt x="33" y="9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22" y="0"/>
                    </a:lnTo>
                    <a:lnTo>
                      <a:pt x="18" y="2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6" y="6"/>
                    </a:lnTo>
                    <a:lnTo>
                      <a:pt x="4" y="6"/>
                    </a:lnTo>
                    <a:lnTo>
                      <a:pt x="0" y="8"/>
                    </a:lnTo>
                    <a:lnTo>
                      <a:pt x="2" y="9"/>
                    </a:lnTo>
                    <a:lnTo>
                      <a:pt x="2" y="11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4" y="15"/>
                    </a:lnTo>
                    <a:lnTo>
                      <a:pt x="6" y="15"/>
                    </a:lnTo>
                    <a:lnTo>
                      <a:pt x="4" y="17"/>
                    </a:lnTo>
                    <a:lnTo>
                      <a:pt x="4" y="18"/>
                    </a:lnTo>
                    <a:lnTo>
                      <a:pt x="6" y="18"/>
                    </a:lnTo>
                    <a:lnTo>
                      <a:pt x="6" y="20"/>
                    </a:lnTo>
                    <a:lnTo>
                      <a:pt x="7" y="20"/>
                    </a:lnTo>
                    <a:lnTo>
                      <a:pt x="9" y="20"/>
                    </a:lnTo>
                    <a:lnTo>
                      <a:pt x="11" y="20"/>
                    </a:lnTo>
                    <a:lnTo>
                      <a:pt x="11" y="22"/>
                    </a:lnTo>
                    <a:lnTo>
                      <a:pt x="9" y="22"/>
                    </a:lnTo>
                    <a:lnTo>
                      <a:pt x="7" y="22"/>
                    </a:lnTo>
                    <a:lnTo>
                      <a:pt x="7" y="24"/>
                    </a:lnTo>
                    <a:lnTo>
                      <a:pt x="6" y="24"/>
                    </a:lnTo>
                    <a:lnTo>
                      <a:pt x="6" y="27"/>
                    </a:lnTo>
                    <a:lnTo>
                      <a:pt x="7" y="27"/>
                    </a:lnTo>
                    <a:lnTo>
                      <a:pt x="7" y="29"/>
                    </a:lnTo>
                    <a:lnTo>
                      <a:pt x="9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3"/>
                    </a:lnTo>
                    <a:lnTo>
                      <a:pt x="7" y="38"/>
                    </a:lnTo>
                    <a:lnTo>
                      <a:pt x="7" y="40"/>
                    </a:lnTo>
                    <a:lnTo>
                      <a:pt x="6" y="40"/>
                    </a:lnTo>
                    <a:lnTo>
                      <a:pt x="7" y="43"/>
                    </a:lnTo>
                    <a:lnTo>
                      <a:pt x="9" y="43"/>
                    </a:lnTo>
                    <a:lnTo>
                      <a:pt x="11" y="45"/>
                    </a:lnTo>
                    <a:lnTo>
                      <a:pt x="11" y="47"/>
                    </a:lnTo>
                    <a:lnTo>
                      <a:pt x="13" y="45"/>
                    </a:lnTo>
                    <a:lnTo>
                      <a:pt x="13" y="47"/>
                    </a:lnTo>
                    <a:lnTo>
                      <a:pt x="15" y="47"/>
                    </a:lnTo>
                    <a:lnTo>
                      <a:pt x="15" y="49"/>
                    </a:lnTo>
                    <a:lnTo>
                      <a:pt x="13" y="51"/>
                    </a:lnTo>
                    <a:lnTo>
                      <a:pt x="11" y="51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3" y="54"/>
                    </a:lnTo>
                    <a:lnTo>
                      <a:pt x="13" y="56"/>
                    </a:lnTo>
                    <a:lnTo>
                      <a:pt x="13" y="58"/>
                    </a:lnTo>
                    <a:lnTo>
                      <a:pt x="11" y="60"/>
                    </a:lnTo>
                    <a:lnTo>
                      <a:pt x="11" y="58"/>
                    </a:lnTo>
                    <a:lnTo>
                      <a:pt x="9" y="60"/>
                    </a:lnTo>
                    <a:lnTo>
                      <a:pt x="9" y="61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3" y="67"/>
                    </a:lnTo>
                    <a:lnTo>
                      <a:pt x="15" y="67"/>
                    </a:lnTo>
                    <a:lnTo>
                      <a:pt x="15" y="68"/>
                    </a:lnTo>
                    <a:lnTo>
                      <a:pt x="16" y="68"/>
                    </a:lnTo>
                    <a:lnTo>
                      <a:pt x="18" y="70"/>
                    </a:lnTo>
                    <a:lnTo>
                      <a:pt x="20" y="70"/>
                    </a:lnTo>
                    <a:lnTo>
                      <a:pt x="22" y="70"/>
                    </a:lnTo>
                    <a:lnTo>
                      <a:pt x="22" y="72"/>
                    </a:lnTo>
                    <a:lnTo>
                      <a:pt x="24" y="74"/>
                    </a:lnTo>
                    <a:lnTo>
                      <a:pt x="25" y="74"/>
                    </a:lnTo>
                    <a:lnTo>
                      <a:pt x="27" y="74"/>
                    </a:lnTo>
                    <a:lnTo>
                      <a:pt x="27" y="76"/>
                    </a:lnTo>
                    <a:close/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4" name="Freeform 5783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5" name="Freeform 5784"/>
              <p:cNvSpPr>
                <a:spLocks/>
              </p:cNvSpPr>
              <p:nvPr/>
            </p:nvSpPr>
            <p:spPr bwMode="auto">
              <a:xfrm>
                <a:off x="1389" y="2579"/>
                <a:ext cx="3" cy="7"/>
              </a:xfrm>
              <a:custGeom>
                <a:avLst/>
                <a:gdLst>
                  <a:gd name="T0" fmla="*/ 2 w 3"/>
                  <a:gd name="T1" fmla="*/ 0 h 7"/>
                  <a:gd name="T2" fmla="*/ 3 w 3"/>
                  <a:gd name="T3" fmla="*/ 0 h 7"/>
                  <a:gd name="T4" fmla="*/ 3 w 3"/>
                  <a:gd name="T5" fmla="*/ 0 h 7"/>
                  <a:gd name="T6" fmla="*/ 2 w 3"/>
                  <a:gd name="T7" fmla="*/ 2 h 7"/>
                  <a:gd name="T8" fmla="*/ 0 w 3"/>
                  <a:gd name="T9" fmla="*/ 5 h 7"/>
                  <a:gd name="T10" fmla="*/ 3 w 3"/>
                  <a:gd name="T11" fmla="*/ 7 h 7"/>
                  <a:gd name="T12" fmla="*/ 3 w 3"/>
                  <a:gd name="T13" fmla="*/ 0 h 7"/>
                  <a:gd name="T14" fmla="*/ 2 w 3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7"/>
                  <a:gd name="T26" fmla="*/ 3 w 3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7">
                    <a:moveTo>
                      <a:pt x="2" y="0"/>
                    </a:moveTo>
                    <a:lnTo>
                      <a:pt x="3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3" y="7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6" name="Freeform 5785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7" name="Freeform 5786"/>
              <p:cNvSpPr>
                <a:spLocks/>
              </p:cNvSpPr>
              <p:nvPr/>
            </p:nvSpPr>
            <p:spPr bwMode="auto">
              <a:xfrm>
                <a:off x="1665" y="2155"/>
                <a:ext cx="1" cy="3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3 h 3"/>
                  <a:gd name="T10" fmla="*/ 1 w 1"/>
                  <a:gd name="T11" fmla="*/ 3 h 3"/>
                  <a:gd name="T12" fmla="*/ 1 w 1"/>
                  <a:gd name="T13" fmla="*/ 2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"/>
                  <a:gd name="T22" fmla="*/ 0 h 3"/>
                  <a:gd name="T23" fmla="*/ 1 w 1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" h="3">
                    <a:moveTo>
                      <a:pt x="1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1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8" name="Freeform 5787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39" name="Freeform 5788"/>
              <p:cNvSpPr>
                <a:spLocks/>
              </p:cNvSpPr>
              <p:nvPr/>
            </p:nvSpPr>
            <p:spPr bwMode="auto">
              <a:xfrm>
                <a:off x="1446" y="2402"/>
                <a:ext cx="34" cy="12"/>
              </a:xfrm>
              <a:custGeom>
                <a:avLst/>
                <a:gdLst>
                  <a:gd name="T0" fmla="*/ 20 w 34"/>
                  <a:gd name="T1" fmla="*/ 2 h 12"/>
                  <a:gd name="T2" fmla="*/ 22 w 34"/>
                  <a:gd name="T3" fmla="*/ 2 h 12"/>
                  <a:gd name="T4" fmla="*/ 23 w 34"/>
                  <a:gd name="T5" fmla="*/ 3 h 12"/>
                  <a:gd name="T6" fmla="*/ 25 w 34"/>
                  <a:gd name="T7" fmla="*/ 5 h 12"/>
                  <a:gd name="T8" fmla="*/ 31 w 34"/>
                  <a:gd name="T9" fmla="*/ 5 h 12"/>
                  <a:gd name="T10" fmla="*/ 34 w 34"/>
                  <a:gd name="T11" fmla="*/ 11 h 12"/>
                  <a:gd name="T12" fmla="*/ 31 w 34"/>
                  <a:gd name="T13" fmla="*/ 11 h 12"/>
                  <a:gd name="T14" fmla="*/ 27 w 34"/>
                  <a:gd name="T15" fmla="*/ 9 h 12"/>
                  <a:gd name="T16" fmla="*/ 23 w 34"/>
                  <a:gd name="T17" fmla="*/ 11 h 12"/>
                  <a:gd name="T18" fmla="*/ 20 w 34"/>
                  <a:gd name="T19" fmla="*/ 11 h 12"/>
                  <a:gd name="T20" fmla="*/ 20 w 34"/>
                  <a:gd name="T21" fmla="*/ 12 h 12"/>
                  <a:gd name="T22" fmla="*/ 16 w 34"/>
                  <a:gd name="T23" fmla="*/ 12 h 12"/>
                  <a:gd name="T24" fmla="*/ 15 w 34"/>
                  <a:gd name="T25" fmla="*/ 11 h 12"/>
                  <a:gd name="T26" fmla="*/ 11 w 34"/>
                  <a:gd name="T27" fmla="*/ 11 h 12"/>
                  <a:gd name="T28" fmla="*/ 6 w 34"/>
                  <a:gd name="T29" fmla="*/ 7 h 12"/>
                  <a:gd name="T30" fmla="*/ 2 w 34"/>
                  <a:gd name="T31" fmla="*/ 5 h 12"/>
                  <a:gd name="T32" fmla="*/ 0 w 34"/>
                  <a:gd name="T33" fmla="*/ 3 h 12"/>
                  <a:gd name="T34" fmla="*/ 2 w 34"/>
                  <a:gd name="T35" fmla="*/ 2 h 12"/>
                  <a:gd name="T36" fmla="*/ 7 w 34"/>
                  <a:gd name="T37" fmla="*/ 0 h 12"/>
                  <a:gd name="T38" fmla="*/ 20 w 3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12"/>
                  <a:gd name="T62" fmla="*/ 34 w 3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12">
                    <a:moveTo>
                      <a:pt x="20" y="2"/>
                    </a:moveTo>
                    <a:lnTo>
                      <a:pt x="22" y="2"/>
                    </a:lnTo>
                    <a:lnTo>
                      <a:pt x="23" y="3"/>
                    </a:lnTo>
                    <a:lnTo>
                      <a:pt x="25" y="5"/>
                    </a:lnTo>
                    <a:lnTo>
                      <a:pt x="31" y="5"/>
                    </a:lnTo>
                    <a:lnTo>
                      <a:pt x="34" y="11"/>
                    </a:lnTo>
                    <a:lnTo>
                      <a:pt x="31" y="11"/>
                    </a:lnTo>
                    <a:lnTo>
                      <a:pt x="27" y="9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20" y="12"/>
                    </a:lnTo>
                    <a:lnTo>
                      <a:pt x="16" y="12"/>
                    </a:lnTo>
                    <a:lnTo>
                      <a:pt x="15" y="11"/>
                    </a:lnTo>
                    <a:lnTo>
                      <a:pt x="11" y="11"/>
                    </a:lnTo>
                    <a:lnTo>
                      <a:pt x="6" y="7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2" y="2"/>
                    </a:lnTo>
                    <a:lnTo>
                      <a:pt x="7" y="0"/>
                    </a:lnTo>
                    <a:lnTo>
                      <a:pt x="2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0" name="Freeform 5789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1" name="Freeform 5790"/>
              <p:cNvSpPr>
                <a:spLocks/>
              </p:cNvSpPr>
              <p:nvPr/>
            </p:nvSpPr>
            <p:spPr bwMode="auto">
              <a:xfrm>
                <a:off x="1511" y="3436"/>
                <a:ext cx="16" cy="38"/>
              </a:xfrm>
              <a:custGeom>
                <a:avLst/>
                <a:gdLst>
                  <a:gd name="T0" fmla="*/ 7 w 16"/>
                  <a:gd name="T1" fmla="*/ 0 h 38"/>
                  <a:gd name="T2" fmla="*/ 9 w 16"/>
                  <a:gd name="T3" fmla="*/ 0 h 38"/>
                  <a:gd name="T4" fmla="*/ 9 w 16"/>
                  <a:gd name="T5" fmla="*/ 4 h 38"/>
                  <a:gd name="T6" fmla="*/ 10 w 16"/>
                  <a:gd name="T7" fmla="*/ 4 h 38"/>
                  <a:gd name="T8" fmla="*/ 12 w 16"/>
                  <a:gd name="T9" fmla="*/ 4 h 38"/>
                  <a:gd name="T10" fmla="*/ 16 w 16"/>
                  <a:gd name="T11" fmla="*/ 15 h 38"/>
                  <a:gd name="T12" fmla="*/ 12 w 16"/>
                  <a:gd name="T13" fmla="*/ 15 h 38"/>
                  <a:gd name="T14" fmla="*/ 10 w 16"/>
                  <a:gd name="T15" fmla="*/ 18 h 38"/>
                  <a:gd name="T16" fmla="*/ 10 w 16"/>
                  <a:gd name="T17" fmla="*/ 18 h 38"/>
                  <a:gd name="T18" fmla="*/ 9 w 16"/>
                  <a:gd name="T19" fmla="*/ 20 h 38"/>
                  <a:gd name="T20" fmla="*/ 9 w 16"/>
                  <a:gd name="T21" fmla="*/ 20 h 38"/>
                  <a:gd name="T22" fmla="*/ 10 w 16"/>
                  <a:gd name="T23" fmla="*/ 22 h 38"/>
                  <a:gd name="T24" fmla="*/ 12 w 16"/>
                  <a:gd name="T25" fmla="*/ 23 h 38"/>
                  <a:gd name="T26" fmla="*/ 12 w 16"/>
                  <a:gd name="T27" fmla="*/ 25 h 38"/>
                  <a:gd name="T28" fmla="*/ 10 w 16"/>
                  <a:gd name="T29" fmla="*/ 25 h 38"/>
                  <a:gd name="T30" fmla="*/ 12 w 16"/>
                  <a:gd name="T31" fmla="*/ 29 h 38"/>
                  <a:gd name="T32" fmla="*/ 12 w 16"/>
                  <a:gd name="T33" fmla="*/ 32 h 38"/>
                  <a:gd name="T34" fmla="*/ 9 w 16"/>
                  <a:gd name="T35" fmla="*/ 32 h 38"/>
                  <a:gd name="T36" fmla="*/ 10 w 16"/>
                  <a:gd name="T37" fmla="*/ 36 h 38"/>
                  <a:gd name="T38" fmla="*/ 9 w 16"/>
                  <a:gd name="T39" fmla="*/ 38 h 38"/>
                  <a:gd name="T40" fmla="*/ 1 w 16"/>
                  <a:gd name="T41" fmla="*/ 36 h 38"/>
                  <a:gd name="T42" fmla="*/ 0 w 16"/>
                  <a:gd name="T43" fmla="*/ 32 h 38"/>
                  <a:gd name="T44" fmla="*/ 5 w 16"/>
                  <a:gd name="T45" fmla="*/ 4 h 38"/>
                  <a:gd name="T46" fmla="*/ 5 w 16"/>
                  <a:gd name="T47" fmla="*/ 4 h 38"/>
                  <a:gd name="T48" fmla="*/ 7 w 16"/>
                  <a:gd name="T49" fmla="*/ 0 h 3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"/>
                  <a:gd name="T76" fmla="*/ 0 h 38"/>
                  <a:gd name="T77" fmla="*/ 16 w 16"/>
                  <a:gd name="T78" fmla="*/ 38 h 3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" h="38">
                    <a:moveTo>
                      <a:pt x="7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10" y="4"/>
                    </a:lnTo>
                    <a:lnTo>
                      <a:pt x="12" y="4"/>
                    </a:lnTo>
                    <a:lnTo>
                      <a:pt x="16" y="15"/>
                    </a:lnTo>
                    <a:lnTo>
                      <a:pt x="12" y="15"/>
                    </a:lnTo>
                    <a:lnTo>
                      <a:pt x="10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2" y="23"/>
                    </a:lnTo>
                    <a:lnTo>
                      <a:pt x="12" y="25"/>
                    </a:lnTo>
                    <a:lnTo>
                      <a:pt x="10" y="25"/>
                    </a:lnTo>
                    <a:lnTo>
                      <a:pt x="12" y="29"/>
                    </a:lnTo>
                    <a:lnTo>
                      <a:pt x="12" y="32"/>
                    </a:lnTo>
                    <a:lnTo>
                      <a:pt x="9" y="32"/>
                    </a:lnTo>
                    <a:lnTo>
                      <a:pt x="10" y="36"/>
                    </a:lnTo>
                    <a:lnTo>
                      <a:pt x="9" y="38"/>
                    </a:lnTo>
                    <a:lnTo>
                      <a:pt x="1" y="36"/>
                    </a:lnTo>
                    <a:lnTo>
                      <a:pt x="0" y="32"/>
                    </a:lnTo>
                    <a:lnTo>
                      <a:pt x="5" y="4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2" name="Freeform 5791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3" name="Freeform 5792"/>
              <p:cNvSpPr>
                <a:spLocks/>
              </p:cNvSpPr>
              <p:nvPr/>
            </p:nvSpPr>
            <p:spPr bwMode="auto">
              <a:xfrm>
                <a:off x="1525" y="3495"/>
                <a:ext cx="11" cy="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11 w 11"/>
                  <a:gd name="T5" fmla="*/ 2 h 13"/>
                  <a:gd name="T6" fmla="*/ 11 w 11"/>
                  <a:gd name="T7" fmla="*/ 4 h 13"/>
                  <a:gd name="T8" fmla="*/ 11 w 11"/>
                  <a:gd name="T9" fmla="*/ 4 h 13"/>
                  <a:gd name="T10" fmla="*/ 11 w 11"/>
                  <a:gd name="T11" fmla="*/ 6 h 13"/>
                  <a:gd name="T12" fmla="*/ 11 w 11"/>
                  <a:gd name="T13" fmla="*/ 9 h 13"/>
                  <a:gd name="T14" fmla="*/ 7 w 11"/>
                  <a:gd name="T15" fmla="*/ 11 h 13"/>
                  <a:gd name="T16" fmla="*/ 5 w 11"/>
                  <a:gd name="T17" fmla="*/ 13 h 13"/>
                  <a:gd name="T18" fmla="*/ 4 w 11"/>
                  <a:gd name="T19" fmla="*/ 11 h 13"/>
                  <a:gd name="T20" fmla="*/ 0 w 11"/>
                  <a:gd name="T21" fmla="*/ 7 h 13"/>
                  <a:gd name="T22" fmla="*/ 0 w 11"/>
                  <a:gd name="T23" fmla="*/ 4 h 13"/>
                  <a:gd name="T24" fmla="*/ 7 w 11"/>
                  <a:gd name="T25" fmla="*/ 0 h 1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13"/>
                  <a:gd name="T41" fmla="*/ 11 w 11"/>
                  <a:gd name="T42" fmla="*/ 13 h 1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13">
                    <a:moveTo>
                      <a:pt x="7" y="0"/>
                    </a:moveTo>
                    <a:lnTo>
                      <a:pt x="7" y="0"/>
                    </a:lnTo>
                    <a:lnTo>
                      <a:pt x="11" y="2"/>
                    </a:lnTo>
                    <a:lnTo>
                      <a:pt x="11" y="4"/>
                    </a:lnTo>
                    <a:lnTo>
                      <a:pt x="11" y="6"/>
                    </a:lnTo>
                    <a:lnTo>
                      <a:pt x="11" y="9"/>
                    </a:lnTo>
                    <a:lnTo>
                      <a:pt x="7" y="11"/>
                    </a:lnTo>
                    <a:lnTo>
                      <a:pt x="5" y="13"/>
                    </a:lnTo>
                    <a:lnTo>
                      <a:pt x="4" y="11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4" name="Freeform 5793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5" name="Freeform 5794"/>
              <p:cNvSpPr>
                <a:spLocks/>
              </p:cNvSpPr>
              <p:nvPr/>
            </p:nvSpPr>
            <p:spPr bwMode="auto">
              <a:xfrm>
                <a:off x="1511" y="3501"/>
                <a:ext cx="7" cy="1"/>
              </a:xfrm>
              <a:custGeom>
                <a:avLst/>
                <a:gdLst>
                  <a:gd name="T0" fmla="*/ 0 w 7"/>
                  <a:gd name="T1" fmla="*/ 0 h 1"/>
                  <a:gd name="T2" fmla="*/ 3 w 7"/>
                  <a:gd name="T3" fmla="*/ 0 h 1"/>
                  <a:gd name="T4" fmla="*/ 5 w 7"/>
                  <a:gd name="T5" fmla="*/ 0 h 1"/>
                  <a:gd name="T6" fmla="*/ 7 w 7"/>
                  <a:gd name="T7" fmla="*/ 1 h 1"/>
                  <a:gd name="T8" fmla="*/ 1 w 7"/>
                  <a:gd name="T9" fmla="*/ 1 h 1"/>
                  <a:gd name="T10" fmla="*/ 1 w 7"/>
                  <a:gd name="T11" fmla="*/ 1 h 1"/>
                  <a:gd name="T12" fmla="*/ 0 w 7"/>
                  <a:gd name="T13" fmla="*/ 0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7"/>
                  <a:gd name="T22" fmla="*/ 0 h 1"/>
                  <a:gd name="T23" fmla="*/ 7 w 7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7" h="1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7" y="1"/>
                    </a:lnTo>
                    <a:lnTo>
                      <a:pt x="1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6" name="Freeform 5795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7" name="Freeform 5796"/>
              <p:cNvSpPr>
                <a:spLocks/>
              </p:cNvSpPr>
              <p:nvPr/>
            </p:nvSpPr>
            <p:spPr bwMode="auto">
              <a:xfrm>
                <a:off x="1511" y="3506"/>
                <a:ext cx="5" cy="4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4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5 w 5"/>
                  <a:gd name="T13" fmla="*/ 2 h 4"/>
                  <a:gd name="T14" fmla="*/ 1 w 5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1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1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8" name="Freeform 5797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49" name="Freeform 5798"/>
              <p:cNvSpPr>
                <a:spLocks/>
              </p:cNvSpPr>
              <p:nvPr/>
            </p:nvSpPr>
            <p:spPr bwMode="auto">
              <a:xfrm>
                <a:off x="1512" y="3510"/>
                <a:ext cx="8" cy="5"/>
              </a:xfrm>
              <a:custGeom>
                <a:avLst/>
                <a:gdLst>
                  <a:gd name="T0" fmla="*/ 2 w 8"/>
                  <a:gd name="T1" fmla="*/ 1 h 5"/>
                  <a:gd name="T2" fmla="*/ 0 w 8"/>
                  <a:gd name="T3" fmla="*/ 1 h 5"/>
                  <a:gd name="T4" fmla="*/ 0 w 8"/>
                  <a:gd name="T5" fmla="*/ 1 h 5"/>
                  <a:gd name="T6" fmla="*/ 8 w 8"/>
                  <a:gd name="T7" fmla="*/ 0 h 5"/>
                  <a:gd name="T8" fmla="*/ 8 w 8"/>
                  <a:gd name="T9" fmla="*/ 3 h 5"/>
                  <a:gd name="T10" fmla="*/ 8 w 8"/>
                  <a:gd name="T11" fmla="*/ 5 h 5"/>
                  <a:gd name="T12" fmla="*/ 4 w 8"/>
                  <a:gd name="T13" fmla="*/ 1 h 5"/>
                  <a:gd name="T14" fmla="*/ 2 w 8"/>
                  <a:gd name="T15" fmla="*/ 1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2" y="1"/>
                    </a:moveTo>
                    <a:lnTo>
                      <a:pt x="0" y="1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4" y="1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0" name="Freeform 5799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1" name="Freeform 5800"/>
              <p:cNvSpPr>
                <a:spLocks/>
              </p:cNvSpPr>
              <p:nvPr/>
            </p:nvSpPr>
            <p:spPr bwMode="auto">
              <a:xfrm>
                <a:off x="1514" y="3513"/>
                <a:ext cx="4" cy="4"/>
              </a:xfrm>
              <a:custGeom>
                <a:avLst/>
                <a:gdLst>
                  <a:gd name="T0" fmla="*/ 0 w 4"/>
                  <a:gd name="T1" fmla="*/ 0 h 4"/>
                  <a:gd name="T2" fmla="*/ 2 w 4"/>
                  <a:gd name="T3" fmla="*/ 2 h 4"/>
                  <a:gd name="T4" fmla="*/ 4 w 4"/>
                  <a:gd name="T5" fmla="*/ 4 h 4"/>
                  <a:gd name="T6" fmla="*/ 2 w 4"/>
                  <a:gd name="T7" fmla="*/ 2 h 4"/>
                  <a:gd name="T8" fmla="*/ 0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0" y="0"/>
                    </a:moveTo>
                    <a:lnTo>
                      <a:pt x="2" y="2"/>
                    </a:lnTo>
                    <a:lnTo>
                      <a:pt x="4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2" name="Freeform 5801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3" name="Freeform 5802"/>
              <p:cNvSpPr>
                <a:spLocks/>
              </p:cNvSpPr>
              <p:nvPr/>
            </p:nvSpPr>
            <p:spPr bwMode="auto">
              <a:xfrm>
                <a:off x="1518" y="3526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1 h 3"/>
                  <a:gd name="T6" fmla="*/ 2 w 2"/>
                  <a:gd name="T7" fmla="*/ 3 h 3"/>
                  <a:gd name="T8" fmla="*/ 0 w 2"/>
                  <a:gd name="T9" fmla="*/ 3 h 3"/>
                  <a:gd name="T10" fmla="*/ 0 w 2"/>
                  <a:gd name="T11" fmla="*/ 1 h 3"/>
                  <a:gd name="T12" fmla="*/ 0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4" name="Freeform 5803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5" name="Freeform 5804"/>
              <p:cNvSpPr>
                <a:spLocks/>
              </p:cNvSpPr>
              <p:nvPr/>
            </p:nvSpPr>
            <p:spPr bwMode="auto">
              <a:xfrm>
                <a:off x="1507" y="3567"/>
                <a:ext cx="5" cy="5"/>
              </a:xfrm>
              <a:custGeom>
                <a:avLst/>
                <a:gdLst>
                  <a:gd name="T0" fmla="*/ 4 w 5"/>
                  <a:gd name="T1" fmla="*/ 5 h 5"/>
                  <a:gd name="T2" fmla="*/ 2 w 5"/>
                  <a:gd name="T3" fmla="*/ 5 h 5"/>
                  <a:gd name="T4" fmla="*/ 0 w 5"/>
                  <a:gd name="T5" fmla="*/ 5 h 5"/>
                  <a:gd name="T6" fmla="*/ 0 w 5"/>
                  <a:gd name="T7" fmla="*/ 2 h 5"/>
                  <a:gd name="T8" fmla="*/ 0 w 5"/>
                  <a:gd name="T9" fmla="*/ 2 h 5"/>
                  <a:gd name="T10" fmla="*/ 2 w 5"/>
                  <a:gd name="T11" fmla="*/ 0 h 5"/>
                  <a:gd name="T12" fmla="*/ 4 w 5"/>
                  <a:gd name="T13" fmla="*/ 3 h 5"/>
                  <a:gd name="T14" fmla="*/ 5 w 5"/>
                  <a:gd name="T15" fmla="*/ 5 h 5"/>
                  <a:gd name="T16" fmla="*/ 4 w 5"/>
                  <a:gd name="T17" fmla="*/ 5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4" y="5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3"/>
                    </a:lnTo>
                    <a:lnTo>
                      <a:pt x="5" y="5"/>
                    </a:lnTo>
                    <a:lnTo>
                      <a:pt x="4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6" name="Freeform 5805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7" name="Freeform 5806"/>
              <p:cNvSpPr>
                <a:spLocks/>
              </p:cNvSpPr>
              <p:nvPr/>
            </p:nvSpPr>
            <p:spPr bwMode="auto">
              <a:xfrm>
                <a:off x="1495" y="3570"/>
                <a:ext cx="5" cy="4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2 h 4"/>
                  <a:gd name="T4" fmla="*/ 5 w 5"/>
                  <a:gd name="T5" fmla="*/ 4 h 4"/>
                  <a:gd name="T6" fmla="*/ 1 w 5"/>
                  <a:gd name="T7" fmla="*/ 4 h 4"/>
                  <a:gd name="T8" fmla="*/ 0 w 5"/>
                  <a:gd name="T9" fmla="*/ 4 h 4"/>
                  <a:gd name="T10" fmla="*/ 1 w 5"/>
                  <a:gd name="T11" fmla="*/ 2 h 4"/>
                  <a:gd name="T12" fmla="*/ 3 w 5"/>
                  <a:gd name="T13" fmla="*/ 0 h 4"/>
                  <a:gd name="T14" fmla="*/ 5 w 5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4"/>
                  <a:gd name="T26" fmla="*/ 5 w 5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4">
                    <a:moveTo>
                      <a:pt x="5" y="0"/>
                    </a:moveTo>
                    <a:lnTo>
                      <a:pt x="5" y="2"/>
                    </a:lnTo>
                    <a:lnTo>
                      <a:pt x="5" y="4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1" y="2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8" name="Freeform 5807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59" name="Freeform 5808"/>
              <p:cNvSpPr>
                <a:spLocks/>
              </p:cNvSpPr>
              <p:nvPr/>
            </p:nvSpPr>
            <p:spPr bwMode="auto">
              <a:xfrm>
                <a:off x="1498" y="3579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0 h 8"/>
                  <a:gd name="T4" fmla="*/ 5 w 5"/>
                  <a:gd name="T5" fmla="*/ 2 h 8"/>
                  <a:gd name="T6" fmla="*/ 5 w 5"/>
                  <a:gd name="T7" fmla="*/ 4 h 8"/>
                  <a:gd name="T8" fmla="*/ 5 w 5"/>
                  <a:gd name="T9" fmla="*/ 6 h 8"/>
                  <a:gd name="T10" fmla="*/ 5 w 5"/>
                  <a:gd name="T11" fmla="*/ 8 h 8"/>
                  <a:gd name="T12" fmla="*/ 4 w 5"/>
                  <a:gd name="T13" fmla="*/ 8 h 8"/>
                  <a:gd name="T14" fmla="*/ 0 w 5"/>
                  <a:gd name="T15" fmla="*/ 0 h 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8"/>
                  <a:gd name="T26" fmla="*/ 5 w 5"/>
                  <a:gd name="T27" fmla="*/ 8 h 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8">
                    <a:moveTo>
                      <a:pt x="0" y="0"/>
                    </a:moveTo>
                    <a:lnTo>
                      <a:pt x="0" y="0"/>
                    </a:lnTo>
                    <a:lnTo>
                      <a:pt x="5" y="2"/>
                    </a:lnTo>
                    <a:lnTo>
                      <a:pt x="5" y="4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0" name="Freeform 5809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1" name="Freeform 5810"/>
              <p:cNvSpPr>
                <a:spLocks/>
              </p:cNvSpPr>
              <p:nvPr/>
            </p:nvSpPr>
            <p:spPr bwMode="auto">
              <a:xfrm>
                <a:off x="1493" y="3578"/>
                <a:ext cx="7" cy="14"/>
              </a:xfrm>
              <a:custGeom>
                <a:avLst/>
                <a:gdLst>
                  <a:gd name="T0" fmla="*/ 0 w 7"/>
                  <a:gd name="T1" fmla="*/ 3 h 14"/>
                  <a:gd name="T2" fmla="*/ 0 w 7"/>
                  <a:gd name="T3" fmla="*/ 1 h 14"/>
                  <a:gd name="T4" fmla="*/ 2 w 7"/>
                  <a:gd name="T5" fmla="*/ 0 h 14"/>
                  <a:gd name="T6" fmla="*/ 7 w 7"/>
                  <a:gd name="T7" fmla="*/ 12 h 14"/>
                  <a:gd name="T8" fmla="*/ 7 w 7"/>
                  <a:gd name="T9" fmla="*/ 14 h 14"/>
                  <a:gd name="T10" fmla="*/ 5 w 7"/>
                  <a:gd name="T11" fmla="*/ 14 h 14"/>
                  <a:gd name="T12" fmla="*/ 5 w 7"/>
                  <a:gd name="T13" fmla="*/ 12 h 14"/>
                  <a:gd name="T14" fmla="*/ 3 w 7"/>
                  <a:gd name="T15" fmla="*/ 10 h 14"/>
                  <a:gd name="T16" fmla="*/ 2 w 7"/>
                  <a:gd name="T17" fmla="*/ 7 h 14"/>
                  <a:gd name="T18" fmla="*/ 0 w 7"/>
                  <a:gd name="T19" fmla="*/ 3 h 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14"/>
                  <a:gd name="T32" fmla="*/ 7 w 7"/>
                  <a:gd name="T33" fmla="*/ 14 h 1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14">
                    <a:moveTo>
                      <a:pt x="0" y="3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7" y="12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3" y="10"/>
                    </a:lnTo>
                    <a:lnTo>
                      <a:pt x="2" y="7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2" name="Freeform 5811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3" name="Freeform 5812"/>
              <p:cNvSpPr>
                <a:spLocks/>
              </p:cNvSpPr>
              <p:nvPr/>
            </p:nvSpPr>
            <p:spPr bwMode="auto">
              <a:xfrm>
                <a:off x="1502" y="3588"/>
                <a:ext cx="7" cy="6"/>
              </a:xfrm>
              <a:custGeom>
                <a:avLst/>
                <a:gdLst>
                  <a:gd name="T0" fmla="*/ 0 w 7"/>
                  <a:gd name="T1" fmla="*/ 0 h 6"/>
                  <a:gd name="T2" fmla="*/ 3 w 7"/>
                  <a:gd name="T3" fmla="*/ 0 h 6"/>
                  <a:gd name="T4" fmla="*/ 3 w 7"/>
                  <a:gd name="T5" fmla="*/ 2 h 6"/>
                  <a:gd name="T6" fmla="*/ 5 w 7"/>
                  <a:gd name="T7" fmla="*/ 4 h 6"/>
                  <a:gd name="T8" fmla="*/ 7 w 7"/>
                  <a:gd name="T9" fmla="*/ 6 h 6"/>
                  <a:gd name="T10" fmla="*/ 0 w 7"/>
                  <a:gd name="T11" fmla="*/ 2 h 6"/>
                  <a:gd name="T12" fmla="*/ 0 w 7"/>
                  <a:gd name="T13" fmla="*/ 2 h 6"/>
                  <a:gd name="T14" fmla="*/ 0 w 7"/>
                  <a:gd name="T15" fmla="*/ 0 h 6"/>
                  <a:gd name="T16" fmla="*/ 0 w 7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6"/>
                  <a:gd name="T29" fmla="*/ 7 w 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6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5" y="4"/>
                    </a:lnTo>
                    <a:lnTo>
                      <a:pt x="7" y="6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4" name="Freeform 5813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5" name="Freeform 5814"/>
              <p:cNvSpPr>
                <a:spLocks/>
              </p:cNvSpPr>
              <p:nvPr/>
            </p:nvSpPr>
            <p:spPr bwMode="auto">
              <a:xfrm>
                <a:off x="1493" y="3588"/>
                <a:ext cx="3" cy="7"/>
              </a:xfrm>
              <a:custGeom>
                <a:avLst/>
                <a:gdLst>
                  <a:gd name="T0" fmla="*/ 0 w 3"/>
                  <a:gd name="T1" fmla="*/ 4 h 7"/>
                  <a:gd name="T2" fmla="*/ 0 w 3"/>
                  <a:gd name="T3" fmla="*/ 2 h 7"/>
                  <a:gd name="T4" fmla="*/ 2 w 3"/>
                  <a:gd name="T5" fmla="*/ 0 h 7"/>
                  <a:gd name="T6" fmla="*/ 2 w 3"/>
                  <a:gd name="T7" fmla="*/ 2 h 7"/>
                  <a:gd name="T8" fmla="*/ 3 w 3"/>
                  <a:gd name="T9" fmla="*/ 6 h 7"/>
                  <a:gd name="T10" fmla="*/ 2 w 3"/>
                  <a:gd name="T11" fmla="*/ 7 h 7"/>
                  <a:gd name="T12" fmla="*/ 0 w 3"/>
                  <a:gd name="T13" fmla="*/ 7 h 7"/>
                  <a:gd name="T14" fmla="*/ 0 w 3"/>
                  <a:gd name="T15" fmla="*/ 6 h 7"/>
                  <a:gd name="T16" fmla="*/ 0 w 3"/>
                  <a:gd name="T17" fmla="*/ 4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7"/>
                  <a:gd name="T29" fmla="*/ 3 w 3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7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6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6" name="Freeform 5815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7" name="Freeform 5816"/>
              <p:cNvSpPr>
                <a:spLocks/>
              </p:cNvSpPr>
              <p:nvPr/>
            </p:nvSpPr>
            <p:spPr bwMode="auto">
              <a:xfrm>
                <a:off x="1496" y="3594"/>
                <a:ext cx="13" cy="34"/>
              </a:xfrm>
              <a:custGeom>
                <a:avLst/>
                <a:gdLst>
                  <a:gd name="T0" fmla="*/ 4 w 13"/>
                  <a:gd name="T1" fmla="*/ 7 h 34"/>
                  <a:gd name="T2" fmla="*/ 4 w 13"/>
                  <a:gd name="T3" fmla="*/ 7 h 34"/>
                  <a:gd name="T4" fmla="*/ 4 w 13"/>
                  <a:gd name="T5" fmla="*/ 5 h 34"/>
                  <a:gd name="T6" fmla="*/ 4 w 13"/>
                  <a:gd name="T7" fmla="*/ 3 h 34"/>
                  <a:gd name="T8" fmla="*/ 6 w 13"/>
                  <a:gd name="T9" fmla="*/ 1 h 34"/>
                  <a:gd name="T10" fmla="*/ 7 w 13"/>
                  <a:gd name="T11" fmla="*/ 0 h 34"/>
                  <a:gd name="T12" fmla="*/ 11 w 13"/>
                  <a:gd name="T13" fmla="*/ 3 h 34"/>
                  <a:gd name="T14" fmla="*/ 13 w 13"/>
                  <a:gd name="T15" fmla="*/ 30 h 34"/>
                  <a:gd name="T16" fmla="*/ 11 w 13"/>
                  <a:gd name="T17" fmla="*/ 34 h 34"/>
                  <a:gd name="T18" fmla="*/ 9 w 13"/>
                  <a:gd name="T19" fmla="*/ 34 h 34"/>
                  <a:gd name="T20" fmla="*/ 6 w 13"/>
                  <a:gd name="T21" fmla="*/ 30 h 34"/>
                  <a:gd name="T22" fmla="*/ 6 w 13"/>
                  <a:gd name="T23" fmla="*/ 23 h 34"/>
                  <a:gd name="T24" fmla="*/ 7 w 13"/>
                  <a:gd name="T25" fmla="*/ 21 h 34"/>
                  <a:gd name="T26" fmla="*/ 7 w 13"/>
                  <a:gd name="T27" fmla="*/ 21 h 34"/>
                  <a:gd name="T28" fmla="*/ 2 w 13"/>
                  <a:gd name="T29" fmla="*/ 19 h 34"/>
                  <a:gd name="T30" fmla="*/ 0 w 13"/>
                  <a:gd name="T31" fmla="*/ 16 h 34"/>
                  <a:gd name="T32" fmla="*/ 0 w 13"/>
                  <a:gd name="T33" fmla="*/ 14 h 34"/>
                  <a:gd name="T34" fmla="*/ 2 w 13"/>
                  <a:gd name="T35" fmla="*/ 14 h 34"/>
                  <a:gd name="T36" fmla="*/ 4 w 13"/>
                  <a:gd name="T37" fmla="*/ 16 h 34"/>
                  <a:gd name="T38" fmla="*/ 6 w 13"/>
                  <a:gd name="T39" fmla="*/ 12 h 34"/>
                  <a:gd name="T40" fmla="*/ 4 w 13"/>
                  <a:gd name="T41" fmla="*/ 12 h 34"/>
                  <a:gd name="T42" fmla="*/ 2 w 13"/>
                  <a:gd name="T43" fmla="*/ 10 h 34"/>
                  <a:gd name="T44" fmla="*/ 2 w 13"/>
                  <a:gd name="T45" fmla="*/ 9 h 34"/>
                  <a:gd name="T46" fmla="*/ 4 w 13"/>
                  <a:gd name="T47" fmla="*/ 7 h 34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13"/>
                  <a:gd name="T73" fmla="*/ 0 h 34"/>
                  <a:gd name="T74" fmla="*/ 13 w 13"/>
                  <a:gd name="T75" fmla="*/ 34 h 34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13" h="34">
                    <a:moveTo>
                      <a:pt x="4" y="7"/>
                    </a:move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6" y="1"/>
                    </a:lnTo>
                    <a:lnTo>
                      <a:pt x="7" y="0"/>
                    </a:lnTo>
                    <a:lnTo>
                      <a:pt x="11" y="3"/>
                    </a:lnTo>
                    <a:lnTo>
                      <a:pt x="13" y="30"/>
                    </a:lnTo>
                    <a:lnTo>
                      <a:pt x="11" y="34"/>
                    </a:lnTo>
                    <a:lnTo>
                      <a:pt x="9" y="34"/>
                    </a:lnTo>
                    <a:lnTo>
                      <a:pt x="6" y="30"/>
                    </a:lnTo>
                    <a:lnTo>
                      <a:pt x="6" y="23"/>
                    </a:lnTo>
                    <a:lnTo>
                      <a:pt x="7" y="21"/>
                    </a:lnTo>
                    <a:lnTo>
                      <a:pt x="2" y="19"/>
                    </a:lnTo>
                    <a:lnTo>
                      <a:pt x="0" y="16"/>
                    </a:lnTo>
                    <a:lnTo>
                      <a:pt x="0" y="14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2" y="10"/>
                    </a:lnTo>
                    <a:lnTo>
                      <a:pt x="2" y="9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8" name="Freeform 5817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69" name="Freeform 5818"/>
              <p:cNvSpPr>
                <a:spLocks/>
              </p:cNvSpPr>
              <p:nvPr/>
            </p:nvSpPr>
            <p:spPr bwMode="auto">
              <a:xfrm>
                <a:off x="1491" y="3617"/>
                <a:ext cx="5" cy="5"/>
              </a:xfrm>
              <a:custGeom>
                <a:avLst/>
                <a:gdLst>
                  <a:gd name="T0" fmla="*/ 0 w 5"/>
                  <a:gd name="T1" fmla="*/ 2 h 5"/>
                  <a:gd name="T2" fmla="*/ 0 w 5"/>
                  <a:gd name="T3" fmla="*/ 2 h 5"/>
                  <a:gd name="T4" fmla="*/ 2 w 5"/>
                  <a:gd name="T5" fmla="*/ 0 h 5"/>
                  <a:gd name="T6" fmla="*/ 4 w 5"/>
                  <a:gd name="T7" fmla="*/ 0 h 5"/>
                  <a:gd name="T8" fmla="*/ 5 w 5"/>
                  <a:gd name="T9" fmla="*/ 5 h 5"/>
                  <a:gd name="T10" fmla="*/ 5 w 5"/>
                  <a:gd name="T11" fmla="*/ 5 h 5"/>
                  <a:gd name="T12" fmla="*/ 2 w 5"/>
                  <a:gd name="T13" fmla="*/ 5 h 5"/>
                  <a:gd name="T14" fmla="*/ 0 w 5"/>
                  <a:gd name="T15" fmla="*/ 4 h 5"/>
                  <a:gd name="T16" fmla="*/ 0 w 5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0" name="Freeform 5819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1" name="Freeform 5820"/>
              <p:cNvSpPr>
                <a:spLocks/>
              </p:cNvSpPr>
              <p:nvPr/>
            </p:nvSpPr>
            <p:spPr bwMode="auto">
              <a:xfrm>
                <a:off x="1495" y="3631"/>
                <a:ext cx="7" cy="7"/>
              </a:xfrm>
              <a:custGeom>
                <a:avLst/>
                <a:gdLst>
                  <a:gd name="T0" fmla="*/ 0 w 7"/>
                  <a:gd name="T1" fmla="*/ 4 h 7"/>
                  <a:gd name="T2" fmla="*/ 0 w 7"/>
                  <a:gd name="T3" fmla="*/ 2 h 7"/>
                  <a:gd name="T4" fmla="*/ 0 w 7"/>
                  <a:gd name="T5" fmla="*/ 0 h 7"/>
                  <a:gd name="T6" fmla="*/ 3 w 7"/>
                  <a:gd name="T7" fmla="*/ 2 h 7"/>
                  <a:gd name="T8" fmla="*/ 5 w 7"/>
                  <a:gd name="T9" fmla="*/ 0 h 7"/>
                  <a:gd name="T10" fmla="*/ 7 w 7"/>
                  <a:gd name="T11" fmla="*/ 0 h 7"/>
                  <a:gd name="T12" fmla="*/ 7 w 7"/>
                  <a:gd name="T13" fmla="*/ 2 h 7"/>
                  <a:gd name="T14" fmla="*/ 7 w 7"/>
                  <a:gd name="T15" fmla="*/ 4 h 7"/>
                  <a:gd name="T16" fmla="*/ 7 w 7"/>
                  <a:gd name="T17" fmla="*/ 7 h 7"/>
                  <a:gd name="T18" fmla="*/ 3 w 7"/>
                  <a:gd name="T19" fmla="*/ 6 h 7"/>
                  <a:gd name="T20" fmla="*/ 1 w 7"/>
                  <a:gd name="T21" fmla="*/ 4 h 7"/>
                  <a:gd name="T22" fmla="*/ 0 w 7"/>
                  <a:gd name="T23" fmla="*/ 6 h 7"/>
                  <a:gd name="T24" fmla="*/ 0 w 7"/>
                  <a:gd name="T25" fmla="*/ 4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7"/>
                  <a:gd name="T40" fmla="*/ 0 h 7"/>
                  <a:gd name="T41" fmla="*/ 7 w 7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7" h="7">
                    <a:moveTo>
                      <a:pt x="0" y="4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7" y="7"/>
                    </a:lnTo>
                    <a:lnTo>
                      <a:pt x="3" y="6"/>
                    </a:lnTo>
                    <a:lnTo>
                      <a:pt x="1" y="4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2" name="Freeform 5821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3" name="Freeform 5822"/>
              <p:cNvSpPr>
                <a:spLocks/>
              </p:cNvSpPr>
              <p:nvPr/>
            </p:nvSpPr>
            <p:spPr bwMode="auto">
              <a:xfrm>
                <a:off x="1505" y="3637"/>
                <a:ext cx="9" cy="10"/>
              </a:xfrm>
              <a:custGeom>
                <a:avLst/>
                <a:gdLst>
                  <a:gd name="T0" fmla="*/ 4 w 9"/>
                  <a:gd name="T1" fmla="*/ 7 h 10"/>
                  <a:gd name="T2" fmla="*/ 2 w 9"/>
                  <a:gd name="T3" fmla="*/ 7 h 10"/>
                  <a:gd name="T4" fmla="*/ 2 w 9"/>
                  <a:gd name="T5" fmla="*/ 5 h 10"/>
                  <a:gd name="T6" fmla="*/ 0 w 9"/>
                  <a:gd name="T7" fmla="*/ 0 h 10"/>
                  <a:gd name="T8" fmla="*/ 0 w 9"/>
                  <a:gd name="T9" fmla="*/ 0 h 10"/>
                  <a:gd name="T10" fmla="*/ 2 w 9"/>
                  <a:gd name="T11" fmla="*/ 0 h 10"/>
                  <a:gd name="T12" fmla="*/ 7 w 9"/>
                  <a:gd name="T13" fmla="*/ 5 h 10"/>
                  <a:gd name="T14" fmla="*/ 9 w 9"/>
                  <a:gd name="T15" fmla="*/ 10 h 10"/>
                  <a:gd name="T16" fmla="*/ 7 w 9"/>
                  <a:gd name="T17" fmla="*/ 10 h 10"/>
                  <a:gd name="T18" fmla="*/ 4 w 9"/>
                  <a:gd name="T19" fmla="*/ 7 h 1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10"/>
                  <a:gd name="T32" fmla="*/ 9 w 9"/>
                  <a:gd name="T33" fmla="*/ 10 h 1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10">
                    <a:moveTo>
                      <a:pt x="4" y="7"/>
                    </a:moveTo>
                    <a:lnTo>
                      <a:pt x="2" y="7"/>
                    </a:lnTo>
                    <a:lnTo>
                      <a:pt x="2" y="5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7" y="5"/>
                    </a:lnTo>
                    <a:lnTo>
                      <a:pt x="9" y="10"/>
                    </a:lnTo>
                    <a:lnTo>
                      <a:pt x="7" y="10"/>
                    </a:lnTo>
                    <a:lnTo>
                      <a:pt x="4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4" name="Freeform 5823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5" name="Freeform 5824"/>
              <p:cNvSpPr>
                <a:spLocks/>
              </p:cNvSpPr>
              <p:nvPr/>
            </p:nvSpPr>
            <p:spPr bwMode="auto">
              <a:xfrm>
                <a:off x="1503" y="3644"/>
                <a:ext cx="6" cy="12"/>
              </a:xfrm>
              <a:custGeom>
                <a:avLst/>
                <a:gdLst>
                  <a:gd name="T0" fmla="*/ 6 w 6"/>
                  <a:gd name="T1" fmla="*/ 7 h 12"/>
                  <a:gd name="T2" fmla="*/ 6 w 6"/>
                  <a:gd name="T3" fmla="*/ 11 h 12"/>
                  <a:gd name="T4" fmla="*/ 6 w 6"/>
                  <a:gd name="T5" fmla="*/ 12 h 12"/>
                  <a:gd name="T6" fmla="*/ 4 w 6"/>
                  <a:gd name="T7" fmla="*/ 12 h 12"/>
                  <a:gd name="T8" fmla="*/ 0 w 6"/>
                  <a:gd name="T9" fmla="*/ 5 h 12"/>
                  <a:gd name="T10" fmla="*/ 0 w 6"/>
                  <a:gd name="T11" fmla="*/ 0 h 12"/>
                  <a:gd name="T12" fmla="*/ 0 w 6"/>
                  <a:gd name="T13" fmla="*/ 0 h 12"/>
                  <a:gd name="T14" fmla="*/ 6 w 6"/>
                  <a:gd name="T15" fmla="*/ 2 h 12"/>
                  <a:gd name="T16" fmla="*/ 6 w 6"/>
                  <a:gd name="T17" fmla="*/ 7 h 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2"/>
                  <a:gd name="T29" fmla="*/ 6 w 6"/>
                  <a:gd name="T30" fmla="*/ 12 h 1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2">
                    <a:moveTo>
                      <a:pt x="6" y="7"/>
                    </a:moveTo>
                    <a:lnTo>
                      <a:pt x="6" y="11"/>
                    </a:lnTo>
                    <a:lnTo>
                      <a:pt x="6" y="12"/>
                    </a:lnTo>
                    <a:lnTo>
                      <a:pt x="4" y="12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6" y="2"/>
                    </a:lnTo>
                    <a:lnTo>
                      <a:pt x="6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6" name="Freeform 5825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7" name="Freeform 5826"/>
              <p:cNvSpPr>
                <a:spLocks/>
              </p:cNvSpPr>
              <p:nvPr/>
            </p:nvSpPr>
            <p:spPr bwMode="auto">
              <a:xfrm>
                <a:off x="1502" y="3656"/>
                <a:ext cx="5" cy="7"/>
              </a:xfrm>
              <a:custGeom>
                <a:avLst/>
                <a:gdLst>
                  <a:gd name="T0" fmla="*/ 0 w 5"/>
                  <a:gd name="T1" fmla="*/ 7 h 7"/>
                  <a:gd name="T2" fmla="*/ 0 w 5"/>
                  <a:gd name="T3" fmla="*/ 4 h 7"/>
                  <a:gd name="T4" fmla="*/ 3 w 5"/>
                  <a:gd name="T5" fmla="*/ 0 h 7"/>
                  <a:gd name="T6" fmla="*/ 5 w 5"/>
                  <a:gd name="T7" fmla="*/ 0 h 7"/>
                  <a:gd name="T8" fmla="*/ 5 w 5"/>
                  <a:gd name="T9" fmla="*/ 6 h 7"/>
                  <a:gd name="T10" fmla="*/ 1 w 5"/>
                  <a:gd name="T11" fmla="*/ 7 h 7"/>
                  <a:gd name="T12" fmla="*/ 0 w 5"/>
                  <a:gd name="T13" fmla="*/ 6 h 7"/>
                  <a:gd name="T14" fmla="*/ 0 w 5"/>
                  <a:gd name="T15" fmla="*/ 7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7"/>
                  <a:gd name="T26" fmla="*/ 5 w 5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7">
                    <a:moveTo>
                      <a:pt x="0" y="7"/>
                    </a:moveTo>
                    <a:lnTo>
                      <a:pt x="0" y="4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6"/>
                    </a:lnTo>
                    <a:lnTo>
                      <a:pt x="1" y="7"/>
                    </a:lnTo>
                    <a:lnTo>
                      <a:pt x="0" y="6"/>
                    </a:lnTo>
                    <a:lnTo>
                      <a:pt x="0" y="7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8" name="Freeform 5827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79" name="Freeform 5828"/>
              <p:cNvSpPr>
                <a:spLocks/>
              </p:cNvSpPr>
              <p:nvPr/>
            </p:nvSpPr>
            <p:spPr bwMode="auto">
              <a:xfrm>
                <a:off x="1500" y="3669"/>
                <a:ext cx="3" cy="12"/>
              </a:xfrm>
              <a:custGeom>
                <a:avLst/>
                <a:gdLst>
                  <a:gd name="T0" fmla="*/ 2 w 3"/>
                  <a:gd name="T1" fmla="*/ 12 h 12"/>
                  <a:gd name="T2" fmla="*/ 0 w 3"/>
                  <a:gd name="T3" fmla="*/ 12 h 12"/>
                  <a:gd name="T4" fmla="*/ 2 w 3"/>
                  <a:gd name="T5" fmla="*/ 3 h 12"/>
                  <a:gd name="T6" fmla="*/ 2 w 3"/>
                  <a:gd name="T7" fmla="*/ 3 h 12"/>
                  <a:gd name="T8" fmla="*/ 2 w 3"/>
                  <a:gd name="T9" fmla="*/ 0 h 12"/>
                  <a:gd name="T10" fmla="*/ 3 w 3"/>
                  <a:gd name="T11" fmla="*/ 2 h 12"/>
                  <a:gd name="T12" fmla="*/ 2 w 3"/>
                  <a:gd name="T13" fmla="*/ 12 h 12"/>
                  <a:gd name="T14" fmla="*/ 2 w 3"/>
                  <a:gd name="T15" fmla="*/ 12 h 1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12"/>
                  <a:gd name="T26" fmla="*/ 3 w 3"/>
                  <a:gd name="T27" fmla="*/ 12 h 1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12">
                    <a:moveTo>
                      <a:pt x="2" y="12"/>
                    </a:moveTo>
                    <a:lnTo>
                      <a:pt x="0" y="12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2" y="1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0" name="Freeform 5829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1" name="Freeform 5830"/>
              <p:cNvSpPr>
                <a:spLocks/>
              </p:cNvSpPr>
              <p:nvPr/>
            </p:nvSpPr>
            <p:spPr bwMode="auto">
              <a:xfrm>
                <a:off x="1514" y="3667"/>
                <a:ext cx="4" cy="7"/>
              </a:xfrm>
              <a:custGeom>
                <a:avLst/>
                <a:gdLst>
                  <a:gd name="T0" fmla="*/ 2 w 4"/>
                  <a:gd name="T1" fmla="*/ 2 h 7"/>
                  <a:gd name="T2" fmla="*/ 4 w 4"/>
                  <a:gd name="T3" fmla="*/ 7 h 7"/>
                  <a:gd name="T4" fmla="*/ 2 w 4"/>
                  <a:gd name="T5" fmla="*/ 7 h 7"/>
                  <a:gd name="T6" fmla="*/ 0 w 4"/>
                  <a:gd name="T7" fmla="*/ 5 h 7"/>
                  <a:gd name="T8" fmla="*/ 0 w 4"/>
                  <a:gd name="T9" fmla="*/ 4 h 7"/>
                  <a:gd name="T10" fmla="*/ 0 w 4"/>
                  <a:gd name="T11" fmla="*/ 0 h 7"/>
                  <a:gd name="T12" fmla="*/ 0 w 4"/>
                  <a:gd name="T13" fmla="*/ 0 h 7"/>
                  <a:gd name="T14" fmla="*/ 2 w 4"/>
                  <a:gd name="T15" fmla="*/ 2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2"/>
                    </a:moveTo>
                    <a:lnTo>
                      <a:pt x="4" y="7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2" name="Freeform 5831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3" name="Freeform 5832"/>
              <p:cNvSpPr>
                <a:spLocks/>
              </p:cNvSpPr>
              <p:nvPr/>
            </p:nvSpPr>
            <p:spPr bwMode="auto">
              <a:xfrm>
                <a:off x="1518" y="3662"/>
                <a:ext cx="3" cy="9"/>
              </a:xfrm>
              <a:custGeom>
                <a:avLst/>
                <a:gdLst>
                  <a:gd name="T0" fmla="*/ 3 w 3"/>
                  <a:gd name="T1" fmla="*/ 3 h 9"/>
                  <a:gd name="T2" fmla="*/ 3 w 3"/>
                  <a:gd name="T3" fmla="*/ 5 h 9"/>
                  <a:gd name="T4" fmla="*/ 3 w 3"/>
                  <a:gd name="T5" fmla="*/ 9 h 9"/>
                  <a:gd name="T6" fmla="*/ 2 w 3"/>
                  <a:gd name="T7" fmla="*/ 5 h 9"/>
                  <a:gd name="T8" fmla="*/ 0 w 3"/>
                  <a:gd name="T9" fmla="*/ 1 h 9"/>
                  <a:gd name="T10" fmla="*/ 0 w 3"/>
                  <a:gd name="T11" fmla="*/ 0 h 9"/>
                  <a:gd name="T12" fmla="*/ 2 w 3"/>
                  <a:gd name="T13" fmla="*/ 3 h 9"/>
                  <a:gd name="T14" fmla="*/ 3 w 3"/>
                  <a:gd name="T15" fmla="*/ 3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"/>
                  <a:gd name="T25" fmla="*/ 0 h 9"/>
                  <a:gd name="T26" fmla="*/ 3 w 3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" h="9">
                    <a:moveTo>
                      <a:pt x="3" y="3"/>
                    </a:moveTo>
                    <a:lnTo>
                      <a:pt x="3" y="5"/>
                    </a:lnTo>
                    <a:lnTo>
                      <a:pt x="3" y="9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4" name="Freeform 5833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5" name="Freeform 5834"/>
              <p:cNvSpPr>
                <a:spLocks/>
              </p:cNvSpPr>
              <p:nvPr/>
            </p:nvSpPr>
            <p:spPr bwMode="auto">
              <a:xfrm>
                <a:off x="1523" y="3678"/>
                <a:ext cx="34" cy="39"/>
              </a:xfrm>
              <a:custGeom>
                <a:avLst/>
                <a:gdLst>
                  <a:gd name="T0" fmla="*/ 0 w 34"/>
                  <a:gd name="T1" fmla="*/ 5 h 39"/>
                  <a:gd name="T2" fmla="*/ 0 w 34"/>
                  <a:gd name="T3" fmla="*/ 5 h 39"/>
                  <a:gd name="T4" fmla="*/ 2 w 34"/>
                  <a:gd name="T5" fmla="*/ 3 h 39"/>
                  <a:gd name="T6" fmla="*/ 2 w 34"/>
                  <a:gd name="T7" fmla="*/ 3 h 39"/>
                  <a:gd name="T8" fmla="*/ 4 w 34"/>
                  <a:gd name="T9" fmla="*/ 5 h 39"/>
                  <a:gd name="T10" fmla="*/ 6 w 34"/>
                  <a:gd name="T11" fmla="*/ 5 h 39"/>
                  <a:gd name="T12" fmla="*/ 6 w 34"/>
                  <a:gd name="T13" fmla="*/ 3 h 39"/>
                  <a:gd name="T14" fmla="*/ 7 w 34"/>
                  <a:gd name="T15" fmla="*/ 3 h 39"/>
                  <a:gd name="T16" fmla="*/ 9 w 34"/>
                  <a:gd name="T17" fmla="*/ 3 h 39"/>
                  <a:gd name="T18" fmla="*/ 9 w 34"/>
                  <a:gd name="T19" fmla="*/ 9 h 39"/>
                  <a:gd name="T20" fmla="*/ 11 w 34"/>
                  <a:gd name="T21" fmla="*/ 7 h 39"/>
                  <a:gd name="T22" fmla="*/ 13 w 34"/>
                  <a:gd name="T23" fmla="*/ 3 h 39"/>
                  <a:gd name="T24" fmla="*/ 13 w 34"/>
                  <a:gd name="T25" fmla="*/ 2 h 39"/>
                  <a:gd name="T26" fmla="*/ 11 w 34"/>
                  <a:gd name="T27" fmla="*/ 0 h 39"/>
                  <a:gd name="T28" fmla="*/ 13 w 34"/>
                  <a:gd name="T29" fmla="*/ 0 h 39"/>
                  <a:gd name="T30" fmla="*/ 14 w 34"/>
                  <a:gd name="T31" fmla="*/ 2 h 39"/>
                  <a:gd name="T32" fmla="*/ 16 w 34"/>
                  <a:gd name="T33" fmla="*/ 9 h 39"/>
                  <a:gd name="T34" fmla="*/ 13 w 34"/>
                  <a:gd name="T35" fmla="*/ 12 h 39"/>
                  <a:gd name="T36" fmla="*/ 11 w 34"/>
                  <a:gd name="T37" fmla="*/ 16 h 39"/>
                  <a:gd name="T38" fmla="*/ 13 w 34"/>
                  <a:gd name="T39" fmla="*/ 18 h 39"/>
                  <a:gd name="T40" fmla="*/ 14 w 34"/>
                  <a:gd name="T41" fmla="*/ 19 h 39"/>
                  <a:gd name="T42" fmla="*/ 14 w 34"/>
                  <a:gd name="T43" fmla="*/ 21 h 39"/>
                  <a:gd name="T44" fmla="*/ 18 w 34"/>
                  <a:gd name="T45" fmla="*/ 23 h 39"/>
                  <a:gd name="T46" fmla="*/ 23 w 34"/>
                  <a:gd name="T47" fmla="*/ 18 h 39"/>
                  <a:gd name="T48" fmla="*/ 32 w 34"/>
                  <a:gd name="T49" fmla="*/ 18 h 39"/>
                  <a:gd name="T50" fmla="*/ 34 w 34"/>
                  <a:gd name="T51" fmla="*/ 21 h 39"/>
                  <a:gd name="T52" fmla="*/ 34 w 34"/>
                  <a:gd name="T53" fmla="*/ 23 h 39"/>
                  <a:gd name="T54" fmla="*/ 25 w 34"/>
                  <a:gd name="T55" fmla="*/ 30 h 39"/>
                  <a:gd name="T56" fmla="*/ 22 w 34"/>
                  <a:gd name="T57" fmla="*/ 28 h 39"/>
                  <a:gd name="T58" fmla="*/ 22 w 34"/>
                  <a:gd name="T59" fmla="*/ 30 h 39"/>
                  <a:gd name="T60" fmla="*/ 22 w 34"/>
                  <a:gd name="T61" fmla="*/ 32 h 39"/>
                  <a:gd name="T62" fmla="*/ 20 w 34"/>
                  <a:gd name="T63" fmla="*/ 32 h 39"/>
                  <a:gd name="T64" fmla="*/ 20 w 34"/>
                  <a:gd name="T65" fmla="*/ 32 h 39"/>
                  <a:gd name="T66" fmla="*/ 18 w 34"/>
                  <a:gd name="T67" fmla="*/ 32 h 39"/>
                  <a:gd name="T68" fmla="*/ 18 w 34"/>
                  <a:gd name="T69" fmla="*/ 34 h 39"/>
                  <a:gd name="T70" fmla="*/ 16 w 34"/>
                  <a:gd name="T71" fmla="*/ 36 h 39"/>
                  <a:gd name="T72" fmla="*/ 16 w 34"/>
                  <a:gd name="T73" fmla="*/ 37 h 39"/>
                  <a:gd name="T74" fmla="*/ 18 w 34"/>
                  <a:gd name="T75" fmla="*/ 39 h 39"/>
                  <a:gd name="T76" fmla="*/ 14 w 34"/>
                  <a:gd name="T77" fmla="*/ 39 h 39"/>
                  <a:gd name="T78" fmla="*/ 7 w 34"/>
                  <a:gd name="T79" fmla="*/ 32 h 39"/>
                  <a:gd name="T80" fmla="*/ 7 w 34"/>
                  <a:gd name="T81" fmla="*/ 30 h 39"/>
                  <a:gd name="T82" fmla="*/ 9 w 34"/>
                  <a:gd name="T83" fmla="*/ 30 h 39"/>
                  <a:gd name="T84" fmla="*/ 13 w 34"/>
                  <a:gd name="T85" fmla="*/ 32 h 39"/>
                  <a:gd name="T86" fmla="*/ 14 w 34"/>
                  <a:gd name="T87" fmla="*/ 30 h 39"/>
                  <a:gd name="T88" fmla="*/ 14 w 34"/>
                  <a:gd name="T89" fmla="*/ 28 h 39"/>
                  <a:gd name="T90" fmla="*/ 13 w 34"/>
                  <a:gd name="T91" fmla="*/ 28 h 39"/>
                  <a:gd name="T92" fmla="*/ 11 w 34"/>
                  <a:gd name="T93" fmla="*/ 25 h 39"/>
                  <a:gd name="T94" fmla="*/ 11 w 34"/>
                  <a:gd name="T95" fmla="*/ 27 h 39"/>
                  <a:gd name="T96" fmla="*/ 9 w 34"/>
                  <a:gd name="T97" fmla="*/ 27 h 39"/>
                  <a:gd name="T98" fmla="*/ 6 w 34"/>
                  <a:gd name="T99" fmla="*/ 27 h 39"/>
                  <a:gd name="T100" fmla="*/ 6 w 34"/>
                  <a:gd name="T101" fmla="*/ 25 h 39"/>
                  <a:gd name="T102" fmla="*/ 6 w 34"/>
                  <a:gd name="T103" fmla="*/ 23 h 39"/>
                  <a:gd name="T104" fmla="*/ 2 w 34"/>
                  <a:gd name="T105" fmla="*/ 23 h 39"/>
                  <a:gd name="T106" fmla="*/ 2 w 34"/>
                  <a:gd name="T107" fmla="*/ 21 h 39"/>
                  <a:gd name="T108" fmla="*/ 2 w 34"/>
                  <a:gd name="T109" fmla="*/ 19 h 39"/>
                  <a:gd name="T110" fmla="*/ 2 w 34"/>
                  <a:gd name="T111" fmla="*/ 19 h 39"/>
                  <a:gd name="T112" fmla="*/ 0 w 34"/>
                  <a:gd name="T113" fmla="*/ 19 h 39"/>
                  <a:gd name="T114" fmla="*/ 0 w 34"/>
                  <a:gd name="T115" fmla="*/ 5 h 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4"/>
                  <a:gd name="T175" fmla="*/ 0 h 39"/>
                  <a:gd name="T176" fmla="*/ 34 w 34"/>
                  <a:gd name="T177" fmla="*/ 39 h 39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4" h="39">
                    <a:moveTo>
                      <a:pt x="0" y="5"/>
                    </a:moveTo>
                    <a:lnTo>
                      <a:pt x="0" y="5"/>
                    </a:lnTo>
                    <a:lnTo>
                      <a:pt x="2" y="3"/>
                    </a:lnTo>
                    <a:lnTo>
                      <a:pt x="4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9" y="9"/>
                    </a:lnTo>
                    <a:lnTo>
                      <a:pt x="11" y="7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4" y="2"/>
                    </a:lnTo>
                    <a:lnTo>
                      <a:pt x="16" y="9"/>
                    </a:lnTo>
                    <a:lnTo>
                      <a:pt x="13" y="12"/>
                    </a:lnTo>
                    <a:lnTo>
                      <a:pt x="11" y="16"/>
                    </a:lnTo>
                    <a:lnTo>
                      <a:pt x="13" y="18"/>
                    </a:lnTo>
                    <a:lnTo>
                      <a:pt x="14" y="19"/>
                    </a:lnTo>
                    <a:lnTo>
                      <a:pt x="14" y="21"/>
                    </a:lnTo>
                    <a:lnTo>
                      <a:pt x="18" y="23"/>
                    </a:lnTo>
                    <a:lnTo>
                      <a:pt x="23" y="18"/>
                    </a:lnTo>
                    <a:lnTo>
                      <a:pt x="32" y="18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25" y="30"/>
                    </a:lnTo>
                    <a:lnTo>
                      <a:pt x="22" y="28"/>
                    </a:lnTo>
                    <a:lnTo>
                      <a:pt x="22" y="30"/>
                    </a:lnTo>
                    <a:lnTo>
                      <a:pt x="22" y="32"/>
                    </a:lnTo>
                    <a:lnTo>
                      <a:pt x="20" y="32"/>
                    </a:lnTo>
                    <a:lnTo>
                      <a:pt x="18" y="32"/>
                    </a:lnTo>
                    <a:lnTo>
                      <a:pt x="18" y="34"/>
                    </a:lnTo>
                    <a:lnTo>
                      <a:pt x="16" y="36"/>
                    </a:lnTo>
                    <a:lnTo>
                      <a:pt x="16" y="37"/>
                    </a:lnTo>
                    <a:lnTo>
                      <a:pt x="18" y="39"/>
                    </a:lnTo>
                    <a:lnTo>
                      <a:pt x="14" y="39"/>
                    </a:lnTo>
                    <a:lnTo>
                      <a:pt x="7" y="32"/>
                    </a:lnTo>
                    <a:lnTo>
                      <a:pt x="7" y="30"/>
                    </a:lnTo>
                    <a:lnTo>
                      <a:pt x="9" y="30"/>
                    </a:lnTo>
                    <a:lnTo>
                      <a:pt x="13" y="32"/>
                    </a:lnTo>
                    <a:lnTo>
                      <a:pt x="14" y="30"/>
                    </a:lnTo>
                    <a:lnTo>
                      <a:pt x="14" y="28"/>
                    </a:lnTo>
                    <a:lnTo>
                      <a:pt x="13" y="28"/>
                    </a:lnTo>
                    <a:lnTo>
                      <a:pt x="11" y="25"/>
                    </a:lnTo>
                    <a:lnTo>
                      <a:pt x="11" y="27"/>
                    </a:lnTo>
                    <a:lnTo>
                      <a:pt x="9" y="27"/>
                    </a:lnTo>
                    <a:lnTo>
                      <a:pt x="6" y="27"/>
                    </a:lnTo>
                    <a:lnTo>
                      <a:pt x="6" y="25"/>
                    </a:lnTo>
                    <a:lnTo>
                      <a:pt x="6" y="23"/>
                    </a:lnTo>
                    <a:lnTo>
                      <a:pt x="2" y="23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6" name="Freeform 5835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7" name="Freeform 5836"/>
              <p:cNvSpPr>
                <a:spLocks/>
              </p:cNvSpPr>
              <p:nvPr/>
            </p:nvSpPr>
            <p:spPr bwMode="auto">
              <a:xfrm>
                <a:off x="1518" y="3689"/>
                <a:ext cx="3" cy="7"/>
              </a:xfrm>
              <a:custGeom>
                <a:avLst/>
                <a:gdLst>
                  <a:gd name="T0" fmla="*/ 3 w 3"/>
                  <a:gd name="T1" fmla="*/ 0 h 7"/>
                  <a:gd name="T2" fmla="*/ 3 w 3"/>
                  <a:gd name="T3" fmla="*/ 1 h 7"/>
                  <a:gd name="T4" fmla="*/ 3 w 3"/>
                  <a:gd name="T5" fmla="*/ 5 h 7"/>
                  <a:gd name="T6" fmla="*/ 2 w 3"/>
                  <a:gd name="T7" fmla="*/ 7 h 7"/>
                  <a:gd name="T8" fmla="*/ 0 w 3"/>
                  <a:gd name="T9" fmla="*/ 7 h 7"/>
                  <a:gd name="T10" fmla="*/ 0 w 3"/>
                  <a:gd name="T11" fmla="*/ 7 h 7"/>
                  <a:gd name="T12" fmla="*/ 2 w 3"/>
                  <a:gd name="T13" fmla="*/ 5 h 7"/>
                  <a:gd name="T14" fmla="*/ 2 w 3"/>
                  <a:gd name="T15" fmla="*/ 3 h 7"/>
                  <a:gd name="T16" fmla="*/ 0 w 3"/>
                  <a:gd name="T17" fmla="*/ 5 h 7"/>
                  <a:gd name="T18" fmla="*/ 0 w 3"/>
                  <a:gd name="T19" fmla="*/ 5 h 7"/>
                  <a:gd name="T20" fmla="*/ 0 w 3"/>
                  <a:gd name="T21" fmla="*/ 3 h 7"/>
                  <a:gd name="T22" fmla="*/ 0 w 3"/>
                  <a:gd name="T23" fmla="*/ 1 h 7"/>
                  <a:gd name="T24" fmla="*/ 3 w 3"/>
                  <a:gd name="T25" fmla="*/ 0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7"/>
                  <a:gd name="T41" fmla="*/ 3 w 3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7">
                    <a:moveTo>
                      <a:pt x="3" y="0"/>
                    </a:moveTo>
                    <a:lnTo>
                      <a:pt x="3" y="1"/>
                    </a:lnTo>
                    <a:lnTo>
                      <a:pt x="3" y="5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8" name="Freeform 5837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89" name="Freeform 5838"/>
              <p:cNvSpPr>
                <a:spLocks/>
              </p:cNvSpPr>
              <p:nvPr/>
            </p:nvSpPr>
            <p:spPr bwMode="auto">
              <a:xfrm>
                <a:off x="1505" y="3697"/>
                <a:ext cx="25" cy="17"/>
              </a:xfrm>
              <a:custGeom>
                <a:avLst/>
                <a:gdLst>
                  <a:gd name="T0" fmla="*/ 0 w 25"/>
                  <a:gd name="T1" fmla="*/ 0 h 17"/>
                  <a:gd name="T2" fmla="*/ 2 w 25"/>
                  <a:gd name="T3" fmla="*/ 0 h 17"/>
                  <a:gd name="T4" fmla="*/ 4 w 25"/>
                  <a:gd name="T5" fmla="*/ 4 h 17"/>
                  <a:gd name="T6" fmla="*/ 18 w 25"/>
                  <a:gd name="T7" fmla="*/ 11 h 17"/>
                  <a:gd name="T8" fmla="*/ 20 w 25"/>
                  <a:gd name="T9" fmla="*/ 13 h 17"/>
                  <a:gd name="T10" fmla="*/ 20 w 25"/>
                  <a:gd name="T11" fmla="*/ 13 h 17"/>
                  <a:gd name="T12" fmla="*/ 20 w 25"/>
                  <a:gd name="T13" fmla="*/ 13 h 17"/>
                  <a:gd name="T14" fmla="*/ 22 w 25"/>
                  <a:gd name="T15" fmla="*/ 13 h 17"/>
                  <a:gd name="T16" fmla="*/ 22 w 25"/>
                  <a:gd name="T17" fmla="*/ 15 h 17"/>
                  <a:gd name="T18" fmla="*/ 25 w 25"/>
                  <a:gd name="T19" fmla="*/ 17 h 17"/>
                  <a:gd name="T20" fmla="*/ 25 w 25"/>
                  <a:gd name="T21" fmla="*/ 17 h 17"/>
                  <a:gd name="T22" fmla="*/ 22 w 25"/>
                  <a:gd name="T23" fmla="*/ 17 h 17"/>
                  <a:gd name="T24" fmla="*/ 20 w 25"/>
                  <a:gd name="T25" fmla="*/ 17 h 17"/>
                  <a:gd name="T26" fmla="*/ 18 w 25"/>
                  <a:gd name="T27" fmla="*/ 15 h 17"/>
                  <a:gd name="T28" fmla="*/ 15 w 25"/>
                  <a:gd name="T29" fmla="*/ 9 h 17"/>
                  <a:gd name="T30" fmla="*/ 15 w 25"/>
                  <a:gd name="T31" fmla="*/ 11 h 17"/>
                  <a:gd name="T32" fmla="*/ 15 w 25"/>
                  <a:gd name="T33" fmla="*/ 13 h 17"/>
                  <a:gd name="T34" fmla="*/ 13 w 25"/>
                  <a:gd name="T35" fmla="*/ 13 h 17"/>
                  <a:gd name="T36" fmla="*/ 4 w 25"/>
                  <a:gd name="T37" fmla="*/ 8 h 17"/>
                  <a:gd name="T38" fmla="*/ 0 w 25"/>
                  <a:gd name="T39" fmla="*/ 0 h 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25"/>
                  <a:gd name="T61" fmla="*/ 0 h 17"/>
                  <a:gd name="T62" fmla="*/ 25 w 25"/>
                  <a:gd name="T63" fmla="*/ 17 h 1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25" h="17">
                    <a:moveTo>
                      <a:pt x="0" y="0"/>
                    </a:moveTo>
                    <a:lnTo>
                      <a:pt x="2" y="0"/>
                    </a:lnTo>
                    <a:lnTo>
                      <a:pt x="4" y="4"/>
                    </a:lnTo>
                    <a:lnTo>
                      <a:pt x="18" y="11"/>
                    </a:lnTo>
                    <a:lnTo>
                      <a:pt x="20" y="13"/>
                    </a:lnTo>
                    <a:lnTo>
                      <a:pt x="22" y="13"/>
                    </a:lnTo>
                    <a:lnTo>
                      <a:pt x="22" y="15"/>
                    </a:lnTo>
                    <a:lnTo>
                      <a:pt x="25" y="17"/>
                    </a:lnTo>
                    <a:lnTo>
                      <a:pt x="22" y="17"/>
                    </a:lnTo>
                    <a:lnTo>
                      <a:pt x="20" y="17"/>
                    </a:lnTo>
                    <a:lnTo>
                      <a:pt x="18" y="15"/>
                    </a:lnTo>
                    <a:lnTo>
                      <a:pt x="15" y="9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4" y="8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0" name="Freeform 5839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1" name="Freeform 5840"/>
              <p:cNvSpPr>
                <a:spLocks/>
              </p:cNvSpPr>
              <p:nvPr/>
            </p:nvSpPr>
            <p:spPr bwMode="auto">
              <a:xfrm>
                <a:off x="1505" y="3671"/>
                <a:ext cx="2" cy="10"/>
              </a:xfrm>
              <a:custGeom>
                <a:avLst/>
                <a:gdLst>
                  <a:gd name="T0" fmla="*/ 2 w 2"/>
                  <a:gd name="T1" fmla="*/ 0 h 10"/>
                  <a:gd name="T2" fmla="*/ 2 w 2"/>
                  <a:gd name="T3" fmla="*/ 1 h 10"/>
                  <a:gd name="T4" fmla="*/ 2 w 2"/>
                  <a:gd name="T5" fmla="*/ 7 h 10"/>
                  <a:gd name="T6" fmla="*/ 2 w 2"/>
                  <a:gd name="T7" fmla="*/ 9 h 10"/>
                  <a:gd name="T8" fmla="*/ 0 w 2"/>
                  <a:gd name="T9" fmla="*/ 10 h 10"/>
                  <a:gd name="T10" fmla="*/ 0 w 2"/>
                  <a:gd name="T11" fmla="*/ 9 h 10"/>
                  <a:gd name="T12" fmla="*/ 0 w 2"/>
                  <a:gd name="T13" fmla="*/ 5 h 10"/>
                  <a:gd name="T14" fmla="*/ 0 w 2"/>
                  <a:gd name="T15" fmla="*/ 3 h 10"/>
                  <a:gd name="T16" fmla="*/ 0 w 2"/>
                  <a:gd name="T17" fmla="*/ 0 h 10"/>
                  <a:gd name="T18" fmla="*/ 0 w 2"/>
                  <a:gd name="T19" fmla="*/ 0 h 10"/>
                  <a:gd name="T20" fmla="*/ 2 w 2"/>
                  <a:gd name="T21" fmla="*/ 0 h 1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"/>
                  <a:gd name="T34" fmla="*/ 0 h 10"/>
                  <a:gd name="T35" fmla="*/ 2 w 2"/>
                  <a:gd name="T36" fmla="*/ 10 h 1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" h="10">
                    <a:moveTo>
                      <a:pt x="2" y="0"/>
                    </a:moveTo>
                    <a:lnTo>
                      <a:pt x="2" y="1"/>
                    </a:lnTo>
                    <a:lnTo>
                      <a:pt x="2" y="7"/>
                    </a:lnTo>
                    <a:lnTo>
                      <a:pt x="2" y="9"/>
                    </a:lnTo>
                    <a:lnTo>
                      <a:pt x="0" y="10"/>
                    </a:lnTo>
                    <a:lnTo>
                      <a:pt x="0" y="9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2" name="Freeform 5841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3" name="Freeform 5842"/>
              <p:cNvSpPr>
                <a:spLocks/>
              </p:cNvSpPr>
              <p:nvPr/>
            </p:nvSpPr>
            <p:spPr bwMode="auto">
              <a:xfrm>
                <a:off x="1521" y="3714"/>
                <a:ext cx="24" cy="21"/>
              </a:xfrm>
              <a:custGeom>
                <a:avLst/>
                <a:gdLst>
                  <a:gd name="T0" fmla="*/ 2 w 24"/>
                  <a:gd name="T1" fmla="*/ 0 h 21"/>
                  <a:gd name="T2" fmla="*/ 2 w 24"/>
                  <a:gd name="T3" fmla="*/ 0 h 21"/>
                  <a:gd name="T4" fmla="*/ 4 w 24"/>
                  <a:gd name="T5" fmla="*/ 1 h 21"/>
                  <a:gd name="T6" fmla="*/ 4 w 24"/>
                  <a:gd name="T7" fmla="*/ 1 h 21"/>
                  <a:gd name="T8" fmla="*/ 8 w 24"/>
                  <a:gd name="T9" fmla="*/ 3 h 21"/>
                  <a:gd name="T10" fmla="*/ 9 w 24"/>
                  <a:gd name="T11" fmla="*/ 3 h 21"/>
                  <a:gd name="T12" fmla="*/ 9 w 24"/>
                  <a:gd name="T13" fmla="*/ 3 h 21"/>
                  <a:gd name="T14" fmla="*/ 9 w 24"/>
                  <a:gd name="T15" fmla="*/ 1 h 21"/>
                  <a:gd name="T16" fmla="*/ 11 w 24"/>
                  <a:gd name="T17" fmla="*/ 1 h 21"/>
                  <a:gd name="T18" fmla="*/ 11 w 24"/>
                  <a:gd name="T19" fmla="*/ 1 h 21"/>
                  <a:gd name="T20" fmla="*/ 13 w 24"/>
                  <a:gd name="T21" fmla="*/ 3 h 21"/>
                  <a:gd name="T22" fmla="*/ 15 w 24"/>
                  <a:gd name="T23" fmla="*/ 3 h 21"/>
                  <a:gd name="T24" fmla="*/ 16 w 24"/>
                  <a:gd name="T25" fmla="*/ 7 h 21"/>
                  <a:gd name="T26" fmla="*/ 18 w 24"/>
                  <a:gd name="T27" fmla="*/ 5 h 21"/>
                  <a:gd name="T28" fmla="*/ 20 w 24"/>
                  <a:gd name="T29" fmla="*/ 7 h 21"/>
                  <a:gd name="T30" fmla="*/ 20 w 24"/>
                  <a:gd name="T31" fmla="*/ 7 h 21"/>
                  <a:gd name="T32" fmla="*/ 20 w 24"/>
                  <a:gd name="T33" fmla="*/ 9 h 21"/>
                  <a:gd name="T34" fmla="*/ 24 w 24"/>
                  <a:gd name="T35" fmla="*/ 10 h 21"/>
                  <a:gd name="T36" fmla="*/ 24 w 24"/>
                  <a:gd name="T37" fmla="*/ 10 h 21"/>
                  <a:gd name="T38" fmla="*/ 24 w 24"/>
                  <a:gd name="T39" fmla="*/ 12 h 21"/>
                  <a:gd name="T40" fmla="*/ 22 w 24"/>
                  <a:gd name="T41" fmla="*/ 12 h 21"/>
                  <a:gd name="T42" fmla="*/ 22 w 24"/>
                  <a:gd name="T43" fmla="*/ 17 h 21"/>
                  <a:gd name="T44" fmla="*/ 20 w 24"/>
                  <a:gd name="T45" fmla="*/ 19 h 21"/>
                  <a:gd name="T46" fmla="*/ 18 w 24"/>
                  <a:gd name="T47" fmla="*/ 19 h 21"/>
                  <a:gd name="T48" fmla="*/ 18 w 24"/>
                  <a:gd name="T49" fmla="*/ 17 h 21"/>
                  <a:gd name="T50" fmla="*/ 16 w 24"/>
                  <a:gd name="T51" fmla="*/ 17 h 21"/>
                  <a:gd name="T52" fmla="*/ 18 w 24"/>
                  <a:gd name="T53" fmla="*/ 21 h 21"/>
                  <a:gd name="T54" fmla="*/ 16 w 24"/>
                  <a:gd name="T55" fmla="*/ 21 h 21"/>
                  <a:gd name="T56" fmla="*/ 15 w 24"/>
                  <a:gd name="T57" fmla="*/ 19 h 21"/>
                  <a:gd name="T58" fmla="*/ 13 w 24"/>
                  <a:gd name="T59" fmla="*/ 19 h 21"/>
                  <a:gd name="T60" fmla="*/ 11 w 24"/>
                  <a:gd name="T61" fmla="*/ 19 h 21"/>
                  <a:gd name="T62" fmla="*/ 15 w 24"/>
                  <a:gd name="T63" fmla="*/ 19 h 21"/>
                  <a:gd name="T64" fmla="*/ 8 w 24"/>
                  <a:gd name="T65" fmla="*/ 17 h 21"/>
                  <a:gd name="T66" fmla="*/ 6 w 24"/>
                  <a:gd name="T67" fmla="*/ 16 h 21"/>
                  <a:gd name="T68" fmla="*/ 8 w 24"/>
                  <a:gd name="T69" fmla="*/ 10 h 21"/>
                  <a:gd name="T70" fmla="*/ 4 w 24"/>
                  <a:gd name="T71" fmla="*/ 10 h 21"/>
                  <a:gd name="T72" fmla="*/ 2 w 24"/>
                  <a:gd name="T73" fmla="*/ 5 h 21"/>
                  <a:gd name="T74" fmla="*/ 0 w 24"/>
                  <a:gd name="T75" fmla="*/ 1 h 21"/>
                  <a:gd name="T76" fmla="*/ 0 w 24"/>
                  <a:gd name="T77" fmla="*/ 1 h 21"/>
                  <a:gd name="T78" fmla="*/ 2 w 24"/>
                  <a:gd name="T79" fmla="*/ 0 h 2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24"/>
                  <a:gd name="T121" fmla="*/ 0 h 21"/>
                  <a:gd name="T122" fmla="*/ 24 w 24"/>
                  <a:gd name="T123" fmla="*/ 21 h 21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24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8" y="3"/>
                    </a:lnTo>
                    <a:lnTo>
                      <a:pt x="9" y="3"/>
                    </a:lnTo>
                    <a:lnTo>
                      <a:pt x="9" y="1"/>
                    </a:lnTo>
                    <a:lnTo>
                      <a:pt x="11" y="1"/>
                    </a:lnTo>
                    <a:lnTo>
                      <a:pt x="13" y="3"/>
                    </a:lnTo>
                    <a:lnTo>
                      <a:pt x="15" y="3"/>
                    </a:lnTo>
                    <a:lnTo>
                      <a:pt x="16" y="7"/>
                    </a:lnTo>
                    <a:lnTo>
                      <a:pt x="18" y="5"/>
                    </a:lnTo>
                    <a:lnTo>
                      <a:pt x="20" y="7"/>
                    </a:lnTo>
                    <a:lnTo>
                      <a:pt x="20" y="9"/>
                    </a:lnTo>
                    <a:lnTo>
                      <a:pt x="24" y="10"/>
                    </a:lnTo>
                    <a:lnTo>
                      <a:pt x="24" y="12"/>
                    </a:lnTo>
                    <a:lnTo>
                      <a:pt x="22" y="12"/>
                    </a:lnTo>
                    <a:lnTo>
                      <a:pt x="22" y="17"/>
                    </a:lnTo>
                    <a:lnTo>
                      <a:pt x="20" y="19"/>
                    </a:lnTo>
                    <a:lnTo>
                      <a:pt x="18" y="19"/>
                    </a:lnTo>
                    <a:lnTo>
                      <a:pt x="18" y="17"/>
                    </a:lnTo>
                    <a:lnTo>
                      <a:pt x="16" y="17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5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5" y="19"/>
                    </a:lnTo>
                    <a:lnTo>
                      <a:pt x="8" y="17"/>
                    </a:lnTo>
                    <a:lnTo>
                      <a:pt x="6" y="16"/>
                    </a:lnTo>
                    <a:lnTo>
                      <a:pt x="8" y="10"/>
                    </a:lnTo>
                    <a:lnTo>
                      <a:pt x="4" y="10"/>
                    </a:lnTo>
                    <a:lnTo>
                      <a:pt x="2" y="5"/>
                    </a:lnTo>
                    <a:lnTo>
                      <a:pt x="0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4" name="Freeform 5843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5" name="Freeform 5844"/>
              <p:cNvSpPr>
                <a:spLocks/>
              </p:cNvSpPr>
              <p:nvPr/>
            </p:nvSpPr>
            <p:spPr bwMode="auto">
              <a:xfrm>
                <a:off x="1545" y="3726"/>
                <a:ext cx="19" cy="14"/>
              </a:xfrm>
              <a:custGeom>
                <a:avLst/>
                <a:gdLst>
                  <a:gd name="T0" fmla="*/ 5 w 19"/>
                  <a:gd name="T1" fmla="*/ 0 h 14"/>
                  <a:gd name="T2" fmla="*/ 5 w 19"/>
                  <a:gd name="T3" fmla="*/ 0 h 14"/>
                  <a:gd name="T4" fmla="*/ 7 w 19"/>
                  <a:gd name="T5" fmla="*/ 2 h 14"/>
                  <a:gd name="T6" fmla="*/ 7 w 19"/>
                  <a:gd name="T7" fmla="*/ 4 h 14"/>
                  <a:gd name="T8" fmla="*/ 9 w 19"/>
                  <a:gd name="T9" fmla="*/ 4 h 14"/>
                  <a:gd name="T10" fmla="*/ 9 w 19"/>
                  <a:gd name="T11" fmla="*/ 5 h 14"/>
                  <a:gd name="T12" fmla="*/ 9 w 19"/>
                  <a:gd name="T13" fmla="*/ 7 h 14"/>
                  <a:gd name="T14" fmla="*/ 9 w 19"/>
                  <a:gd name="T15" fmla="*/ 7 h 14"/>
                  <a:gd name="T16" fmla="*/ 9 w 19"/>
                  <a:gd name="T17" fmla="*/ 5 h 14"/>
                  <a:gd name="T18" fmla="*/ 10 w 19"/>
                  <a:gd name="T19" fmla="*/ 4 h 14"/>
                  <a:gd name="T20" fmla="*/ 12 w 19"/>
                  <a:gd name="T21" fmla="*/ 5 h 14"/>
                  <a:gd name="T22" fmla="*/ 14 w 19"/>
                  <a:gd name="T23" fmla="*/ 5 h 14"/>
                  <a:gd name="T24" fmla="*/ 14 w 19"/>
                  <a:gd name="T25" fmla="*/ 5 h 14"/>
                  <a:gd name="T26" fmla="*/ 16 w 19"/>
                  <a:gd name="T27" fmla="*/ 11 h 14"/>
                  <a:gd name="T28" fmla="*/ 18 w 19"/>
                  <a:gd name="T29" fmla="*/ 9 h 14"/>
                  <a:gd name="T30" fmla="*/ 18 w 19"/>
                  <a:gd name="T31" fmla="*/ 9 h 14"/>
                  <a:gd name="T32" fmla="*/ 19 w 19"/>
                  <a:gd name="T33" fmla="*/ 11 h 14"/>
                  <a:gd name="T34" fmla="*/ 19 w 19"/>
                  <a:gd name="T35" fmla="*/ 13 h 14"/>
                  <a:gd name="T36" fmla="*/ 18 w 19"/>
                  <a:gd name="T37" fmla="*/ 14 h 14"/>
                  <a:gd name="T38" fmla="*/ 16 w 19"/>
                  <a:gd name="T39" fmla="*/ 14 h 14"/>
                  <a:gd name="T40" fmla="*/ 14 w 19"/>
                  <a:gd name="T41" fmla="*/ 13 h 14"/>
                  <a:gd name="T42" fmla="*/ 9 w 19"/>
                  <a:gd name="T43" fmla="*/ 11 h 14"/>
                  <a:gd name="T44" fmla="*/ 9 w 19"/>
                  <a:gd name="T45" fmla="*/ 13 h 14"/>
                  <a:gd name="T46" fmla="*/ 9 w 19"/>
                  <a:gd name="T47" fmla="*/ 13 h 14"/>
                  <a:gd name="T48" fmla="*/ 9 w 19"/>
                  <a:gd name="T49" fmla="*/ 13 h 14"/>
                  <a:gd name="T50" fmla="*/ 5 w 19"/>
                  <a:gd name="T51" fmla="*/ 13 h 14"/>
                  <a:gd name="T52" fmla="*/ 5 w 19"/>
                  <a:gd name="T53" fmla="*/ 11 h 14"/>
                  <a:gd name="T54" fmla="*/ 3 w 19"/>
                  <a:gd name="T55" fmla="*/ 9 h 14"/>
                  <a:gd name="T56" fmla="*/ 1 w 19"/>
                  <a:gd name="T57" fmla="*/ 9 h 14"/>
                  <a:gd name="T58" fmla="*/ 0 w 19"/>
                  <a:gd name="T59" fmla="*/ 4 h 14"/>
                  <a:gd name="T60" fmla="*/ 1 w 19"/>
                  <a:gd name="T61" fmla="*/ 4 h 14"/>
                  <a:gd name="T62" fmla="*/ 3 w 19"/>
                  <a:gd name="T63" fmla="*/ 2 h 14"/>
                  <a:gd name="T64" fmla="*/ 5 w 19"/>
                  <a:gd name="T65" fmla="*/ 2 h 14"/>
                  <a:gd name="T66" fmla="*/ 5 w 19"/>
                  <a:gd name="T67" fmla="*/ 0 h 1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9"/>
                  <a:gd name="T103" fmla="*/ 0 h 14"/>
                  <a:gd name="T104" fmla="*/ 19 w 19"/>
                  <a:gd name="T105" fmla="*/ 14 h 14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9" h="14">
                    <a:moveTo>
                      <a:pt x="5" y="0"/>
                    </a:moveTo>
                    <a:lnTo>
                      <a:pt x="5" y="0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5"/>
                    </a:lnTo>
                    <a:lnTo>
                      <a:pt x="9" y="7"/>
                    </a:lnTo>
                    <a:lnTo>
                      <a:pt x="9" y="5"/>
                    </a:lnTo>
                    <a:lnTo>
                      <a:pt x="10" y="4"/>
                    </a:lnTo>
                    <a:lnTo>
                      <a:pt x="12" y="5"/>
                    </a:lnTo>
                    <a:lnTo>
                      <a:pt x="14" y="5"/>
                    </a:lnTo>
                    <a:lnTo>
                      <a:pt x="16" y="11"/>
                    </a:lnTo>
                    <a:lnTo>
                      <a:pt x="18" y="9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8" y="14"/>
                    </a:lnTo>
                    <a:lnTo>
                      <a:pt x="16" y="14"/>
                    </a:lnTo>
                    <a:lnTo>
                      <a:pt x="14" y="13"/>
                    </a:lnTo>
                    <a:lnTo>
                      <a:pt x="9" y="11"/>
                    </a:lnTo>
                    <a:lnTo>
                      <a:pt x="9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9"/>
                    </a:lnTo>
                    <a:lnTo>
                      <a:pt x="1" y="9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6" name="Freeform 5845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7" name="Freeform 5846"/>
              <p:cNvSpPr>
                <a:spLocks/>
              </p:cNvSpPr>
              <p:nvPr/>
            </p:nvSpPr>
            <p:spPr bwMode="auto">
              <a:xfrm>
                <a:off x="1566" y="3719"/>
                <a:ext cx="9" cy="20"/>
              </a:xfrm>
              <a:custGeom>
                <a:avLst/>
                <a:gdLst>
                  <a:gd name="T0" fmla="*/ 5 w 9"/>
                  <a:gd name="T1" fmla="*/ 0 h 20"/>
                  <a:gd name="T2" fmla="*/ 7 w 9"/>
                  <a:gd name="T3" fmla="*/ 2 h 20"/>
                  <a:gd name="T4" fmla="*/ 9 w 9"/>
                  <a:gd name="T5" fmla="*/ 14 h 20"/>
                  <a:gd name="T6" fmla="*/ 7 w 9"/>
                  <a:gd name="T7" fmla="*/ 14 h 20"/>
                  <a:gd name="T8" fmla="*/ 5 w 9"/>
                  <a:gd name="T9" fmla="*/ 12 h 20"/>
                  <a:gd name="T10" fmla="*/ 4 w 9"/>
                  <a:gd name="T11" fmla="*/ 11 h 20"/>
                  <a:gd name="T12" fmla="*/ 4 w 9"/>
                  <a:gd name="T13" fmla="*/ 14 h 20"/>
                  <a:gd name="T14" fmla="*/ 5 w 9"/>
                  <a:gd name="T15" fmla="*/ 16 h 20"/>
                  <a:gd name="T16" fmla="*/ 5 w 9"/>
                  <a:gd name="T17" fmla="*/ 18 h 20"/>
                  <a:gd name="T18" fmla="*/ 9 w 9"/>
                  <a:gd name="T19" fmla="*/ 18 h 20"/>
                  <a:gd name="T20" fmla="*/ 9 w 9"/>
                  <a:gd name="T21" fmla="*/ 20 h 20"/>
                  <a:gd name="T22" fmla="*/ 7 w 9"/>
                  <a:gd name="T23" fmla="*/ 20 h 20"/>
                  <a:gd name="T24" fmla="*/ 5 w 9"/>
                  <a:gd name="T25" fmla="*/ 18 h 20"/>
                  <a:gd name="T26" fmla="*/ 2 w 9"/>
                  <a:gd name="T27" fmla="*/ 12 h 20"/>
                  <a:gd name="T28" fmla="*/ 0 w 9"/>
                  <a:gd name="T29" fmla="*/ 9 h 20"/>
                  <a:gd name="T30" fmla="*/ 2 w 9"/>
                  <a:gd name="T31" fmla="*/ 9 h 20"/>
                  <a:gd name="T32" fmla="*/ 4 w 9"/>
                  <a:gd name="T33" fmla="*/ 9 h 20"/>
                  <a:gd name="T34" fmla="*/ 4 w 9"/>
                  <a:gd name="T35" fmla="*/ 7 h 20"/>
                  <a:gd name="T36" fmla="*/ 4 w 9"/>
                  <a:gd name="T37" fmla="*/ 5 h 20"/>
                  <a:gd name="T38" fmla="*/ 4 w 9"/>
                  <a:gd name="T39" fmla="*/ 5 h 20"/>
                  <a:gd name="T40" fmla="*/ 5 w 9"/>
                  <a:gd name="T41" fmla="*/ 0 h 2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9"/>
                  <a:gd name="T64" fmla="*/ 0 h 20"/>
                  <a:gd name="T65" fmla="*/ 9 w 9"/>
                  <a:gd name="T66" fmla="*/ 20 h 2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9" h="20">
                    <a:moveTo>
                      <a:pt x="5" y="0"/>
                    </a:moveTo>
                    <a:lnTo>
                      <a:pt x="7" y="2"/>
                    </a:lnTo>
                    <a:lnTo>
                      <a:pt x="9" y="14"/>
                    </a:lnTo>
                    <a:lnTo>
                      <a:pt x="7" y="14"/>
                    </a:lnTo>
                    <a:lnTo>
                      <a:pt x="5" y="12"/>
                    </a:lnTo>
                    <a:lnTo>
                      <a:pt x="4" y="11"/>
                    </a:lnTo>
                    <a:lnTo>
                      <a:pt x="4" y="14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7" y="20"/>
                    </a:lnTo>
                    <a:lnTo>
                      <a:pt x="5" y="18"/>
                    </a:lnTo>
                    <a:lnTo>
                      <a:pt x="2" y="12"/>
                    </a:lnTo>
                    <a:lnTo>
                      <a:pt x="0" y="9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8" name="Freeform 5847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499" name="Freeform 5848"/>
              <p:cNvSpPr>
                <a:spLocks/>
              </p:cNvSpPr>
              <p:nvPr/>
            </p:nvSpPr>
            <p:spPr bwMode="auto">
              <a:xfrm>
                <a:off x="1564" y="3758"/>
                <a:ext cx="4" cy="6"/>
              </a:xfrm>
              <a:custGeom>
                <a:avLst/>
                <a:gdLst>
                  <a:gd name="T0" fmla="*/ 0 w 4"/>
                  <a:gd name="T1" fmla="*/ 4 h 6"/>
                  <a:gd name="T2" fmla="*/ 0 w 4"/>
                  <a:gd name="T3" fmla="*/ 2 h 6"/>
                  <a:gd name="T4" fmla="*/ 0 w 4"/>
                  <a:gd name="T5" fmla="*/ 2 h 6"/>
                  <a:gd name="T6" fmla="*/ 2 w 4"/>
                  <a:gd name="T7" fmla="*/ 0 h 6"/>
                  <a:gd name="T8" fmla="*/ 4 w 4"/>
                  <a:gd name="T9" fmla="*/ 0 h 6"/>
                  <a:gd name="T10" fmla="*/ 4 w 4"/>
                  <a:gd name="T11" fmla="*/ 2 h 6"/>
                  <a:gd name="T12" fmla="*/ 4 w 4"/>
                  <a:gd name="T13" fmla="*/ 4 h 6"/>
                  <a:gd name="T14" fmla="*/ 4 w 4"/>
                  <a:gd name="T15" fmla="*/ 4 h 6"/>
                  <a:gd name="T16" fmla="*/ 2 w 4"/>
                  <a:gd name="T17" fmla="*/ 6 h 6"/>
                  <a:gd name="T18" fmla="*/ 0 w 4"/>
                  <a:gd name="T19" fmla="*/ 4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6"/>
                  <a:gd name="T32" fmla="*/ 4 w 4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6">
                    <a:moveTo>
                      <a:pt x="0" y="4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2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0" name="Freeform 5849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1" name="Freeform 5850"/>
              <p:cNvSpPr>
                <a:spLocks/>
              </p:cNvSpPr>
              <p:nvPr/>
            </p:nvSpPr>
            <p:spPr bwMode="auto">
              <a:xfrm>
                <a:off x="1570" y="3762"/>
                <a:ext cx="5" cy="3"/>
              </a:xfrm>
              <a:custGeom>
                <a:avLst/>
                <a:gdLst>
                  <a:gd name="T0" fmla="*/ 5 w 5"/>
                  <a:gd name="T1" fmla="*/ 3 h 3"/>
                  <a:gd name="T2" fmla="*/ 3 w 5"/>
                  <a:gd name="T3" fmla="*/ 3 h 3"/>
                  <a:gd name="T4" fmla="*/ 1 w 5"/>
                  <a:gd name="T5" fmla="*/ 3 h 3"/>
                  <a:gd name="T6" fmla="*/ 1 w 5"/>
                  <a:gd name="T7" fmla="*/ 2 h 3"/>
                  <a:gd name="T8" fmla="*/ 0 w 5"/>
                  <a:gd name="T9" fmla="*/ 0 h 3"/>
                  <a:gd name="T10" fmla="*/ 1 w 5"/>
                  <a:gd name="T11" fmla="*/ 0 h 3"/>
                  <a:gd name="T12" fmla="*/ 3 w 5"/>
                  <a:gd name="T13" fmla="*/ 0 h 3"/>
                  <a:gd name="T14" fmla="*/ 5 w 5"/>
                  <a:gd name="T15" fmla="*/ 0 h 3"/>
                  <a:gd name="T16" fmla="*/ 5 w 5"/>
                  <a:gd name="T17" fmla="*/ 2 h 3"/>
                  <a:gd name="T18" fmla="*/ 5 w 5"/>
                  <a:gd name="T19" fmla="*/ 3 h 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3"/>
                  <a:gd name="T32" fmla="*/ 5 w 5"/>
                  <a:gd name="T33" fmla="*/ 3 h 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3">
                    <a:moveTo>
                      <a:pt x="5" y="3"/>
                    </a:moveTo>
                    <a:lnTo>
                      <a:pt x="3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2" name="Freeform 5851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3" name="Freeform 5852"/>
              <p:cNvSpPr>
                <a:spLocks/>
              </p:cNvSpPr>
              <p:nvPr/>
            </p:nvSpPr>
            <p:spPr bwMode="auto">
              <a:xfrm>
                <a:off x="1582" y="3757"/>
                <a:ext cx="13" cy="3"/>
              </a:xfrm>
              <a:custGeom>
                <a:avLst/>
                <a:gdLst>
                  <a:gd name="T0" fmla="*/ 13 w 13"/>
                  <a:gd name="T1" fmla="*/ 1 h 3"/>
                  <a:gd name="T2" fmla="*/ 13 w 13"/>
                  <a:gd name="T3" fmla="*/ 1 h 3"/>
                  <a:gd name="T4" fmla="*/ 2 w 13"/>
                  <a:gd name="T5" fmla="*/ 3 h 3"/>
                  <a:gd name="T6" fmla="*/ 2 w 13"/>
                  <a:gd name="T7" fmla="*/ 3 h 3"/>
                  <a:gd name="T8" fmla="*/ 0 w 13"/>
                  <a:gd name="T9" fmla="*/ 1 h 3"/>
                  <a:gd name="T10" fmla="*/ 0 w 13"/>
                  <a:gd name="T11" fmla="*/ 0 h 3"/>
                  <a:gd name="T12" fmla="*/ 2 w 13"/>
                  <a:gd name="T13" fmla="*/ 0 h 3"/>
                  <a:gd name="T14" fmla="*/ 2 w 13"/>
                  <a:gd name="T15" fmla="*/ 0 h 3"/>
                  <a:gd name="T16" fmla="*/ 6 w 13"/>
                  <a:gd name="T17" fmla="*/ 0 h 3"/>
                  <a:gd name="T18" fmla="*/ 11 w 13"/>
                  <a:gd name="T19" fmla="*/ 0 h 3"/>
                  <a:gd name="T20" fmla="*/ 13 w 13"/>
                  <a:gd name="T21" fmla="*/ 1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3"/>
                  <a:gd name="T35" fmla="*/ 13 w 13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3">
                    <a:moveTo>
                      <a:pt x="13" y="1"/>
                    </a:moveTo>
                    <a:lnTo>
                      <a:pt x="13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0"/>
                    </a:lnTo>
                    <a:lnTo>
                      <a:pt x="11" y="0"/>
                    </a:lnTo>
                    <a:lnTo>
                      <a:pt x="13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4" name="Freeform 5853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5" name="Freeform 5854"/>
              <p:cNvSpPr>
                <a:spLocks/>
              </p:cNvSpPr>
              <p:nvPr/>
            </p:nvSpPr>
            <p:spPr bwMode="auto">
              <a:xfrm>
                <a:off x="1580" y="3758"/>
                <a:ext cx="34" cy="20"/>
              </a:xfrm>
              <a:custGeom>
                <a:avLst/>
                <a:gdLst>
                  <a:gd name="T0" fmla="*/ 0 w 34"/>
                  <a:gd name="T1" fmla="*/ 6 h 20"/>
                  <a:gd name="T2" fmla="*/ 2 w 34"/>
                  <a:gd name="T3" fmla="*/ 4 h 20"/>
                  <a:gd name="T4" fmla="*/ 24 w 34"/>
                  <a:gd name="T5" fmla="*/ 0 h 20"/>
                  <a:gd name="T6" fmla="*/ 25 w 34"/>
                  <a:gd name="T7" fmla="*/ 0 h 20"/>
                  <a:gd name="T8" fmla="*/ 27 w 34"/>
                  <a:gd name="T9" fmla="*/ 2 h 20"/>
                  <a:gd name="T10" fmla="*/ 29 w 34"/>
                  <a:gd name="T11" fmla="*/ 4 h 20"/>
                  <a:gd name="T12" fmla="*/ 25 w 34"/>
                  <a:gd name="T13" fmla="*/ 4 h 20"/>
                  <a:gd name="T14" fmla="*/ 24 w 34"/>
                  <a:gd name="T15" fmla="*/ 4 h 20"/>
                  <a:gd name="T16" fmla="*/ 18 w 34"/>
                  <a:gd name="T17" fmla="*/ 2 h 20"/>
                  <a:gd name="T18" fmla="*/ 18 w 34"/>
                  <a:gd name="T19" fmla="*/ 4 h 20"/>
                  <a:gd name="T20" fmla="*/ 22 w 34"/>
                  <a:gd name="T21" fmla="*/ 6 h 20"/>
                  <a:gd name="T22" fmla="*/ 27 w 34"/>
                  <a:gd name="T23" fmla="*/ 6 h 20"/>
                  <a:gd name="T24" fmla="*/ 29 w 34"/>
                  <a:gd name="T25" fmla="*/ 7 h 20"/>
                  <a:gd name="T26" fmla="*/ 29 w 34"/>
                  <a:gd name="T27" fmla="*/ 7 h 20"/>
                  <a:gd name="T28" fmla="*/ 31 w 34"/>
                  <a:gd name="T29" fmla="*/ 9 h 20"/>
                  <a:gd name="T30" fmla="*/ 25 w 34"/>
                  <a:gd name="T31" fmla="*/ 9 h 20"/>
                  <a:gd name="T32" fmla="*/ 24 w 34"/>
                  <a:gd name="T33" fmla="*/ 9 h 20"/>
                  <a:gd name="T34" fmla="*/ 24 w 34"/>
                  <a:gd name="T35" fmla="*/ 11 h 20"/>
                  <a:gd name="T36" fmla="*/ 29 w 34"/>
                  <a:gd name="T37" fmla="*/ 11 h 20"/>
                  <a:gd name="T38" fmla="*/ 31 w 34"/>
                  <a:gd name="T39" fmla="*/ 13 h 20"/>
                  <a:gd name="T40" fmla="*/ 31 w 34"/>
                  <a:gd name="T41" fmla="*/ 15 h 20"/>
                  <a:gd name="T42" fmla="*/ 33 w 34"/>
                  <a:gd name="T43" fmla="*/ 15 h 20"/>
                  <a:gd name="T44" fmla="*/ 33 w 34"/>
                  <a:gd name="T45" fmla="*/ 18 h 20"/>
                  <a:gd name="T46" fmla="*/ 34 w 34"/>
                  <a:gd name="T47" fmla="*/ 20 h 20"/>
                  <a:gd name="T48" fmla="*/ 34 w 34"/>
                  <a:gd name="T49" fmla="*/ 20 h 20"/>
                  <a:gd name="T50" fmla="*/ 33 w 34"/>
                  <a:gd name="T51" fmla="*/ 20 h 20"/>
                  <a:gd name="T52" fmla="*/ 31 w 34"/>
                  <a:gd name="T53" fmla="*/ 18 h 20"/>
                  <a:gd name="T54" fmla="*/ 31 w 34"/>
                  <a:gd name="T55" fmla="*/ 18 h 20"/>
                  <a:gd name="T56" fmla="*/ 31 w 34"/>
                  <a:gd name="T57" fmla="*/ 15 h 20"/>
                  <a:gd name="T58" fmla="*/ 29 w 34"/>
                  <a:gd name="T59" fmla="*/ 15 h 20"/>
                  <a:gd name="T60" fmla="*/ 27 w 34"/>
                  <a:gd name="T61" fmla="*/ 13 h 20"/>
                  <a:gd name="T62" fmla="*/ 22 w 34"/>
                  <a:gd name="T63" fmla="*/ 15 h 20"/>
                  <a:gd name="T64" fmla="*/ 20 w 34"/>
                  <a:gd name="T65" fmla="*/ 13 h 20"/>
                  <a:gd name="T66" fmla="*/ 20 w 34"/>
                  <a:gd name="T67" fmla="*/ 11 h 20"/>
                  <a:gd name="T68" fmla="*/ 18 w 34"/>
                  <a:gd name="T69" fmla="*/ 9 h 20"/>
                  <a:gd name="T70" fmla="*/ 18 w 34"/>
                  <a:gd name="T71" fmla="*/ 9 h 20"/>
                  <a:gd name="T72" fmla="*/ 17 w 34"/>
                  <a:gd name="T73" fmla="*/ 7 h 20"/>
                  <a:gd name="T74" fmla="*/ 13 w 34"/>
                  <a:gd name="T75" fmla="*/ 7 h 20"/>
                  <a:gd name="T76" fmla="*/ 11 w 34"/>
                  <a:gd name="T77" fmla="*/ 9 h 20"/>
                  <a:gd name="T78" fmla="*/ 13 w 34"/>
                  <a:gd name="T79" fmla="*/ 11 h 20"/>
                  <a:gd name="T80" fmla="*/ 17 w 34"/>
                  <a:gd name="T81" fmla="*/ 16 h 20"/>
                  <a:gd name="T82" fmla="*/ 11 w 34"/>
                  <a:gd name="T83" fmla="*/ 15 h 20"/>
                  <a:gd name="T84" fmla="*/ 9 w 34"/>
                  <a:gd name="T85" fmla="*/ 15 h 20"/>
                  <a:gd name="T86" fmla="*/ 9 w 34"/>
                  <a:gd name="T87" fmla="*/ 13 h 20"/>
                  <a:gd name="T88" fmla="*/ 6 w 34"/>
                  <a:gd name="T89" fmla="*/ 11 h 20"/>
                  <a:gd name="T90" fmla="*/ 8 w 34"/>
                  <a:gd name="T91" fmla="*/ 9 h 20"/>
                  <a:gd name="T92" fmla="*/ 11 w 34"/>
                  <a:gd name="T93" fmla="*/ 7 h 20"/>
                  <a:gd name="T94" fmla="*/ 11 w 34"/>
                  <a:gd name="T95" fmla="*/ 7 h 20"/>
                  <a:gd name="T96" fmla="*/ 11 w 34"/>
                  <a:gd name="T97" fmla="*/ 6 h 20"/>
                  <a:gd name="T98" fmla="*/ 9 w 34"/>
                  <a:gd name="T99" fmla="*/ 7 h 20"/>
                  <a:gd name="T100" fmla="*/ 8 w 34"/>
                  <a:gd name="T101" fmla="*/ 7 h 20"/>
                  <a:gd name="T102" fmla="*/ 2 w 34"/>
                  <a:gd name="T103" fmla="*/ 9 h 20"/>
                  <a:gd name="T104" fmla="*/ 0 w 34"/>
                  <a:gd name="T105" fmla="*/ 7 h 20"/>
                  <a:gd name="T106" fmla="*/ 0 w 34"/>
                  <a:gd name="T107" fmla="*/ 6 h 20"/>
                  <a:gd name="T108" fmla="*/ 0 w 34"/>
                  <a:gd name="T109" fmla="*/ 6 h 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34"/>
                  <a:gd name="T166" fmla="*/ 0 h 20"/>
                  <a:gd name="T167" fmla="*/ 34 w 34"/>
                  <a:gd name="T168" fmla="*/ 20 h 2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34" h="20">
                    <a:moveTo>
                      <a:pt x="0" y="6"/>
                    </a:moveTo>
                    <a:lnTo>
                      <a:pt x="2" y="4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2"/>
                    </a:lnTo>
                    <a:lnTo>
                      <a:pt x="29" y="4"/>
                    </a:lnTo>
                    <a:lnTo>
                      <a:pt x="25" y="4"/>
                    </a:lnTo>
                    <a:lnTo>
                      <a:pt x="24" y="4"/>
                    </a:lnTo>
                    <a:lnTo>
                      <a:pt x="18" y="2"/>
                    </a:lnTo>
                    <a:lnTo>
                      <a:pt x="18" y="4"/>
                    </a:lnTo>
                    <a:lnTo>
                      <a:pt x="22" y="6"/>
                    </a:lnTo>
                    <a:lnTo>
                      <a:pt x="27" y="6"/>
                    </a:lnTo>
                    <a:lnTo>
                      <a:pt x="29" y="7"/>
                    </a:lnTo>
                    <a:lnTo>
                      <a:pt x="31" y="9"/>
                    </a:lnTo>
                    <a:lnTo>
                      <a:pt x="25" y="9"/>
                    </a:lnTo>
                    <a:lnTo>
                      <a:pt x="24" y="9"/>
                    </a:lnTo>
                    <a:lnTo>
                      <a:pt x="24" y="11"/>
                    </a:lnTo>
                    <a:lnTo>
                      <a:pt x="29" y="11"/>
                    </a:lnTo>
                    <a:lnTo>
                      <a:pt x="31" y="13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4" y="20"/>
                    </a:lnTo>
                    <a:lnTo>
                      <a:pt x="33" y="20"/>
                    </a:lnTo>
                    <a:lnTo>
                      <a:pt x="31" y="18"/>
                    </a:lnTo>
                    <a:lnTo>
                      <a:pt x="31" y="15"/>
                    </a:lnTo>
                    <a:lnTo>
                      <a:pt x="29" y="15"/>
                    </a:lnTo>
                    <a:lnTo>
                      <a:pt x="27" y="13"/>
                    </a:lnTo>
                    <a:lnTo>
                      <a:pt x="22" y="15"/>
                    </a:lnTo>
                    <a:lnTo>
                      <a:pt x="20" y="13"/>
                    </a:lnTo>
                    <a:lnTo>
                      <a:pt x="20" y="11"/>
                    </a:lnTo>
                    <a:lnTo>
                      <a:pt x="18" y="9"/>
                    </a:lnTo>
                    <a:lnTo>
                      <a:pt x="17" y="7"/>
                    </a:lnTo>
                    <a:lnTo>
                      <a:pt x="13" y="7"/>
                    </a:lnTo>
                    <a:lnTo>
                      <a:pt x="11" y="9"/>
                    </a:lnTo>
                    <a:lnTo>
                      <a:pt x="13" y="11"/>
                    </a:lnTo>
                    <a:lnTo>
                      <a:pt x="17" y="16"/>
                    </a:lnTo>
                    <a:lnTo>
                      <a:pt x="11" y="15"/>
                    </a:lnTo>
                    <a:lnTo>
                      <a:pt x="9" y="15"/>
                    </a:lnTo>
                    <a:lnTo>
                      <a:pt x="9" y="13"/>
                    </a:lnTo>
                    <a:lnTo>
                      <a:pt x="6" y="11"/>
                    </a:lnTo>
                    <a:lnTo>
                      <a:pt x="8" y="9"/>
                    </a:lnTo>
                    <a:lnTo>
                      <a:pt x="11" y="7"/>
                    </a:lnTo>
                    <a:lnTo>
                      <a:pt x="11" y="6"/>
                    </a:lnTo>
                    <a:lnTo>
                      <a:pt x="9" y="7"/>
                    </a:lnTo>
                    <a:lnTo>
                      <a:pt x="8" y="7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6" name="Freeform 5855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7" name="Freeform 5856"/>
              <p:cNvSpPr>
                <a:spLocks/>
              </p:cNvSpPr>
              <p:nvPr/>
            </p:nvSpPr>
            <p:spPr bwMode="auto">
              <a:xfrm>
                <a:off x="1607" y="3757"/>
                <a:ext cx="20" cy="10"/>
              </a:xfrm>
              <a:custGeom>
                <a:avLst/>
                <a:gdLst>
                  <a:gd name="T0" fmla="*/ 4 w 20"/>
                  <a:gd name="T1" fmla="*/ 1 h 10"/>
                  <a:gd name="T2" fmla="*/ 4 w 20"/>
                  <a:gd name="T3" fmla="*/ 3 h 10"/>
                  <a:gd name="T4" fmla="*/ 2 w 20"/>
                  <a:gd name="T5" fmla="*/ 1 h 10"/>
                  <a:gd name="T6" fmla="*/ 0 w 20"/>
                  <a:gd name="T7" fmla="*/ 0 h 10"/>
                  <a:gd name="T8" fmla="*/ 9 w 20"/>
                  <a:gd name="T9" fmla="*/ 0 h 10"/>
                  <a:gd name="T10" fmla="*/ 18 w 20"/>
                  <a:gd name="T11" fmla="*/ 1 h 10"/>
                  <a:gd name="T12" fmla="*/ 20 w 20"/>
                  <a:gd name="T13" fmla="*/ 1 h 10"/>
                  <a:gd name="T14" fmla="*/ 20 w 20"/>
                  <a:gd name="T15" fmla="*/ 7 h 10"/>
                  <a:gd name="T16" fmla="*/ 20 w 20"/>
                  <a:gd name="T17" fmla="*/ 8 h 10"/>
                  <a:gd name="T18" fmla="*/ 20 w 20"/>
                  <a:gd name="T19" fmla="*/ 10 h 10"/>
                  <a:gd name="T20" fmla="*/ 18 w 20"/>
                  <a:gd name="T21" fmla="*/ 10 h 10"/>
                  <a:gd name="T22" fmla="*/ 16 w 20"/>
                  <a:gd name="T23" fmla="*/ 10 h 10"/>
                  <a:gd name="T24" fmla="*/ 16 w 20"/>
                  <a:gd name="T25" fmla="*/ 10 h 10"/>
                  <a:gd name="T26" fmla="*/ 15 w 20"/>
                  <a:gd name="T27" fmla="*/ 8 h 10"/>
                  <a:gd name="T28" fmla="*/ 13 w 20"/>
                  <a:gd name="T29" fmla="*/ 8 h 10"/>
                  <a:gd name="T30" fmla="*/ 13 w 20"/>
                  <a:gd name="T31" fmla="*/ 8 h 10"/>
                  <a:gd name="T32" fmla="*/ 13 w 20"/>
                  <a:gd name="T33" fmla="*/ 8 h 10"/>
                  <a:gd name="T34" fmla="*/ 11 w 20"/>
                  <a:gd name="T35" fmla="*/ 8 h 10"/>
                  <a:gd name="T36" fmla="*/ 9 w 20"/>
                  <a:gd name="T37" fmla="*/ 8 h 10"/>
                  <a:gd name="T38" fmla="*/ 11 w 20"/>
                  <a:gd name="T39" fmla="*/ 8 h 10"/>
                  <a:gd name="T40" fmla="*/ 6 w 20"/>
                  <a:gd name="T41" fmla="*/ 7 h 10"/>
                  <a:gd name="T42" fmla="*/ 4 w 20"/>
                  <a:gd name="T43" fmla="*/ 1 h 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0"/>
                  <a:gd name="T67" fmla="*/ 0 h 10"/>
                  <a:gd name="T68" fmla="*/ 20 w 20"/>
                  <a:gd name="T69" fmla="*/ 10 h 1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0" h="10">
                    <a:moveTo>
                      <a:pt x="4" y="1"/>
                    </a:moveTo>
                    <a:lnTo>
                      <a:pt x="4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18" y="1"/>
                    </a:lnTo>
                    <a:lnTo>
                      <a:pt x="20" y="1"/>
                    </a:lnTo>
                    <a:lnTo>
                      <a:pt x="20" y="7"/>
                    </a:lnTo>
                    <a:lnTo>
                      <a:pt x="20" y="8"/>
                    </a:lnTo>
                    <a:lnTo>
                      <a:pt x="20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9" y="8"/>
                    </a:lnTo>
                    <a:lnTo>
                      <a:pt x="11" y="8"/>
                    </a:lnTo>
                    <a:lnTo>
                      <a:pt x="6" y="7"/>
                    </a:lnTo>
                    <a:lnTo>
                      <a:pt x="4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8" name="Freeform 5857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09" name="Freeform 5858"/>
              <p:cNvSpPr>
                <a:spLocks/>
              </p:cNvSpPr>
              <p:nvPr/>
            </p:nvSpPr>
            <p:spPr bwMode="auto">
              <a:xfrm>
                <a:off x="1634" y="3764"/>
                <a:ext cx="4" cy="3"/>
              </a:xfrm>
              <a:custGeom>
                <a:avLst/>
                <a:gdLst>
                  <a:gd name="T0" fmla="*/ 0 w 4"/>
                  <a:gd name="T1" fmla="*/ 1 h 3"/>
                  <a:gd name="T2" fmla="*/ 2 w 4"/>
                  <a:gd name="T3" fmla="*/ 0 h 3"/>
                  <a:gd name="T4" fmla="*/ 4 w 4"/>
                  <a:gd name="T5" fmla="*/ 1 h 3"/>
                  <a:gd name="T6" fmla="*/ 4 w 4"/>
                  <a:gd name="T7" fmla="*/ 1 h 3"/>
                  <a:gd name="T8" fmla="*/ 2 w 4"/>
                  <a:gd name="T9" fmla="*/ 3 h 3"/>
                  <a:gd name="T10" fmla="*/ 2 w 4"/>
                  <a:gd name="T11" fmla="*/ 3 h 3"/>
                  <a:gd name="T12" fmla="*/ 0 w 4"/>
                  <a:gd name="T13" fmla="*/ 1 h 3"/>
                  <a:gd name="T14" fmla="*/ 0 w 4"/>
                  <a:gd name="T15" fmla="*/ 1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0" y="1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0" name="Freeform 5859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1" name="Freeform 5860"/>
              <p:cNvSpPr>
                <a:spLocks/>
              </p:cNvSpPr>
              <p:nvPr/>
            </p:nvSpPr>
            <p:spPr bwMode="auto">
              <a:xfrm>
                <a:off x="1629" y="3758"/>
                <a:ext cx="3" cy="4"/>
              </a:xfrm>
              <a:custGeom>
                <a:avLst/>
                <a:gdLst>
                  <a:gd name="T0" fmla="*/ 3 w 3"/>
                  <a:gd name="T1" fmla="*/ 4 h 4"/>
                  <a:gd name="T2" fmla="*/ 2 w 3"/>
                  <a:gd name="T3" fmla="*/ 4 h 4"/>
                  <a:gd name="T4" fmla="*/ 0 w 3"/>
                  <a:gd name="T5" fmla="*/ 0 h 4"/>
                  <a:gd name="T6" fmla="*/ 0 w 3"/>
                  <a:gd name="T7" fmla="*/ 0 h 4"/>
                  <a:gd name="T8" fmla="*/ 2 w 3"/>
                  <a:gd name="T9" fmla="*/ 0 h 4"/>
                  <a:gd name="T10" fmla="*/ 3 w 3"/>
                  <a:gd name="T11" fmla="*/ 2 h 4"/>
                  <a:gd name="T12" fmla="*/ 3 w 3"/>
                  <a:gd name="T13" fmla="*/ 4 h 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"/>
                  <a:gd name="T22" fmla="*/ 0 h 4"/>
                  <a:gd name="T23" fmla="*/ 3 w 3"/>
                  <a:gd name="T24" fmla="*/ 4 h 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" h="4">
                    <a:moveTo>
                      <a:pt x="3" y="4"/>
                    </a:moveTo>
                    <a:lnTo>
                      <a:pt x="2" y="4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2" name="Freeform 5861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3" name="Freeform 5862"/>
              <p:cNvSpPr>
                <a:spLocks/>
              </p:cNvSpPr>
              <p:nvPr/>
            </p:nvSpPr>
            <p:spPr bwMode="auto">
              <a:xfrm>
                <a:off x="1629" y="3765"/>
                <a:ext cx="2" cy="4"/>
              </a:xfrm>
              <a:custGeom>
                <a:avLst/>
                <a:gdLst>
                  <a:gd name="T0" fmla="*/ 2 w 2"/>
                  <a:gd name="T1" fmla="*/ 4 h 4"/>
                  <a:gd name="T2" fmla="*/ 0 w 2"/>
                  <a:gd name="T3" fmla="*/ 4 h 4"/>
                  <a:gd name="T4" fmla="*/ 0 w 2"/>
                  <a:gd name="T5" fmla="*/ 2 h 4"/>
                  <a:gd name="T6" fmla="*/ 0 w 2"/>
                  <a:gd name="T7" fmla="*/ 0 h 4"/>
                  <a:gd name="T8" fmla="*/ 0 w 2"/>
                  <a:gd name="T9" fmla="*/ 0 h 4"/>
                  <a:gd name="T10" fmla="*/ 2 w 2"/>
                  <a:gd name="T11" fmla="*/ 0 h 4"/>
                  <a:gd name="T12" fmla="*/ 2 w 2"/>
                  <a:gd name="T13" fmla="*/ 2 h 4"/>
                  <a:gd name="T14" fmla="*/ 2 w 2"/>
                  <a:gd name="T15" fmla="*/ 4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4"/>
                  <a:gd name="T26" fmla="*/ 2 w 2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4">
                    <a:moveTo>
                      <a:pt x="2" y="4"/>
                    </a:move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4" name="Freeform 5863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5" name="Freeform 5864"/>
              <p:cNvSpPr>
                <a:spLocks/>
              </p:cNvSpPr>
              <p:nvPr/>
            </p:nvSpPr>
            <p:spPr bwMode="auto">
              <a:xfrm>
                <a:off x="1235" y="2701"/>
                <a:ext cx="9" cy="19"/>
              </a:xfrm>
              <a:custGeom>
                <a:avLst/>
                <a:gdLst>
                  <a:gd name="T0" fmla="*/ 4 w 9"/>
                  <a:gd name="T1" fmla="*/ 0 h 19"/>
                  <a:gd name="T2" fmla="*/ 5 w 9"/>
                  <a:gd name="T3" fmla="*/ 7 h 19"/>
                  <a:gd name="T4" fmla="*/ 7 w 9"/>
                  <a:gd name="T5" fmla="*/ 9 h 19"/>
                  <a:gd name="T6" fmla="*/ 9 w 9"/>
                  <a:gd name="T7" fmla="*/ 16 h 19"/>
                  <a:gd name="T8" fmla="*/ 9 w 9"/>
                  <a:gd name="T9" fmla="*/ 16 h 19"/>
                  <a:gd name="T10" fmla="*/ 7 w 9"/>
                  <a:gd name="T11" fmla="*/ 19 h 19"/>
                  <a:gd name="T12" fmla="*/ 4 w 9"/>
                  <a:gd name="T13" fmla="*/ 19 h 19"/>
                  <a:gd name="T14" fmla="*/ 2 w 9"/>
                  <a:gd name="T15" fmla="*/ 18 h 19"/>
                  <a:gd name="T16" fmla="*/ 0 w 9"/>
                  <a:gd name="T17" fmla="*/ 18 h 19"/>
                  <a:gd name="T18" fmla="*/ 0 w 9"/>
                  <a:gd name="T19" fmla="*/ 16 h 19"/>
                  <a:gd name="T20" fmla="*/ 2 w 9"/>
                  <a:gd name="T21" fmla="*/ 14 h 19"/>
                  <a:gd name="T22" fmla="*/ 4 w 9"/>
                  <a:gd name="T23" fmla="*/ 12 h 19"/>
                  <a:gd name="T24" fmla="*/ 5 w 9"/>
                  <a:gd name="T25" fmla="*/ 10 h 19"/>
                  <a:gd name="T26" fmla="*/ 5 w 9"/>
                  <a:gd name="T27" fmla="*/ 9 h 19"/>
                  <a:gd name="T28" fmla="*/ 2 w 9"/>
                  <a:gd name="T29" fmla="*/ 5 h 19"/>
                  <a:gd name="T30" fmla="*/ 2 w 9"/>
                  <a:gd name="T31" fmla="*/ 3 h 19"/>
                  <a:gd name="T32" fmla="*/ 0 w 9"/>
                  <a:gd name="T33" fmla="*/ 3 h 19"/>
                  <a:gd name="T34" fmla="*/ 0 w 9"/>
                  <a:gd name="T35" fmla="*/ 3 h 19"/>
                  <a:gd name="T36" fmla="*/ 0 w 9"/>
                  <a:gd name="T37" fmla="*/ 1 h 19"/>
                  <a:gd name="T38" fmla="*/ 4 w 9"/>
                  <a:gd name="T39" fmla="*/ 0 h 1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"/>
                  <a:gd name="T61" fmla="*/ 0 h 19"/>
                  <a:gd name="T62" fmla="*/ 9 w 9"/>
                  <a:gd name="T63" fmla="*/ 19 h 19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" h="19">
                    <a:moveTo>
                      <a:pt x="4" y="0"/>
                    </a:moveTo>
                    <a:lnTo>
                      <a:pt x="5" y="7"/>
                    </a:lnTo>
                    <a:lnTo>
                      <a:pt x="7" y="9"/>
                    </a:lnTo>
                    <a:lnTo>
                      <a:pt x="9" y="16"/>
                    </a:lnTo>
                    <a:lnTo>
                      <a:pt x="7" y="19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4"/>
                    </a:lnTo>
                    <a:lnTo>
                      <a:pt x="4" y="12"/>
                    </a:lnTo>
                    <a:lnTo>
                      <a:pt x="5" y="10"/>
                    </a:lnTo>
                    <a:lnTo>
                      <a:pt x="5" y="9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1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6" name="Freeform 5865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7" name="Freeform 5866"/>
              <p:cNvSpPr>
                <a:spLocks/>
              </p:cNvSpPr>
              <p:nvPr/>
            </p:nvSpPr>
            <p:spPr bwMode="auto">
              <a:xfrm>
                <a:off x="1246" y="2706"/>
                <a:ext cx="3" cy="4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0 h 4"/>
                  <a:gd name="T4" fmla="*/ 0 w 3"/>
                  <a:gd name="T5" fmla="*/ 2 h 4"/>
                  <a:gd name="T6" fmla="*/ 0 w 3"/>
                  <a:gd name="T7" fmla="*/ 2 h 4"/>
                  <a:gd name="T8" fmla="*/ 2 w 3"/>
                  <a:gd name="T9" fmla="*/ 4 h 4"/>
                  <a:gd name="T10" fmla="*/ 3 w 3"/>
                  <a:gd name="T11" fmla="*/ 4 h 4"/>
                  <a:gd name="T12" fmla="*/ 3 w 3"/>
                  <a:gd name="T13" fmla="*/ 2 h 4"/>
                  <a:gd name="T14" fmla="*/ 3 w 3"/>
                  <a:gd name="T15" fmla="*/ 0 h 4"/>
                  <a:gd name="T16" fmla="*/ 2 w 3"/>
                  <a:gd name="T17" fmla="*/ 0 h 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4"/>
                  <a:gd name="T29" fmla="*/ 3 w 3"/>
                  <a:gd name="T30" fmla="*/ 4 h 4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4">
                    <a:moveTo>
                      <a:pt x="2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8" name="Freeform 5867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19" name="Freeform 5868"/>
              <p:cNvSpPr>
                <a:spLocks/>
              </p:cNvSpPr>
              <p:nvPr/>
            </p:nvSpPr>
            <p:spPr bwMode="auto">
              <a:xfrm>
                <a:off x="1251" y="2710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4 w 5"/>
                  <a:gd name="T5" fmla="*/ 5 h 5"/>
                  <a:gd name="T6" fmla="*/ 2 w 5"/>
                  <a:gd name="T7" fmla="*/ 5 h 5"/>
                  <a:gd name="T8" fmla="*/ 2 w 5"/>
                  <a:gd name="T9" fmla="*/ 3 h 5"/>
                  <a:gd name="T10" fmla="*/ 0 w 5"/>
                  <a:gd name="T11" fmla="*/ 1 h 5"/>
                  <a:gd name="T12" fmla="*/ 2 w 5"/>
                  <a:gd name="T13" fmla="*/ 1 h 5"/>
                  <a:gd name="T14" fmla="*/ 4 w 5"/>
                  <a:gd name="T15" fmla="*/ 1 h 5"/>
                  <a:gd name="T16" fmla="*/ 5 w 5"/>
                  <a:gd name="T17" fmla="*/ 0 h 5"/>
                  <a:gd name="T18" fmla="*/ 5 w 5"/>
                  <a:gd name="T19" fmla="*/ 1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"/>
                  <a:gd name="T31" fmla="*/ 0 h 5"/>
                  <a:gd name="T32" fmla="*/ 5 w 5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" h="5">
                    <a:moveTo>
                      <a:pt x="5" y="1"/>
                    </a:moveTo>
                    <a:lnTo>
                      <a:pt x="5" y="3"/>
                    </a:lnTo>
                    <a:lnTo>
                      <a:pt x="4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5" y="0"/>
                    </a:lnTo>
                    <a:lnTo>
                      <a:pt x="5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0" name="Freeform 5869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1" name="Freeform 5870"/>
              <p:cNvSpPr>
                <a:spLocks/>
              </p:cNvSpPr>
              <p:nvPr/>
            </p:nvSpPr>
            <p:spPr bwMode="auto">
              <a:xfrm>
                <a:off x="1265" y="2713"/>
                <a:ext cx="6" cy="6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0 h 6"/>
                  <a:gd name="T4" fmla="*/ 6 w 6"/>
                  <a:gd name="T5" fmla="*/ 2 h 6"/>
                  <a:gd name="T6" fmla="*/ 6 w 6"/>
                  <a:gd name="T7" fmla="*/ 4 h 6"/>
                  <a:gd name="T8" fmla="*/ 4 w 6"/>
                  <a:gd name="T9" fmla="*/ 6 h 6"/>
                  <a:gd name="T10" fmla="*/ 2 w 6"/>
                  <a:gd name="T11" fmla="*/ 6 h 6"/>
                  <a:gd name="T12" fmla="*/ 0 w 6"/>
                  <a:gd name="T13" fmla="*/ 6 h 6"/>
                  <a:gd name="T14" fmla="*/ 0 w 6"/>
                  <a:gd name="T15" fmla="*/ 4 h 6"/>
                  <a:gd name="T16" fmla="*/ 4 w 6"/>
                  <a:gd name="T17" fmla="*/ 2 h 6"/>
                  <a:gd name="T18" fmla="*/ 6 w 6"/>
                  <a:gd name="T19" fmla="*/ 2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6"/>
                  <a:gd name="T32" fmla="*/ 6 w 6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6">
                    <a:moveTo>
                      <a:pt x="6" y="2"/>
                    </a:moveTo>
                    <a:lnTo>
                      <a:pt x="6" y="0"/>
                    </a:lnTo>
                    <a:lnTo>
                      <a:pt x="6" y="2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2" name="Freeform 5871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3" name="Freeform 5872"/>
              <p:cNvSpPr>
                <a:spLocks/>
              </p:cNvSpPr>
              <p:nvPr/>
            </p:nvSpPr>
            <p:spPr bwMode="auto">
              <a:xfrm>
                <a:off x="947" y="3150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2 w 2"/>
                  <a:gd name="T3" fmla="*/ 2 h 3"/>
                  <a:gd name="T4" fmla="*/ 2 w 2"/>
                  <a:gd name="T5" fmla="*/ 2 h 3"/>
                  <a:gd name="T6" fmla="*/ 2 w 2"/>
                  <a:gd name="T7" fmla="*/ 2 h 3"/>
                  <a:gd name="T8" fmla="*/ 0 w 2"/>
                  <a:gd name="T9" fmla="*/ 0 h 3"/>
                  <a:gd name="T10" fmla="*/ 0 w 2"/>
                  <a:gd name="T11" fmla="*/ 2 h 3"/>
                  <a:gd name="T12" fmla="*/ 0 w 2"/>
                  <a:gd name="T13" fmla="*/ 3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0" y="3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4" name="Freeform 5873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5" name="Freeform 5874"/>
              <p:cNvSpPr>
                <a:spLocks/>
              </p:cNvSpPr>
              <p:nvPr/>
            </p:nvSpPr>
            <p:spPr bwMode="auto">
              <a:xfrm>
                <a:off x="1233" y="2708"/>
                <a:ext cx="4" cy="3"/>
              </a:xfrm>
              <a:custGeom>
                <a:avLst/>
                <a:gdLst>
                  <a:gd name="T0" fmla="*/ 4 w 4"/>
                  <a:gd name="T1" fmla="*/ 0 h 3"/>
                  <a:gd name="T2" fmla="*/ 4 w 4"/>
                  <a:gd name="T3" fmla="*/ 0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2 h 3"/>
                  <a:gd name="T10" fmla="*/ 0 w 4"/>
                  <a:gd name="T11" fmla="*/ 2 h 3"/>
                  <a:gd name="T12" fmla="*/ 0 w 4"/>
                  <a:gd name="T13" fmla="*/ 0 h 3"/>
                  <a:gd name="T14" fmla="*/ 4 w 4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3"/>
                  <a:gd name="T26" fmla="*/ 4 w 4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3">
                    <a:moveTo>
                      <a:pt x="4" y="0"/>
                    </a:moveTo>
                    <a:lnTo>
                      <a:pt x="4" y="0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6" name="Freeform 5875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7" name="Freeform 5876"/>
              <p:cNvSpPr>
                <a:spLocks/>
              </p:cNvSpPr>
              <p:nvPr/>
            </p:nvSpPr>
            <p:spPr bwMode="auto">
              <a:xfrm>
                <a:off x="1298" y="2461"/>
                <a:ext cx="69" cy="68"/>
              </a:xfrm>
              <a:custGeom>
                <a:avLst/>
                <a:gdLst>
                  <a:gd name="T0" fmla="*/ 69 w 69"/>
                  <a:gd name="T1" fmla="*/ 0 h 68"/>
                  <a:gd name="T2" fmla="*/ 66 w 69"/>
                  <a:gd name="T3" fmla="*/ 0 h 68"/>
                  <a:gd name="T4" fmla="*/ 62 w 69"/>
                  <a:gd name="T5" fmla="*/ 2 h 68"/>
                  <a:gd name="T6" fmla="*/ 60 w 69"/>
                  <a:gd name="T7" fmla="*/ 3 h 68"/>
                  <a:gd name="T8" fmla="*/ 59 w 69"/>
                  <a:gd name="T9" fmla="*/ 3 h 68"/>
                  <a:gd name="T10" fmla="*/ 55 w 69"/>
                  <a:gd name="T11" fmla="*/ 3 h 68"/>
                  <a:gd name="T12" fmla="*/ 53 w 69"/>
                  <a:gd name="T13" fmla="*/ 5 h 68"/>
                  <a:gd name="T14" fmla="*/ 48 w 69"/>
                  <a:gd name="T15" fmla="*/ 5 h 68"/>
                  <a:gd name="T16" fmla="*/ 48 w 69"/>
                  <a:gd name="T17" fmla="*/ 5 h 68"/>
                  <a:gd name="T18" fmla="*/ 46 w 69"/>
                  <a:gd name="T19" fmla="*/ 3 h 68"/>
                  <a:gd name="T20" fmla="*/ 44 w 69"/>
                  <a:gd name="T21" fmla="*/ 3 h 68"/>
                  <a:gd name="T22" fmla="*/ 44 w 69"/>
                  <a:gd name="T23" fmla="*/ 3 h 68"/>
                  <a:gd name="T24" fmla="*/ 43 w 69"/>
                  <a:gd name="T25" fmla="*/ 5 h 68"/>
                  <a:gd name="T26" fmla="*/ 43 w 69"/>
                  <a:gd name="T27" fmla="*/ 5 h 68"/>
                  <a:gd name="T28" fmla="*/ 41 w 69"/>
                  <a:gd name="T29" fmla="*/ 7 h 68"/>
                  <a:gd name="T30" fmla="*/ 41 w 69"/>
                  <a:gd name="T31" fmla="*/ 11 h 68"/>
                  <a:gd name="T32" fmla="*/ 39 w 69"/>
                  <a:gd name="T33" fmla="*/ 11 h 68"/>
                  <a:gd name="T34" fmla="*/ 37 w 69"/>
                  <a:gd name="T35" fmla="*/ 12 h 68"/>
                  <a:gd name="T36" fmla="*/ 35 w 69"/>
                  <a:gd name="T37" fmla="*/ 14 h 68"/>
                  <a:gd name="T38" fmla="*/ 35 w 69"/>
                  <a:gd name="T39" fmla="*/ 14 h 68"/>
                  <a:gd name="T40" fmla="*/ 34 w 69"/>
                  <a:gd name="T41" fmla="*/ 14 h 68"/>
                  <a:gd name="T42" fmla="*/ 32 w 69"/>
                  <a:gd name="T43" fmla="*/ 16 h 68"/>
                  <a:gd name="T44" fmla="*/ 30 w 69"/>
                  <a:gd name="T45" fmla="*/ 16 h 68"/>
                  <a:gd name="T46" fmla="*/ 30 w 69"/>
                  <a:gd name="T47" fmla="*/ 18 h 68"/>
                  <a:gd name="T48" fmla="*/ 30 w 69"/>
                  <a:gd name="T49" fmla="*/ 18 h 68"/>
                  <a:gd name="T50" fmla="*/ 28 w 69"/>
                  <a:gd name="T51" fmla="*/ 18 h 68"/>
                  <a:gd name="T52" fmla="*/ 25 w 69"/>
                  <a:gd name="T53" fmla="*/ 16 h 68"/>
                  <a:gd name="T54" fmla="*/ 23 w 69"/>
                  <a:gd name="T55" fmla="*/ 16 h 68"/>
                  <a:gd name="T56" fmla="*/ 19 w 69"/>
                  <a:gd name="T57" fmla="*/ 21 h 68"/>
                  <a:gd name="T58" fmla="*/ 14 w 69"/>
                  <a:gd name="T59" fmla="*/ 21 h 68"/>
                  <a:gd name="T60" fmla="*/ 14 w 69"/>
                  <a:gd name="T61" fmla="*/ 23 h 68"/>
                  <a:gd name="T62" fmla="*/ 14 w 69"/>
                  <a:gd name="T63" fmla="*/ 27 h 68"/>
                  <a:gd name="T64" fmla="*/ 12 w 69"/>
                  <a:gd name="T65" fmla="*/ 27 h 68"/>
                  <a:gd name="T66" fmla="*/ 10 w 69"/>
                  <a:gd name="T67" fmla="*/ 28 h 68"/>
                  <a:gd name="T68" fmla="*/ 10 w 69"/>
                  <a:gd name="T69" fmla="*/ 30 h 68"/>
                  <a:gd name="T70" fmla="*/ 9 w 69"/>
                  <a:gd name="T71" fmla="*/ 32 h 68"/>
                  <a:gd name="T72" fmla="*/ 1 w 69"/>
                  <a:gd name="T73" fmla="*/ 32 h 68"/>
                  <a:gd name="T74" fmla="*/ 0 w 69"/>
                  <a:gd name="T75" fmla="*/ 34 h 68"/>
                  <a:gd name="T76" fmla="*/ 28 w 69"/>
                  <a:gd name="T77" fmla="*/ 61 h 68"/>
                  <a:gd name="T78" fmla="*/ 28 w 69"/>
                  <a:gd name="T79" fmla="*/ 62 h 68"/>
                  <a:gd name="T80" fmla="*/ 28 w 69"/>
                  <a:gd name="T81" fmla="*/ 64 h 68"/>
                  <a:gd name="T82" fmla="*/ 30 w 69"/>
                  <a:gd name="T83" fmla="*/ 64 h 68"/>
                  <a:gd name="T84" fmla="*/ 32 w 69"/>
                  <a:gd name="T85" fmla="*/ 62 h 68"/>
                  <a:gd name="T86" fmla="*/ 32 w 69"/>
                  <a:gd name="T87" fmla="*/ 62 h 68"/>
                  <a:gd name="T88" fmla="*/ 43 w 69"/>
                  <a:gd name="T89" fmla="*/ 66 h 68"/>
                  <a:gd name="T90" fmla="*/ 48 w 69"/>
                  <a:gd name="T91" fmla="*/ 64 h 68"/>
                  <a:gd name="T92" fmla="*/ 55 w 69"/>
                  <a:gd name="T93" fmla="*/ 68 h 68"/>
                  <a:gd name="T94" fmla="*/ 62 w 69"/>
                  <a:gd name="T95" fmla="*/ 68 h 68"/>
                  <a:gd name="T96" fmla="*/ 62 w 69"/>
                  <a:gd name="T97" fmla="*/ 64 h 68"/>
                  <a:gd name="T98" fmla="*/ 60 w 69"/>
                  <a:gd name="T99" fmla="*/ 61 h 68"/>
                  <a:gd name="T100" fmla="*/ 60 w 69"/>
                  <a:gd name="T101" fmla="*/ 57 h 68"/>
                  <a:gd name="T102" fmla="*/ 62 w 69"/>
                  <a:gd name="T103" fmla="*/ 55 h 68"/>
                  <a:gd name="T104" fmla="*/ 69 w 69"/>
                  <a:gd name="T105" fmla="*/ 0 h 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69"/>
                  <a:gd name="T160" fmla="*/ 0 h 68"/>
                  <a:gd name="T161" fmla="*/ 69 w 69"/>
                  <a:gd name="T162" fmla="*/ 68 h 68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69" h="68">
                    <a:moveTo>
                      <a:pt x="69" y="0"/>
                    </a:moveTo>
                    <a:lnTo>
                      <a:pt x="66" y="0"/>
                    </a:lnTo>
                    <a:lnTo>
                      <a:pt x="62" y="2"/>
                    </a:lnTo>
                    <a:lnTo>
                      <a:pt x="60" y="3"/>
                    </a:lnTo>
                    <a:lnTo>
                      <a:pt x="59" y="3"/>
                    </a:lnTo>
                    <a:lnTo>
                      <a:pt x="55" y="3"/>
                    </a:lnTo>
                    <a:lnTo>
                      <a:pt x="53" y="5"/>
                    </a:lnTo>
                    <a:lnTo>
                      <a:pt x="48" y="5"/>
                    </a:lnTo>
                    <a:lnTo>
                      <a:pt x="46" y="3"/>
                    </a:lnTo>
                    <a:lnTo>
                      <a:pt x="44" y="3"/>
                    </a:lnTo>
                    <a:lnTo>
                      <a:pt x="43" y="5"/>
                    </a:lnTo>
                    <a:lnTo>
                      <a:pt x="41" y="7"/>
                    </a:lnTo>
                    <a:lnTo>
                      <a:pt x="41" y="11"/>
                    </a:lnTo>
                    <a:lnTo>
                      <a:pt x="39" y="11"/>
                    </a:lnTo>
                    <a:lnTo>
                      <a:pt x="37" y="12"/>
                    </a:lnTo>
                    <a:lnTo>
                      <a:pt x="35" y="14"/>
                    </a:lnTo>
                    <a:lnTo>
                      <a:pt x="34" y="14"/>
                    </a:lnTo>
                    <a:lnTo>
                      <a:pt x="32" y="16"/>
                    </a:lnTo>
                    <a:lnTo>
                      <a:pt x="30" y="16"/>
                    </a:lnTo>
                    <a:lnTo>
                      <a:pt x="30" y="18"/>
                    </a:lnTo>
                    <a:lnTo>
                      <a:pt x="28" y="18"/>
                    </a:lnTo>
                    <a:lnTo>
                      <a:pt x="25" y="16"/>
                    </a:lnTo>
                    <a:lnTo>
                      <a:pt x="23" y="16"/>
                    </a:lnTo>
                    <a:lnTo>
                      <a:pt x="19" y="21"/>
                    </a:lnTo>
                    <a:lnTo>
                      <a:pt x="14" y="21"/>
                    </a:lnTo>
                    <a:lnTo>
                      <a:pt x="14" y="23"/>
                    </a:lnTo>
                    <a:lnTo>
                      <a:pt x="14" y="27"/>
                    </a:lnTo>
                    <a:lnTo>
                      <a:pt x="12" y="27"/>
                    </a:lnTo>
                    <a:lnTo>
                      <a:pt x="10" y="28"/>
                    </a:lnTo>
                    <a:lnTo>
                      <a:pt x="10" y="30"/>
                    </a:lnTo>
                    <a:lnTo>
                      <a:pt x="9" y="32"/>
                    </a:lnTo>
                    <a:lnTo>
                      <a:pt x="1" y="32"/>
                    </a:lnTo>
                    <a:lnTo>
                      <a:pt x="0" y="34"/>
                    </a:lnTo>
                    <a:lnTo>
                      <a:pt x="28" y="61"/>
                    </a:lnTo>
                    <a:lnTo>
                      <a:pt x="28" y="62"/>
                    </a:lnTo>
                    <a:lnTo>
                      <a:pt x="28" y="64"/>
                    </a:lnTo>
                    <a:lnTo>
                      <a:pt x="30" y="64"/>
                    </a:lnTo>
                    <a:lnTo>
                      <a:pt x="32" y="62"/>
                    </a:lnTo>
                    <a:lnTo>
                      <a:pt x="43" y="66"/>
                    </a:lnTo>
                    <a:lnTo>
                      <a:pt x="48" y="64"/>
                    </a:lnTo>
                    <a:lnTo>
                      <a:pt x="55" y="68"/>
                    </a:lnTo>
                    <a:lnTo>
                      <a:pt x="62" y="68"/>
                    </a:lnTo>
                    <a:lnTo>
                      <a:pt x="62" y="64"/>
                    </a:lnTo>
                    <a:lnTo>
                      <a:pt x="60" y="61"/>
                    </a:lnTo>
                    <a:lnTo>
                      <a:pt x="60" y="57"/>
                    </a:lnTo>
                    <a:lnTo>
                      <a:pt x="62" y="55"/>
                    </a:lnTo>
                    <a:lnTo>
                      <a:pt x="69" y="0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8" name="Freeform 5877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29" name="Freeform 5878"/>
              <p:cNvSpPr>
                <a:spLocks/>
              </p:cNvSpPr>
              <p:nvPr/>
            </p:nvSpPr>
            <p:spPr bwMode="auto">
              <a:xfrm>
                <a:off x="1371" y="2549"/>
                <a:ext cx="93" cy="39"/>
              </a:xfrm>
              <a:custGeom>
                <a:avLst/>
                <a:gdLst>
                  <a:gd name="T0" fmla="*/ 7 w 93"/>
                  <a:gd name="T1" fmla="*/ 0 h 39"/>
                  <a:gd name="T2" fmla="*/ 5 w 93"/>
                  <a:gd name="T3" fmla="*/ 0 h 39"/>
                  <a:gd name="T4" fmla="*/ 2 w 93"/>
                  <a:gd name="T5" fmla="*/ 1 h 39"/>
                  <a:gd name="T6" fmla="*/ 4 w 93"/>
                  <a:gd name="T7" fmla="*/ 7 h 39"/>
                  <a:gd name="T8" fmla="*/ 5 w 93"/>
                  <a:gd name="T9" fmla="*/ 10 h 39"/>
                  <a:gd name="T10" fmla="*/ 4 w 93"/>
                  <a:gd name="T11" fmla="*/ 12 h 39"/>
                  <a:gd name="T12" fmla="*/ 2 w 93"/>
                  <a:gd name="T13" fmla="*/ 19 h 39"/>
                  <a:gd name="T14" fmla="*/ 2 w 93"/>
                  <a:gd name="T15" fmla="*/ 23 h 39"/>
                  <a:gd name="T16" fmla="*/ 4 w 93"/>
                  <a:gd name="T17" fmla="*/ 21 h 39"/>
                  <a:gd name="T18" fmla="*/ 13 w 93"/>
                  <a:gd name="T19" fmla="*/ 21 h 39"/>
                  <a:gd name="T20" fmla="*/ 20 w 93"/>
                  <a:gd name="T21" fmla="*/ 23 h 39"/>
                  <a:gd name="T22" fmla="*/ 27 w 93"/>
                  <a:gd name="T23" fmla="*/ 32 h 39"/>
                  <a:gd name="T24" fmla="*/ 30 w 93"/>
                  <a:gd name="T25" fmla="*/ 30 h 39"/>
                  <a:gd name="T26" fmla="*/ 34 w 93"/>
                  <a:gd name="T27" fmla="*/ 39 h 39"/>
                  <a:gd name="T28" fmla="*/ 47 w 93"/>
                  <a:gd name="T29" fmla="*/ 34 h 39"/>
                  <a:gd name="T30" fmla="*/ 41 w 93"/>
                  <a:gd name="T31" fmla="*/ 26 h 39"/>
                  <a:gd name="T32" fmla="*/ 41 w 93"/>
                  <a:gd name="T33" fmla="*/ 25 h 39"/>
                  <a:gd name="T34" fmla="*/ 47 w 93"/>
                  <a:gd name="T35" fmla="*/ 21 h 39"/>
                  <a:gd name="T36" fmla="*/ 52 w 93"/>
                  <a:gd name="T37" fmla="*/ 16 h 39"/>
                  <a:gd name="T38" fmla="*/ 55 w 93"/>
                  <a:gd name="T39" fmla="*/ 10 h 39"/>
                  <a:gd name="T40" fmla="*/ 61 w 93"/>
                  <a:gd name="T41" fmla="*/ 10 h 39"/>
                  <a:gd name="T42" fmla="*/ 73 w 93"/>
                  <a:gd name="T43" fmla="*/ 19 h 39"/>
                  <a:gd name="T44" fmla="*/ 79 w 93"/>
                  <a:gd name="T45" fmla="*/ 17 h 39"/>
                  <a:gd name="T46" fmla="*/ 81 w 93"/>
                  <a:gd name="T47" fmla="*/ 19 h 39"/>
                  <a:gd name="T48" fmla="*/ 77 w 93"/>
                  <a:gd name="T49" fmla="*/ 23 h 39"/>
                  <a:gd name="T50" fmla="*/ 75 w 93"/>
                  <a:gd name="T51" fmla="*/ 30 h 39"/>
                  <a:gd name="T52" fmla="*/ 82 w 93"/>
                  <a:gd name="T53" fmla="*/ 37 h 39"/>
                  <a:gd name="T54" fmla="*/ 82 w 93"/>
                  <a:gd name="T55" fmla="*/ 35 h 39"/>
                  <a:gd name="T56" fmla="*/ 86 w 93"/>
                  <a:gd name="T57" fmla="*/ 32 h 39"/>
                  <a:gd name="T58" fmla="*/ 88 w 93"/>
                  <a:gd name="T59" fmla="*/ 32 h 39"/>
                  <a:gd name="T60" fmla="*/ 93 w 93"/>
                  <a:gd name="T61" fmla="*/ 25 h 39"/>
                  <a:gd name="T62" fmla="*/ 91 w 93"/>
                  <a:gd name="T63" fmla="*/ 25 h 39"/>
                  <a:gd name="T64" fmla="*/ 91 w 93"/>
                  <a:gd name="T65" fmla="*/ 19 h 39"/>
                  <a:gd name="T66" fmla="*/ 90 w 93"/>
                  <a:gd name="T67" fmla="*/ 19 h 39"/>
                  <a:gd name="T68" fmla="*/ 90 w 93"/>
                  <a:gd name="T69" fmla="*/ 16 h 39"/>
                  <a:gd name="T70" fmla="*/ 64 w 93"/>
                  <a:gd name="T71" fmla="*/ 1 h 39"/>
                  <a:gd name="T72" fmla="*/ 54 w 93"/>
                  <a:gd name="T73" fmla="*/ 0 h 39"/>
                  <a:gd name="T74" fmla="*/ 52 w 93"/>
                  <a:gd name="T75" fmla="*/ 7 h 39"/>
                  <a:gd name="T76" fmla="*/ 48 w 93"/>
                  <a:gd name="T77" fmla="*/ 8 h 39"/>
                  <a:gd name="T78" fmla="*/ 47 w 93"/>
                  <a:gd name="T79" fmla="*/ 5 h 39"/>
                  <a:gd name="T80" fmla="*/ 41 w 93"/>
                  <a:gd name="T81" fmla="*/ 8 h 39"/>
                  <a:gd name="T82" fmla="*/ 32 w 93"/>
                  <a:gd name="T83" fmla="*/ 12 h 39"/>
                  <a:gd name="T84" fmla="*/ 27 w 93"/>
                  <a:gd name="T85" fmla="*/ 12 h 39"/>
                  <a:gd name="T86" fmla="*/ 14 w 93"/>
                  <a:gd name="T87" fmla="*/ 10 h 39"/>
                  <a:gd name="T88" fmla="*/ 14 w 93"/>
                  <a:gd name="T89" fmla="*/ 7 h 39"/>
                  <a:gd name="T90" fmla="*/ 11 w 93"/>
                  <a:gd name="T91" fmla="*/ 1 h 39"/>
                  <a:gd name="T92" fmla="*/ 9 w 93"/>
                  <a:gd name="T93" fmla="*/ 1 h 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93"/>
                  <a:gd name="T142" fmla="*/ 0 h 39"/>
                  <a:gd name="T143" fmla="*/ 93 w 93"/>
                  <a:gd name="T144" fmla="*/ 39 h 39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93" h="39">
                    <a:moveTo>
                      <a:pt x="7" y="0"/>
                    </a:moveTo>
                    <a:lnTo>
                      <a:pt x="7" y="0"/>
                    </a:lnTo>
                    <a:lnTo>
                      <a:pt x="5" y="0"/>
                    </a:lnTo>
                    <a:lnTo>
                      <a:pt x="4" y="0"/>
                    </a:lnTo>
                    <a:lnTo>
                      <a:pt x="2" y="1"/>
                    </a:lnTo>
                    <a:lnTo>
                      <a:pt x="2" y="7"/>
                    </a:lnTo>
                    <a:lnTo>
                      <a:pt x="4" y="7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4" y="12"/>
                    </a:lnTo>
                    <a:lnTo>
                      <a:pt x="4" y="16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23"/>
                    </a:lnTo>
                    <a:lnTo>
                      <a:pt x="4" y="21"/>
                    </a:lnTo>
                    <a:lnTo>
                      <a:pt x="13" y="21"/>
                    </a:lnTo>
                    <a:lnTo>
                      <a:pt x="18" y="23"/>
                    </a:lnTo>
                    <a:lnTo>
                      <a:pt x="20" y="23"/>
                    </a:lnTo>
                    <a:lnTo>
                      <a:pt x="21" y="23"/>
                    </a:lnTo>
                    <a:lnTo>
                      <a:pt x="27" y="32"/>
                    </a:lnTo>
                    <a:lnTo>
                      <a:pt x="29" y="32"/>
                    </a:lnTo>
                    <a:lnTo>
                      <a:pt x="30" y="30"/>
                    </a:lnTo>
                    <a:lnTo>
                      <a:pt x="32" y="30"/>
                    </a:lnTo>
                    <a:lnTo>
                      <a:pt x="34" y="39"/>
                    </a:lnTo>
                    <a:lnTo>
                      <a:pt x="39" y="39"/>
                    </a:lnTo>
                    <a:lnTo>
                      <a:pt x="47" y="34"/>
                    </a:lnTo>
                    <a:lnTo>
                      <a:pt x="47" y="32"/>
                    </a:lnTo>
                    <a:lnTo>
                      <a:pt x="41" y="26"/>
                    </a:lnTo>
                    <a:lnTo>
                      <a:pt x="41" y="25"/>
                    </a:lnTo>
                    <a:lnTo>
                      <a:pt x="41" y="23"/>
                    </a:lnTo>
                    <a:lnTo>
                      <a:pt x="47" y="21"/>
                    </a:lnTo>
                    <a:lnTo>
                      <a:pt x="52" y="16"/>
                    </a:lnTo>
                    <a:lnTo>
                      <a:pt x="55" y="10"/>
                    </a:lnTo>
                    <a:lnTo>
                      <a:pt x="59" y="10"/>
                    </a:lnTo>
                    <a:lnTo>
                      <a:pt x="61" y="10"/>
                    </a:lnTo>
                    <a:lnTo>
                      <a:pt x="72" y="16"/>
                    </a:lnTo>
                    <a:lnTo>
                      <a:pt x="73" y="19"/>
                    </a:lnTo>
                    <a:lnTo>
                      <a:pt x="77" y="17"/>
                    </a:lnTo>
                    <a:lnTo>
                      <a:pt x="79" y="17"/>
                    </a:lnTo>
                    <a:lnTo>
                      <a:pt x="81" y="19"/>
                    </a:lnTo>
                    <a:lnTo>
                      <a:pt x="79" y="21"/>
                    </a:lnTo>
                    <a:lnTo>
                      <a:pt x="77" y="23"/>
                    </a:lnTo>
                    <a:lnTo>
                      <a:pt x="75" y="26"/>
                    </a:lnTo>
                    <a:lnTo>
                      <a:pt x="75" y="30"/>
                    </a:lnTo>
                    <a:lnTo>
                      <a:pt x="81" y="35"/>
                    </a:lnTo>
                    <a:lnTo>
                      <a:pt x="82" y="37"/>
                    </a:lnTo>
                    <a:lnTo>
                      <a:pt x="82" y="35"/>
                    </a:lnTo>
                    <a:lnTo>
                      <a:pt x="86" y="34"/>
                    </a:lnTo>
                    <a:lnTo>
                      <a:pt x="86" y="32"/>
                    </a:lnTo>
                    <a:lnTo>
                      <a:pt x="88" y="32"/>
                    </a:lnTo>
                    <a:lnTo>
                      <a:pt x="93" y="26"/>
                    </a:lnTo>
                    <a:lnTo>
                      <a:pt x="93" y="25"/>
                    </a:lnTo>
                    <a:lnTo>
                      <a:pt x="91" y="25"/>
                    </a:lnTo>
                    <a:lnTo>
                      <a:pt x="91" y="23"/>
                    </a:lnTo>
                    <a:lnTo>
                      <a:pt x="91" y="19"/>
                    </a:lnTo>
                    <a:lnTo>
                      <a:pt x="90" y="19"/>
                    </a:lnTo>
                    <a:lnTo>
                      <a:pt x="90" y="16"/>
                    </a:lnTo>
                    <a:lnTo>
                      <a:pt x="79" y="5"/>
                    </a:lnTo>
                    <a:lnTo>
                      <a:pt x="64" y="1"/>
                    </a:lnTo>
                    <a:lnTo>
                      <a:pt x="61" y="0"/>
                    </a:lnTo>
                    <a:lnTo>
                      <a:pt x="54" y="0"/>
                    </a:lnTo>
                    <a:lnTo>
                      <a:pt x="52" y="3"/>
                    </a:lnTo>
                    <a:lnTo>
                      <a:pt x="52" y="7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48" y="5"/>
                    </a:lnTo>
                    <a:lnTo>
                      <a:pt x="47" y="5"/>
                    </a:lnTo>
                    <a:lnTo>
                      <a:pt x="41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27" y="12"/>
                    </a:lnTo>
                    <a:lnTo>
                      <a:pt x="21" y="10"/>
                    </a:lnTo>
                    <a:lnTo>
                      <a:pt x="14" y="10"/>
                    </a:lnTo>
                    <a:lnTo>
                      <a:pt x="14" y="8"/>
                    </a:lnTo>
                    <a:lnTo>
                      <a:pt x="14" y="7"/>
                    </a:lnTo>
                    <a:lnTo>
                      <a:pt x="13" y="5"/>
                    </a:lnTo>
                    <a:lnTo>
                      <a:pt x="11" y="1"/>
                    </a:lnTo>
                    <a:lnTo>
                      <a:pt x="9" y="1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0" name="Freeform 5879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1" name="Freeform 5880"/>
              <p:cNvSpPr>
                <a:spLocks/>
              </p:cNvSpPr>
              <p:nvPr/>
            </p:nvSpPr>
            <p:spPr bwMode="auto">
              <a:xfrm>
                <a:off x="1224" y="2413"/>
                <a:ext cx="63" cy="69"/>
              </a:xfrm>
              <a:custGeom>
                <a:avLst/>
                <a:gdLst>
                  <a:gd name="T0" fmla="*/ 20 w 63"/>
                  <a:gd name="T1" fmla="*/ 0 h 69"/>
                  <a:gd name="T2" fmla="*/ 11 w 63"/>
                  <a:gd name="T3" fmla="*/ 8 h 69"/>
                  <a:gd name="T4" fmla="*/ 24 w 63"/>
                  <a:gd name="T5" fmla="*/ 17 h 69"/>
                  <a:gd name="T6" fmla="*/ 27 w 63"/>
                  <a:gd name="T7" fmla="*/ 23 h 69"/>
                  <a:gd name="T8" fmla="*/ 27 w 63"/>
                  <a:gd name="T9" fmla="*/ 28 h 69"/>
                  <a:gd name="T10" fmla="*/ 27 w 63"/>
                  <a:gd name="T11" fmla="*/ 28 h 69"/>
                  <a:gd name="T12" fmla="*/ 4 w 63"/>
                  <a:gd name="T13" fmla="*/ 41 h 69"/>
                  <a:gd name="T14" fmla="*/ 2 w 63"/>
                  <a:gd name="T15" fmla="*/ 46 h 69"/>
                  <a:gd name="T16" fmla="*/ 2 w 63"/>
                  <a:gd name="T17" fmla="*/ 48 h 69"/>
                  <a:gd name="T18" fmla="*/ 0 w 63"/>
                  <a:gd name="T19" fmla="*/ 50 h 69"/>
                  <a:gd name="T20" fmla="*/ 0 w 63"/>
                  <a:gd name="T21" fmla="*/ 55 h 69"/>
                  <a:gd name="T22" fmla="*/ 2 w 63"/>
                  <a:gd name="T23" fmla="*/ 57 h 69"/>
                  <a:gd name="T24" fmla="*/ 4 w 63"/>
                  <a:gd name="T25" fmla="*/ 59 h 69"/>
                  <a:gd name="T26" fmla="*/ 13 w 63"/>
                  <a:gd name="T27" fmla="*/ 64 h 69"/>
                  <a:gd name="T28" fmla="*/ 34 w 63"/>
                  <a:gd name="T29" fmla="*/ 69 h 69"/>
                  <a:gd name="T30" fmla="*/ 36 w 63"/>
                  <a:gd name="T31" fmla="*/ 64 h 69"/>
                  <a:gd name="T32" fmla="*/ 40 w 63"/>
                  <a:gd name="T33" fmla="*/ 62 h 69"/>
                  <a:gd name="T34" fmla="*/ 43 w 63"/>
                  <a:gd name="T35" fmla="*/ 60 h 69"/>
                  <a:gd name="T36" fmla="*/ 45 w 63"/>
                  <a:gd name="T37" fmla="*/ 57 h 69"/>
                  <a:gd name="T38" fmla="*/ 45 w 63"/>
                  <a:gd name="T39" fmla="*/ 55 h 69"/>
                  <a:gd name="T40" fmla="*/ 49 w 63"/>
                  <a:gd name="T41" fmla="*/ 51 h 69"/>
                  <a:gd name="T42" fmla="*/ 47 w 63"/>
                  <a:gd name="T43" fmla="*/ 51 h 69"/>
                  <a:gd name="T44" fmla="*/ 47 w 63"/>
                  <a:gd name="T45" fmla="*/ 48 h 69"/>
                  <a:gd name="T46" fmla="*/ 50 w 63"/>
                  <a:gd name="T47" fmla="*/ 46 h 69"/>
                  <a:gd name="T48" fmla="*/ 61 w 63"/>
                  <a:gd name="T49" fmla="*/ 39 h 69"/>
                  <a:gd name="T50" fmla="*/ 63 w 63"/>
                  <a:gd name="T51" fmla="*/ 35 h 69"/>
                  <a:gd name="T52" fmla="*/ 61 w 63"/>
                  <a:gd name="T53" fmla="*/ 35 h 69"/>
                  <a:gd name="T54" fmla="*/ 59 w 63"/>
                  <a:gd name="T55" fmla="*/ 34 h 69"/>
                  <a:gd name="T56" fmla="*/ 56 w 63"/>
                  <a:gd name="T57" fmla="*/ 35 h 69"/>
                  <a:gd name="T58" fmla="*/ 54 w 63"/>
                  <a:gd name="T59" fmla="*/ 32 h 69"/>
                  <a:gd name="T60" fmla="*/ 50 w 63"/>
                  <a:gd name="T61" fmla="*/ 32 h 69"/>
                  <a:gd name="T62" fmla="*/ 49 w 63"/>
                  <a:gd name="T63" fmla="*/ 30 h 6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63"/>
                  <a:gd name="T97" fmla="*/ 0 h 69"/>
                  <a:gd name="T98" fmla="*/ 63 w 63"/>
                  <a:gd name="T99" fmla="*/ 69 h 69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63" h="69">
                    <a:moveTo>
                      <a:pt x="49" y="0"/>
                    </a:moveTo>
                    <a:lnTo>
                      <a:pt x="20" y="0"/>
                    </a:lnTo>
                    <a:lnTo>
                      <a:pt x="20" y="8"/>
                    </a:lnTo>
                    <a:lnTo>
                      <a:pt x="11" y="8"/>
                    </a:lnTo>
                    <a:lnTo>
                      <a:pt x="11" y="7"/>
                    </a:lnTo>
                    <a:lnTo>
                      <a:pt x="24" y="17"/>
                    </a:lnTo>
                    <a:lnTo>
                      <a:pt x="24" y="21"/>
                    </a:lnTo>
                    <a:lnTo>
                      <a:pt x="27" y="23"/>
                    </a:lnTo>
                    <a:lnTo>
                      <a:pt x="27" y="25"/>
                    </a:lnTo>
                    <a:lnTo>
                      <a:pt x="27" y="28"/>
                    </a:lnTo>
                    <a:lnTo>
                      <a:pt x="11" y="30"/>
                    </a:lnTo>
                    <a:lnTo>
                      <a:pt x="4" y="41"/>
                    </a:lnTo>
                    <a:lnTo>
                      <a:pt x="2" y="46"/>
                    </a:lnTo>
                    <a:lnTo>
                      <a:pt x="2" y="48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2" y="57"/>
                    </a:lnTo>
                    <a:lnTo>
                      <a:pt x="4" y="59"/>
                    </a:lnTo>
                    <a:lnTo>
                      <a:pt x="6" y="59"/>
                    </a:lnTo>
                    <a:lnTo>
                      <a:pt x="13" y="64"/>
                    </a:lnTo>
                    <a:lnTo>
                      <a:pt x="32" y="68"/>
                    </a:lnTo>
                    <a:lnTo>
                      <a:pt x="34" y="69"/>
                    </a:lnTo>
                    <a:lnTo>
                      <a:pt x="34" y="68"/>
                    </a:lnTo>
                    <a:lnTo>
                      <a:pt x="36" y="64"/>
                    </a:lnTo>
                    <a:lnTo>
                      <a:pt x="40" y="64"/>
                    </a:lnTo>
                    <a:lnTo>
                      <a:pt x="40" y="62"/>
                    </a:lnTo>
                    <a:lnTo>
                      <a:pt x="41" y="62"/>
                    </a:lnTo>
                    <a:lnTo>
                      <a:pt x="43" y="60"/>
                    </a:lnTo>
                    <a:lnTo>
                      <a:pt x="43" y="59"/>
                    </a:lnTo>
                    <a:lnTo>
                      <a:pt x="45" y="57"/>
                    </a:lnTo>
                    <a:lnTo>
                      <a:pt x="45" y="55"/>
                    </a:lnTo>
                    <a:lnTo>
                      <a:pt x="49" y="53"/>
                    </a:lnTo>
                    <a:lnTo>
                      <a:pt x="49" y="51"/>
                    </a:lnTo>
                    <a:lnTo>
                      <a:pt x="47" y="51"/>
                    </a:lnTo>
                    <a:lnTo>
                      <a:pt x="47" y="50"/>
                    </a:lnTo>
                    <a:lnTo>
                      <a:pt x="47" y="48"/>
                    </a:lnTo>
                    <a:lnTo>
                      <a:pt x="50" y="46"/>
                    </a:lnTo>
                    <a:lnTo>
                      <a:pt x="52" y="46"/>
                    </a:lnTo>
                    <a:lnTo>
                      <a:pt x="61" y="39"/>
                    </a:lnTo>
                    <a:lnTo>
                      <a:pt x="63" y="35"/>
                    </a:lnTo>
                    <a:lnTo>
                      <a:pt x="61" y="35"/>
                    </a:lnTo>
                    <a:lnTo>
                      <a:pt x="61" y="34"/>
                    </a:lnTo>
                    <a:lnTo>
                      <a:pt x="59" y="34"/>
                    </a:lnTo>
                    <a:lnTo>
                      <a:pt x="58" y="35"/>
                    </a:lnTo>
                    <a:lnTo>
                      <a:pt x="56" y="35"/>
                    </a:lnTo>
                    <a:lnTo>
                      <a:pt x="54" y="34"/>
                    </a:lnTo>
                    <a:lnTo>
                      <a:pt x="54" y="32"/>
                    </a:lnTo>
                    <a:lnTo>
                      <a:pt x="50" y="32"/>
                    </a:lnTo>
                    <a:lnTo>
                      <a:pt x="47" y="32"/>
                    </a:lnTo>
                    <a:lnTo>
                      <a:pt x="49" y="30"/>
                    </a:lnTo>
                    <a:lnTo>
                      <a:pt x="4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2" name="Freeform 5881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3" name="Freeform 5882"/>
              <p:cNvSpPr>
                <a:spLocks/>
              </p:cNvSpPr>
              <p:nvPr/>
            </p:nvSpPr>
            <p:spPr bwMode="auto">
              <a:xfrm>
                <a:off x="1550" y="2379"/>
                <a:ext cx="55" cy="37"/>
              </a:xfrm>
              <a:custGeom>
                <a:avLst/>
                <a:gdLst>
                  <a:gd name="T0" fmla="*/ 2 w 55"/>
                  <a:gd name="T1" fmla="*/ 1 h 37"/>
                  <a:gd name="T2" fmla="*/ 2 w 55"/>
                  <a:gd name="T3" fmla="*/ 0 h 37"/>
                  <a:gd name="T4" fmla="*/ 4 w 55"/>
                  <a:gd name="T5" fmla="*/ 0 h 37"/>
                  <a:gd name="T6" fmla="*/ 18 w 55"/>
                  <a:gd name="T7" fmla="*/ 0 h 37"/>
                  <a:gd name="T8" fmla="*/ 27 w 55"/>
                  <a:gd name="T9" fmla="*/ 3 h 37"/>
                  <a:gd name="T10" fmla="*/ 30 w 55"/>
                  <a:gd name="T11" fmla="*/ 3 h 37"/>
                  <a:gd name="T12" fmla="*/ 32 w 55"/>
                  <a:gd name="T13" fmla="*/ 5 h 37"/>
                  <a:gd name="T14" fmla="*/ 32 w 55"/>
                  <a:gd name="T15" fmla="*/ 8 h 37"/>
                  <a:gd name="T16" fmla="*/ 34 w 55"/>
                  <a:gd name="T17" fmla="*/ 8 h 37"/>
                  <a:gd name="T18" fmla="*/ 41 w 55"/>
                  <a:gd name="T19" fmla="*/ 8 h 37"/>
                  <a:gd name="T20" fmla="*/ 43 w 55"/>
                  <a:gd name="T21" fmla="*/ 10 h 37"/>
                  <a:gd name="T22" fmla="*/ 43 w 55"/>
                  <a:gd name="T23" fmla="*/ 10 h 37"/>
                  <a:gd name="T24" fmla="*/ 41 w 55"/>
                  <a:gd name="T25" fmla="*/ 12 h 37"/>
                  <a:gd name="T26" fmla="*/ 38 w 55"/>
                  <a:gd name="T27" fmla="*/ 12 h 37"/>
                  <a:gd name="T28" fmla="*/ 38 w 55"/>
                  <a:gd name="T29" fmla="*/ 14 h 37"/>
                  <a:gd name="T30" fmla="*/ 41 w 55"/>
                  <a:gd name="T31" fmla="*/ 14 h 37"/>
                  <a:gd name="T32" fmla="*/ 48 w 55"/>
                  <a:gd name="T33" fmla="*/ 14 h 37"/>
                  <a:gd name="T34" fmla="*/ 54 w 55"/>
                  <a:gd name="T35" fmla="*/ 19 h 37"/>
                  <a:gd name="T36" fmla="*/ 55 w 55"/>
                  <a:gd name="T37" fmla="*/ 21 h 37"/>
                  <a:gd name="T38" fmla="*/ 55 w 55"/>
                  <a:gd name="T39" fmla="*/ 21 h 37"/>
                  <a:gd name="T40" fmla="*/ 55 w 55"/>
                  <a:gd name="T41" fmla="*/ 23 h 37"/>
                  <a:gd name="T42" fmla="*/ 54 w 55"/>
                  <a:gd name="T43" fmla="*/ 26 h 37"/>
                  <a:gd name="T44" fmla="*/ 52 w 55"/>
                  <a:gd name="T45" fmla="*/ 28 h 37"/>
                  <a:gd name="T46" fmla="*/ 50 w 55"/>
                  <a:gd name="T47" fmla="*/ 28 h 37"/>
                  <a:gd name="T48" fmla="*/ 48 w 55"/>
                  <a:gd name="T49" fmla="*/ 26 h 37"/>
                  <a:gd name="T50" fmla="*/ 45 w 55"/>
                  <a:gd name="T51" fmla="*/ 25 h 37"/>
                  <a:gd name="T52" fmla="*/ 30 w 55"/>
                  <a:gd name="T53" fmla="*/ 25 h 37"/>
                  <a:gd name="T54" fmla="*/ 29 w 55"/>
                  <a:gd name="T55" fmla="*/ 26 h 37"/>
                  <a:gd name="T56" fmla="*/ 29 w 55"/>
                  <a:gd name="T57" fmla="*/ 28 h 37"/>
                  <a:gd name="T58" fmla="*/ 27 w 55"/>
                  <a:gd name="T59" fmla="*/ 28 h 37"/>
                  <a:gd name="T60" fmla="*/ 21 w 55"/>
                  <a:gd name="T61" fmla="*/ 30 h 37"/>
                  <a:gd name="T62" fmla="*/ 20 w 55"/>
                  <a:gd name="T63" fmla="*/ 26 h 37"/>
                  <a:gd name="T64" fmla="*/ 20 w 55"/>
                  <a:gd name="T65" fmla="*/ 26 h 37"/>
                  <a:gd name="T66" fmla="*/ 18 w 55"/>
                  <a:gd name="T67" fmla="*/ 25 h 37"/>
                  <a:gd name="T68" fmla="*/ 14 w 55"/>
                  <a:gd name="T69" fmla="*/ 26 h 37"/>
                  <a:gd name="T70" fmla="*/ 9 w 55"/>
                  <a:gd name="T71" fmla="*/ 34 h 37"/>
                  <a:gd name="T72" fmla="*/ 9 w 55"/>
                  <a:gd name="T73" fmla="*/ 35 h 37"/>
                  <a:gd name="T74" fmla="*/ 7 w 55"/>
                  <a:gd name="T75" fmla="*/ 37 h 37"/>
                  <a:gd name="T76" fmla="*/ 5 w 55"/>
                  <a:gd name="T77" fmla="*/ 37 h 37"/>
                  <a:gd name="T78" fmla="*/ 5 w 55"/>
                  <a:gd name="T79" fmla="*/ 37 h 37"/>
                  <a:gd name="T80" fmla="*/ 4 w 55"/>
                  <a:gd name="T81" fmla="*/ 35 h 37"/>
                  <a:gd name="T82" fmla="*/ 4 w 55"/>
                  <a:gd name="T83" fmla="*/ 35 h 37"/>
                  <a:gd name="T84" fmla="*/ 4 w 55"/>
                  <a:gd name="T85" fmla="*/ 32 h 37"/>
                  <a:gd name="T86" fmla="*/ 2 w 55"/>
                  <a:gd name="T87" fmla="*/ 32 h 37"/>
                  <a:gd name="T88" fmla="*/ 2 w 55"/>
                  <a:gd name="T89" fmla="*/ 30 h 37"/>
                  <a:gd name="T90" fmla="*/ 4 w 55"/>
                  <a:gd name="T91" fmla="*/ 26 h 37"/>
                  <a:gd name="T92" fmla="*/ 2 w 55"/>
                  <a:gd name="T93" fmla="*/ 25 h 37"/>
                  <a:gd name="T94" fmla="*/ 0 w 55"/>
                  <a:gd name="T95" fmla="*/ 23 h 37"/>
                  <a:gd name="T96" fmla="*/ 0 w 55"/>
                  <a:gd name="T97" fmla="*/ 21 h 37"/>
                  <a:gd name="T98" fmla="*/ 2 w 55"/>
                  <a:gd name="T99" fmla="*/ 21 h 37"/>
                  <a:gd name="T100" fmla="*/ 4 w 55"/>
                  <a:gd name="T101" fmla="*/ 19 h 37"/>
                  <a:gd name="T102" fmla="*/ 4 w 55"/>
                  <a:gd name="T103" fmla="*/ 14 h 37"/>
                  <a:gd name="T104" fmla="*/ 4 w 55"/>
                  <a:gd name="T105" fmla="*/ 14 h 37"/>
                  <a:gd name="T106" fmla="*/ 5 w 55"/>
                  <a:gd name="T107" fmla="*/ 12 h 37"/>
                  <a:gd name="T108" fmla="*/ 4 w 55"/>
                  <a:gd name="T109" fmla="*/ 10 h 37"/>
                  <a:gd name="T110" fmla="*/ 4 w 55"/>
                  <a:gd name="T111" fmla="*/ 7 h 37"/>
                  <a:gd name="T112" fmla="*/ 4 w 55"/>
                  <a:gd name="T113" fmla="*/ 3 h 37"/>
                  <a:gd name="T114" fmla="*/ 2 w 55"/>
                  <a:gd name="T115" fmla="*/ 1 h 37"/>
                  <a:gd name="T116" fmla="*/ 2 w 55"/>
                  <a:gd name="T117" fmla="*/ 1 h 3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55"/>
                  <a:gd name="T178" fmla="*/ 0 h 37"/>
                  <a:gd name="T179" fmla="*/ 55 w 55"/>
                  <a:gd name="T180" fmla="*/ 37 h 3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55" h="37">
                    <a:moveTo>
                      <a:pt x="2" y="1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18" y="0"/>
                    </a:lnTo>
                    <a:lnTo>
                      <a:pt x="27" y="3"/>
                    </a:lnTo>
                    <a:lnTo>
                      <a:pt x="30" y="3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34" y="8"/>
                    </a:lnTo>
                    <a:lnTo>
                      <a:pt x="41" y="8"/>
                    </a:lnTo>
                    <a:lnTo>
                      <a:pt x="43" y="10"/>
                    </a:lnTo>
                    <a:lnTo>
                      <a:pt x="41" y="12"/>
                    </a:lnTo>
                    <a:lnTo>
                      <a:pt x="38" y="12"/>
                    </a:lnTo>
                    <a:lnTo>
                      <a:pt x="38" y="14"/>
                    </a:lnTo>
                    <a:lnTo>
                      <a:pt x="41" y="14"/>
                    </a:lnTo>
                    <a:lnTo>
                      <a:pt x="48" y="14"/>
                    </a:lnTo>
                    <a:lnTo>
                      <a:pt x="54" y="19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4" y="26"/>
                    </a:lnTo>
                    <a:lnTo>
                      <a:pt x="52" y="28"/>
                    </a:lnTo>
                    <a:lnTo>
                      <a:pt x="50" y="28"/>
                    </a:lnTo>
                    <a:lnTo>
                      <a:pt x="48" y="26"/>
                    </a:lnTo>
                    <a:lnTo>
                      <a:pt x="45" y="25"/>
                    </a:lnTo>
                    <a:lnTo>
                      <a:pt x="30" y="25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7" y="28"/>
                    </a:lnTo>
                    <a:lnTo>
                      <a:pt x="21" y="30"/>
                    </a:lnTo>
                    <a:lnTo>
                      <a:pt x="20" y="26"/>
                    </a:lnTo>
                    <a:lnTo>
                      <a:pt x="18" y="25"/>
                    </a:lnTo>
                    <a:lnTo>
                      <a:pt x="14" y="26"/>
                    </a:lnTo>
                    <a:lnTo>
                      <a:pt x="9" y="34"/>
                    </a:lnTo>
                    <a:lnTo>
                      <a:pt x="9" y="35"/>
                    </a:lnTo>
                    <a:lnTo>
                      <a:pt x="7" y="37"/>
                    </a:lnTo>
                    <a:lnTo>
                      <a:pt x="5" y="37"/>
                    </a:lnTo>
                    <a:lnTo>
                      <a:pt x="4" y="35"/>
                    </a:lnTo>
                    <a:lnTo>
                      <a:pt x="4" y="32"/>
                    </a:lnTo>
                    <a:lnTo>
                      <a:pt x="2" y="32"/>
                    </a:lnTo>
                    <a:lnTo>
                      <a:pt x="2" y="30"/>
                    </a:lnTo>
                    <a:lnTo>
                      <a:pt x="4" y="26"/>
                    </a:lnTo>
                    <a:lnTo>
                      <a:pt x="2" y="25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4" y="19"/>
                    </a:lnTo>
                    <a:lnTo>
                      <a:pt x="4" y="14"/>
                    </a:lnTo>
                    <a:lnTo>
                      <a:pt x="5" y="12"/>
                    </a:lnTo>
                    <a:lnTo>
                      <a:pt x="4" y="10"/>
                    </a:lnTo>
                    <a:lnTo>
                      <a:pt x="4" y="7"/>
                    </a:lnTo>
                    <a:lnTo>
                      <a:pt x="4" y="3"/>
                    </a:lnTo>
                    <a:lnTo>
                      <a:pt x="2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4" name="Freeform 5883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5" name="Freeform 5884"/>
              <p:cNvSpPr>
                <a:spLocks/>
              </p:cNvSpPr>
              <p:nvPr/>
            </p:nvSpPr>
            <p:spPr bwMode="auto">
              <a:xfrm>
                <a:off x="1527" y="2507"/>
                <a:ext cx="216" cy="185"/>
              </a:xfrm>
              <a:custGeom>
                <a:avLst/>
                <a:gdLst>
                  <a:gd name="T0" fmla="*/ 23 w 216"/>
                  <a:gd name="T1" fmla="*/ 11 h 185"/>
                  <a:gd name="T2" fmla="*/ 27 w 216"/>
                  <a:gd name="T3" fmla="*/ 20 h 185"/>
                  <a:gd name="T4" fmla="*/ 21 w 216"/>
                  <a:gd name="T5" fmla="*/ 33 h 185"/>
                  <a:gd name="T6" fmla="*/ 25 w 216"/>
                  <a:gd name="T7" fmla="*/ 43 h 185"/>
                  <a:gd name="T8" fmla="*/ 32 w 216"/>
                  <a:gd name="T9" fmla="*/ 50 h 185"/>
                  <a:gd name="T10" fmla="*/ 30 w 216"/>
                  <a:gd name="T11" fmla="*/ 22 h 185"/>
                  <a:gd name="T12" fmla="*/ 36 w 216"/>
                  <a:gd name="T13" fmla="*/ 18 h 185"/>
                  <a:gd name="T14" fmla="*/ 57 w 216"/>
                  <a:gd name="T15" fmla="*/ 9 h 185"/>
                  <a:gd name="T16" fmla="*/ 50 w 216"/>
                  <a:gd name="T17" fmla="*/ 8 h 185"/>
                  <a:gd name="T18" fmla="*/ 53 w 216"/>
                  <a:gd name="T19" fmla="*/ 0 h 185"/>
                  <a:gd name="T20" fmla="*/ 59 w 216"/>
                  <a:gd name="T21" fmla="*/ 8 h 185"/>
                  <a:gd name="T22" fmla="*/ 82 w 216"/>
                  <a:gd name="T23" fmla="*/ 25 h 185"/>
                  <a:gd name="T24" fmla="*/ 118 w 216"/>
                  <a:gd name="T25" fmla="*/ 29 h 185"/>
                  <a:gd name="T26" fmla="*/ 139 w 216"/>
                  <a:gd name="T27" fmla="*/ 33 h 185"/>
                  <a:gd name="T28" fmla="*/ 154 w 216"/>
                  <a:gd name="T29" fmla="*/ 25 h 185"/>
                  <a:gd name="T30" fmla="*/ 148 w 216"/>
                  <a:gd name="T31" fmla="*/ 24 h 185"/>
                  <a:gd name="T32" fmla="*/ 177 w 216"/>
                  <a:gd name="T33" fmla="*/ 25 h 185"/>
                  <a:gd name="T34" fmla="*/ 168 w 216"/>
                  <a:gd name="T35" fmla="*/ 27 h 185"/>
                  <a:gd name="T36" fmla="*/ 172 w 216"/>
                  <a:gd name="T37" fmla="*/ 33 h 185"/>
                  <a:gd name="T38" fmla="*/ 177 w 216"/>
                  <a:gd name="T39" fmla="*/ 38 h 185"/>
                  <a:gd name="T40" fmla="*/ 197 w 216"/>
                  <a:gd name="T41" fmla="*/ 43 h 185"/>
                  <a:gd name="T42" fmla="*/ 202 w 216"/>
                  <a:gd name="T43" fmla="*/ 58 h 185"/>
                  <a:gd name="T44" fmla="*/ 198 w 216"/>
                  <a:gd name="T45" fmla="*/ 59 h 185"/>
                  <a:gd name="T46" fmla="*/ 211 w 216"/>
                  <a:gd name="T47" fmla="*/ 58 h 185"/>
                  <a:gd name="T48" fmla="*/ 216 w 216"/>
                  <a:gd name="T49" fmla="*/ 65 h 185"/>
                  <a:gd name="T50" fmla="*/ 213 w 216"/>
                  <a:gd name="T51" fmla="*/ 68 h 185"/>
                  <a:gd name="T52" fmla="*/ 202 w 216"/>
                  <a:gd name="T53" fmla="*/ 72 h 185"/>
                  <a:gd name="T54" fmla="*/ 202 w 216"/>
                  <a:gd name="T55" fmla="*/ 81 h 185"/>
                  <a:gd name="T56" fmla="*/ 206 w 216"/>
                  <a:gd name="T57" fmla="*/ 84 h 185"/>
                  <a:gd name="T58" fmla="*/ 193 w 216"/>
                  <a:gd name="T59" fmla="*/ 97 h 185"/>
                  <a:gd name="T60" fmla="*/ 204 w 216"/>
                  <a:gd name="T61" fmla="*/ 111 h 185"/>
                  <a:gd name="T62" fmla="*/ 198 w 216"/>
                  <a:gd name="T63" fmla="*/ 124 h 185"/>
                  <a:gd name="T64" fmla="*/ 186 w 216"/>
                  <a:gd name="T65" fmla="*/ 129 h 185"/>
                  <a:gd name="T66" fmla="*/ 159 w 216"/>
                  <a:gd name="T67" fmla="*/ 135 h 185"/>
                  <a:gd name="T68" fmla="*/ 138 w 216"/>
                  <a:gd name="T69" fmla="*/ 131 h 185"/>
                  <a:gd name="T70" fmla="*/ 145 w 216"/>
                  <a:gd name="T71" fmla="*/ 147 h 185"/>
                  <a:gd name="T72" fmla="*/ 159 w 216"/>
                  <a:gd name="T73" fmla="*/ 158 h 185"/>
                  <a:gd name="T74" fmla="*/ 154 w 216"/>
                  <a:gd name="T75" fmla="*/ 163 h 185"/>
                  <a:gd name="T76" fmla="*/ 148 w 216"/>
                  <a:gd name="T77" fmla="*/ 167 h 185"/>
                  <a:gd name="T78" fmla="*/ 141 w 216"/>
                  <a:gd name="T79" fmla="*/ 172 h 185"/>
                  <a:gd name="T80" fmla="*/ 123 w 216"/>
                  <a:gd name="T81" fmla="*/ 183 h 185"/>
                  <a:gd name="T82" fmla="*/ 107 w 216"/>
                  <a:gd name="T83" fmla="*/ 179 h 185"/>
                  <a:gd name="T84" fmla="*/ 95 w 216"/>
                  <a:gd name="T85" fmla="*/ 145 h 185"/>
                  <a:gd name="T86" fmla="*/ 96 w 216"/>
                  <a:gd name="T87" fmla="*/ 142 h 185"/>
                  <a:gd name="T88" fmla="*/ 93 w 216"/>
                  <a:gd name="T89" fmla="*/ 135 h 185"/>
                  <a:gd name="T90" fmla="*/ 87 w 216"/>
                  <a:gd name="T91" fmla="*/ 122 h 185"/>
                  <a:gd name="T92" fmla="*/ 89 w 216"/>
                  <a:gd name="T93" fmla="*/ 111 h 185"/>
                  <a:gd name="T94" fmla="*/ 95 w 216"/>
                  <a:gd name="T95" fmla="*/ 101 h 185"/>
                  <a:gd name="T96" fmla="*/ 91 w 216"/>
                  <a:gd name="T97" fmla="*/ 95 h 185"/>
                  <a:gd name="T98" fmla="*/ 68 w 216"/>
                  <a:gd name="T99" fmla="*/ 97 h 185"/>
                  <a:gd name="T100" fmla="*/ 62 w 216"/>
                  <a:gd name="T101" fmla="*/ 97 h 185"/>
                  <a:gd name="T102" fmla="*/ 30 w 216"/>
                  <a:gd name="T103" fmla="*/ 84 h 185"/>
                  <a:gd name="T104" fmla="*/ 16 w 216"/>
                  <a:gd name="T105" fmla="*/ 77 h 185"/>
                  <a:gd name="T106" fmla="*/ 12 w 216"/>
                  <a:gd name="T107" fmla="*/ 61 h 185"/>
                  <a:gd name="T108" fmla="*/ 7 w 216"/>
                  <a:gd name="T109" fmla="*/ 49 h 185"/>
                  <a:gd name="T110" fmla="*/ 27 w 216"/>
                  <a:gd name="T111" fmla="*/ 6 h 18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216"/>
                  <a:gd name="T169" fmla="*/ 0 h 185"/>
                  <a:gd name="T170" fmla="*/ 216 w 216"/>
                  <a:gd name="T171" fmla="*/ 185 h 185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216" h="185">
                    <a:moveTo>
                      <a:pt x="32" y="6"/>
                    </a:moveTo>
                    <a:lnTo>
                      <a:pt x="28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5" y="16"/>
                    </a:lnTo>
                    <a:lnTo>
                      <a:pt x="28" y="18"/>
                    </a:lnTo>
                    <a:lnTo>
                      <a:pt x="28" y="20"/>
                    </a:lnTo>
                    <a:lnTo>
                      <a:pt x="27" y="20"/>
                    </a:lnTo>
                    <a:lnTo>
                      <a:pt x="27" y="22"/>
                    </a:lnTo>
                    <a:lnTo>
                      <a:pt x="28" y="22"/>
                    </a:lnTo>
                    <a:lnTo>
                      <a:pt x="27" y="27"/>
                    </a:lnTo>
                    <a:lnTo>
                      <a:pt x="21" y="33"/>
                    </a:lnTo>
                    <a:lnTo>
                      <a:pt x="21" y="34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5" y="43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6" y="47"/>
                    </a:lnTo>
                    <a:lnTo>
                      <a:pt x="36" y="38"/>
                    </a:lnTo>
                    <a:lnTo>
                      <a:pt x="30" y="29"/>
                    </a:lnTo>
                    <a:lnTo>
                      <a:pt x="30" y="22"/>
                    </a:lnTo>
                    <a:lnTo>
                      <a:pt x="32" y="22"/>
                    </a:lnTo>
                    <a:lnTo>
                      <a:pt x="32" y="20"/>
                    </a:lnTo>
                    <a:lnTo>
                      <a:pt x="36" y="18"/>
                    </a:lnTo>
                    <a:lnTo>
                      <a:pt x="41" y="15"/>
                    </a:lnTo>
                    <a:lnTo>
                      <a:pt x="57" y="11"/>
                    </a:lnTo>
                    <a:lnTo>
                      <a:pt x="57" y="9"/>
                    </a:lnTo>
                    <a:lnTo>
                      <a:pt x="55" y="8"/>
                    </a:lnTo>
                    <a:lnTo>
                      <a:pt x="50" y="8"/>
                    </a:lnTo>
                    <a:lnTo>
                      <a:pt x="48" y="8"/>
                    </a:lnTo>
                    <a:lnTo>
                      <a:pt x="52" y="0"/>
                    </a:lnTo>
                    <a:lnTo>
                      <a:pt x="53" y="0"/>
                    </a:lnTo>
                    <a:lnTo>
                      <a:pt x="55" y="0"/>
                    </a:lnTo>
                    <a:lnTo>
                      <a:pt x="59" y="8"/>
                    </a:lnTo>
                    <a:lnTo>
                      <a:pt x="61" y="11"/>
                    </a:lnTo>
                    <a:lnTo>
                      <a:pt x="78" y="16"/>
                    </a:lnTo>
                    <a:lnTo>
                      <a:pt x="80" y="16"/>
                    </a:lnTo>
                    <a:lnTo>
                      <a:pt x="82" y="25"/>
                    </a:lnTo>
                    <a:lnTo>
                      <a:pt x="86" y="27"/>
                    </a:lnTo>
                    <a:lnTo>
                      <a:pt x="116" y="25"/>
                    </a:lnTo>
                    <a:lnTo>
                      <a:pt x="118" y="27"/>
                    </a:lnTo>
                    <a:lnTo>
                      <a:pt x="118" y="29"/>
                    </a:lnTo>
                    <a:lnTo>
                      <a:pt x="120" y="31"/>
                    </a:lnTo>
                    <a:lnTo>
                      <a:pt x="127" y="33"/>
                    </a:lnTo>
                    <a:lnTo>
                      <a:pt x="139" y="33"/>
                    </a:lnTo>
                    <a:lnTo>
                      <a:pt x="145" y="29"/>
                    </a:lnTo>
                    <a:lnTo>
                      <a:pt x="154" y="27"/>
                    </a:lnTo>
                    <a:lnTo>
                      <a:pt x="154" y="25"/>
                    </a:lnTo>
                    <a:lnTo>
                      <a:pt x="148" y="25"/>
                    </a:lnTo>
                    <a:lnTo>
                      <a:pt x="146" y="25"/>
                    </a:lnTo>
                    <a:lnTo>
                      <a:pt x="148" y="24"/>
                    </a:lnTo>
                    <a:lnTo>
                      <a:pt x="181" y="25"/>
                    </a:lnTo>
                    <a:lnTo>
                      <a:pt x="177" y="25"/>
                    </a:lnTo>
                    <a:lnTo>
                      <a:pt x="177" y="27"/>
                    </a:lnTo>
                    <a:lnTo>
                      <a:pt x="175" y="27"/>
                    </a:lnTo>
                    <a:lnTo>
                      <a:pt x="172" y="27"/>
                    </a:lnTo>
                    <a:lnTo>
                      <a:pt x="168" y="27"/>
                    </a:lnTo>
                    <a:lnTo>
                      <a:pt x="166" y="29"/>
                    </a:lnTo>
                    <a:lnTo>
                      <a:pt x="170" y="31"/>
                    </a:lnTo>
                    <a:lnTo>
                      <a:pt x="172" y="33"/>
                    </a:lnTo>
                    <a:lnTo>
                      <a:pt x="173" y="34"/>
                    </a:lnTo>
                    <a:lnTo>
                      <a:pt x="175" y="36"/>
                    </a:lnTo>
                    <a:lnTo>
                      <a:pt x="175" y="38"/>
                    </a:lnTo>
                    <a:lnTo>
                      <a:pt x="177" y="38"/>
                    </a:lnTo>
                    <a:lnTo>
                      <a:pt x="181" y="38"/>
                    </a:lnTo>
                    <a:lnTo>
                      <a:pt x="186" y="40"/>
                    </a:lnTo>
                    <a:lnTo>
                      <a:pt x="193" y="43"/>
                    </a:lnTo>
                    <a:lnTo>
                      <a:pt x="197" y="43"/>
                    </a:lnTo>
                    <a:lnTo>
                      <a:pt x="198" y="45"/>
                    </a:lnTo>
                    <a:lnTo>
                      <a:pt x="200" y="50"/>
                    </a:lnTo>
                    <a:lnTo>
                      <a:pt x="202" y="56"/>
                    </a:lnTo>
                    <a:lnTo>
                      <a:pt x="202" y="58"/>
                    </a:lnTo>
                    <a:lnTo>
                      <a:pt x="200" y="58"/>
                    </a:lnTo>
                    <a:lnTo>
                      <a:pt x="198" y="59"/>
                    </a:lnTo>
                    <a:lnTo>
                      <a:pt x="206" y="61"/>
                    </a:lnTo>
                    <a:lnTo>
                      <a:pt x="207" y="59"/>
                    </a:lnTo>
                    <a:lnTo>
                      <a:pt x="211" y="58"/>
                    </a:lnTo>
                    <a:lnTo>
                      <a:pt x="215" y="61"/>
                    </a:lnTo>
                    <a:lnTo>
                      <a:pt x="216" y="61"/>
                    </a:lnTo>
                    <a:lnTo>
                      <a:pt x="216" y="63"/>
                    </a:lnTo>
                    <a:lnTo>
                      <a:pt x="216" y="65"/>
                    </a:lnTo>
                    <a:lnTo>
                      <a:pt x="216" y="67"/>
                    </a:lnTo>
                    <a:lnTo>
                      <a:pt x="215" y="67"/>
                    </a:lnTo>
                    <a:lnTo>
                      <a:pt x="213" y="67"/>
                    </a:lnTo>
                    <a:lnTo>
                      <a:pt x="213" y="68"/>
                    </a:lnTo>
                    <a:lnTo>
                      <a:pt x="207" y="70"/>
                    </a:lnTo>
                    <a:lnTo>
                      <a:pt x="206" y="72"/>
                    </a:lnTo>
                    <a:lnTo>
                      <a:pt x="202" y="72"/>
                    </a:lnTo>
                    <a:lnTo>
                      <a:pt x="202" y="74"/>
                    </a:lnTo>
                    <a:lnTo>
                      <a:pt x="200" y="76"/>
                    </a:lnTo>
                    <a:lnTo>
                      <a:pt x="202" y="81"/>
                    </a:lnTo>
                    <a:lnTo>
                      <a:pt x="204" y="81"/>
                    </a:lnTo>
                    <a:lnTo>
                      <a:pt x="206" y="81"/>
                    </a:lnTo>
                    <a:lnTo>
                      <a:pt x="207" y="83"/>
                    </a:lnTo>
                    <a:lnTo>
                      <a:pt x="206" y="84"/>
                    </a:lnTo>
                    <a:lnTo>
                      <a:pt x="197" y="88"/>
                    </a:lnTo>
                    <a:lnTo>
                      <a:pt x="197" y="90"/>
                    </a:lnTo>
                    <a:lnTo>
                      <a:pt x="197" y="93"/>
                    </a:lnTo>
                    <a:lnTo>
                      <a:pt x="193" y="97"/>
                    </a:lnTo>
                    <a:lnTo>
                      <a:pt x="193" y="99"/>
                    </a:lnTo>
                    <a:lnTo>
                      <a:pt x="193" y="101"/>
                    </a:lnTo>
                    <a:lnTo>
                      <a:pt x="204" y="111"/>
                    </a:lnTo>
                    <a:lnTo>
                      <a:pt x="204" y="113"/>
                    </a:lnTo>
                    <a:lnTo>
                      <a:pt x="204" y="117"/>
                    </a:lnTo>
                    <a:lnTo>
                      <a:pt x="198" y="122"/>
                    </a:lnTo>
                    <a:lnTo>
                      <a:pt x="198" y="124"/>
                    </a:lnTo>
                    <a:lnTo>
                      <a:pt x="193" y="124"/>
                    </a:lnTo>
                    <a:lnTo>
                      <a:pt x="189" y="126"/>
                    </a:lnTo>
                    <a:lnTo>
                      <a:pt x="188" y="127"/>
                    </a:lnTo>
                    <a:lnTo>
                      <a:pt x="186" y="129"/>
                    </a:lnTo>
                    <a:lnTo>
                      <a:pt x="166" y="133"/>
                    </a:lnTo>
                    <a:lnTo>
                      <a:pt x="166" y="135"/>
                    </a:lnTo>
                    <a:lnTo>
                      <a:pt x="159" y="135"/>
                    </a:lnTo>
                    <a:lnTo>
                      <a:pt x="139" y="127"/>
                    </a:lnTo>
                    <a:lnTo>
                      <a:pt x="138" y="127"/>
                    </a:lnTo>
                    <a:lnTo>
                      <a:pt x="138" y="131"/>
                    </a:lnTo>
                    <a:lnTo>
                      <a:pt x="139" y="133"/>
                    </a:lnTo>
                    <a:lnTo>
                      <a:pt x="145" y="136"/>
                    </a:lnTo>
                    <a:lnTo>
                      <a:pt x="146" y="136"/>
                    </a:lnTo>
                    <a:lnTo>
                      <a:pt x="145" y="147"/>
                    </a:lnTo>
                    <a:lnTo>
                      <a:pt x="146" y="158"/>
                    </a:lnTo>
                    <a:lnTo>
                      <a:pt x="152" y="158"/>
                    </a:lnTo>
                    <a:lnTo>
                      <a:pt x="159" y="158"/>
                    </a:lnTo>
                    <a:lnTo>
                      <a:pt x="159" y="160"/>
                    </a:lnTo>
                    <a:lnTo>
                      <a:pt x="159" y="161"/>
                    </a:lnTo>
                    <a:lnTo>
                      <a:pt x="155" y="161"/>
                    </a:lnTo>
                    <a:lnTo>
                      <a:pt x="154" y="163"/>
                    </a:lnTo>
                    <a:lnTo>
                      <a:pt x="152" y="165"/>
                    </a:lnTo>
                    <a:lnTo>
                      <a:pt x="150" y="165"/>
                    </a:lnTo>
                    <a:lnTo>
                      <a:pt x="148" y="167"/>
                    </a:lnTo>
                    <a:lnTo>
                      <a:pt x="146" y="170"/>
                    </a:lnTo>
                    <a:lnTo>
                      <a:pt x="145" y="172"/>
                    </a:lnTo>
                    <a:lnTo>
                      <a:pt x="143" y="172"/>
                    </a:lnTo>
                    <a:lnTo>
                      <a:pt x="141" y="172"/>
                    </a:lnTo>
                    <a:lnTo>
                      <a:pt x="139" y="174"/>
                    </a:lnTo>
                    <a:lnTo>
                      <a:pt x="139" y="176"/>
                    </a:lnTo>
                    <a:lnTo>
                      <a:pt x="127" y="179"/>
                    </a:lnTo>
                    <a:lnTo>
                      <a:pt x="123" y="183"/>
                    </a:lnTo>
                    <a:lnTo>
                      <a:pt x="112" y="185"/>
                    </a:lnTo>
                    <a:lnTo>
                      <a:pt x="112" y="183"/>
                    </a:lnTo>
                    <a:lnTo>
                      <a:pt x="111" y="183"/>
                    </a:lnTo>
                    <a:lnTo>
                      <a:pt x="107" y="179"/>
                    </a:lnTo>
                    <a:lnTo>
                      <a:pt x="95" y="156"/>
                    </a:lnTo>
                    <a:lnTo>
                      <a:pt x="89" y="151"/>
                    </a:lnTo>
                    <a:lnTo>
                      <a:pt x="95" y="145"/>
                    </a:lnTo>
                    <a:lnTo>
                      <a:pt x="96" y="144"/>
                    </a:lnTo>
                    <a:lnTo>
                      <a:pt x="96" y="142"/>
                    </a:lnTo>
                    <a:lnTo>
                      <a:pt x="96" y="140"/>
                    </a:lnTo>
                    <a:lnTo>
                      <a:pt x="96" y="138"/>
                    </a:lnTo>
                    <a:lnTo>
                      <a:pt x="95" y="136"/>
                    </a:lnTo>
                    <a:lnTo>
                      <a:pt x="93" y="135"/>
                    </a:lnTo>
                    <a:lnTo>
                      <a:pt x="89" y="133"/>
                    </a:lnTo>
                    <a:lnTo>
                      <a:pt x="89" y="131"/>
                    </a:lnTo>
                    <a:lnTo>
                      <a:pt x="89" y="124"/>
                    </a:lnTo>
                    <a:lnTo>
                      <a:pt x="87" y="122"/>
                    </a:lnTo>
                    <a:lnTo>
                      <a:pt x="87" y="118"/>
                    </a:lnTo>
                    <a:lnTo>
                      <a:pt x="87" y="117"/>
                    </a:lnTo>
                    <a:lnTo>
                      <a:pt x="89" y="113"/>
                    </a:lnTo>
                    <a:lnTo>
                      <a:pt x="89" y="111"/>
                    </a:lnTo>
                    <a:lnTo>
                      <a:pt x="91" y="108"/>
                    </a:lnTo>
                    <a:lnTo>
                      <a:pt x="91" y="104"/>
                    </a:lnTo>
                    <a:lnTo>
                      <a:pt x="93" y="102"/>
                    </a:lnTo>
                    <a:lnTo>
                      <a:pt x="95" y="101"/>
                    </a:lnTo>
                    <a:lnTo>
                      <a:pt x="95" y="99"/>
                    </a:lnTo>
                    <a:lnTo>
                      <a:pt x="93" y="97"/>
                    </a:lnTo>
                    <a:lnTo>
                      <a:pt x="93" y="95"/>
                    </a:lnTo>
                    <a:lnTo>
                      <a:pt x="91" y="95"/>
                    </a:lnTo>
                    <a:lnTo>
                      <a:pt x="80" y="99"/>
                    </a:lnTo>
                    <a:lnTo>
                      <a:pt x="75" y="99"/>
                    </a:lnTo>
                    <a:lnTo>
                      <a:pt x="71" y="97"/>
                    </a:lnTo>
                    <a:lnTo>
                      <a:pt x="68" y="97"/>
                    </a:lnTo>
                    <a:lnTo>
                      <a:pt x="68" y="99"/>
                    </a:lnTo>
                    <a:lnTo>
                      <a:pt x="62" y="99"/>
                    </a:lnTo>
                    <a:lnTo>
                      <a:pt x="62" y="97"/>
                    </a:lnTo>
                    <a:lnTo>
                      <a:pt x="53" y="86"/>
                    </a:lnTo>
                    <a:lnTo>
                      <a:pt x="53" y="84"/>
                    </a:lnTo>
                    <a:lnTo>
                      <a:pt x="44" y="81"/>
                    </a:lnTo>
                    <a:lnTo>
                      <a:pt x="30" y="84"/>
                    </a:lnTo>
                    <a:lnTo>
                      <a:pt x="21" y="81"/>
                    </a:lnTo>
                    <a:lnTo>
                      <a:pt x="19" y="79"/>
                    </a:lnTo>
                    <a:lnTo>
                      <a:pt x="16" y="77"/>
                    </a:lnTo>
                    <a:lnTo>
                      <a:pt x="16" y="76"/>
                    </a:lnTo>
                    <a:lnTo>
                      <a:pt x="14" y="65"/>
                    </a:lnTo>
                    <a:lnTo>
                      <a:pt x="14" y="63"/>
                    </a:lnTo>
                    <a:lnTo>
                      <a:pt x="12" y="61"/>
                    </a:lnTo>
                    <a:lnTo>
                      <a:pt x="10" y="58"/>
                    </a:lnTo>
                    <a:lnTo>
                      <a:pt x="7" y="49"/>
                    </a:lnTo>
                    <a:lnTo>
                      <a:pt x="0" y="49"/>
                    </a:lnTo>
                    <a:lnTo>
                      <a:pt x="7" y="27"/>
                    </a:lnTo>
                    <a:lnTo>
                      <a:pt x="23" y="8"/>
                    </a:lnTo>
                    <a:lnTo>
                      <a:pt x="27" y="6"/>
                    </a:lnTo>
                    <a:lnTo>
                      <a:pt x="32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6" name="Freeform 5885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7" name="Freeform 5886"/>
              <p:cNvSpPr>
                <a:spLocks/>
              </p:cNvSpPr>
              <p:nvPr/>
            </p:nvSpPr>
            <p:spPr bwMode="auto">
              <a:xfrm>
                <a:off x="1407" y="2681"/>
                <a:ext cx="89" cy="102"/>
              </a:xfrm>
              <a:custGeom>
                <a:avLst/>
                <a:gdLst>
                  <a:gd name="T0" fmla="*/ 32 w 89"/>
                  <a:gd name="T1" fmla="*/ 2 h 102"/>
                  <a:gd name="T2" fmla="*/ 57 w 89"/>
                  <a:gd name="T3" fmla="*/ 18 h 102"/>
                  <a:gd name="T4" fmla="*/ 73 w 89"/>
                  <a:gd name="T5" fmla="*/ 18 h 102"/>
                  <a:gd name="T6" fmla="*/ 77 w 89"/>
                  <a:gd name="T7" fmla="*/ 16 h 102"/>
                  <a:gd name="T8" fmla="*/ 88 w 89"/>
                  <a:gd name="T9" fmla="*/ 23 h 102"/>
                  <a:gd name="T10" fmla="*/ 84 w 89"/>
                  <a:gd name="T11" fmla="*/ 23 h 102"/>
                  <a:gd name="T12" fmla="*/ 86 w 89"/>
                  <a:gd name="T13" fmla="*/ 27 h 102"/>
                  <a:gd name="T14" fmla="*/ 88 w 89"/>
                  <a:gd name="T15" fmla="*/ 32 h 102"/>
                  <a:gd name="T16" fmla="*/ 89 w 89"/>
                  <a:gd name="T17" fmla="*/ 38 h 102"/>
                  <a:gd name="T18" fmla="*/ 80 w 89"/>
                  <a:gd name="T19" fmla="*/ 48 h 102"/>
                  <a:gd name="T20" fmla="*/ 45 w 89"/>
                  <a:gd name="T21" fmla="*/ 72 h 102"/>
                  <a:gd name="T22" fmla="*/ 43 w 89"/>
                  <a:gd name="T23" fmla="*/ 75 h 102"/>
                  <a:gd name="T24" fmla="*/ 41 w 89"/>
                  <a:gd name="T25" fmla="*/ 79 h 102"/>
                  <a:gd name="T26" fmla="*/ 39 w 89"/>
                  <a:gd name="T27" fmla="*/ 79 h 102"/>
                  <a:gd name="T28" fmla="*/ 37 w 89"/>
                  <a:gd name="T29" fmla="*/ 79 h 102"/>
                  <a:gd name="T30" fmla="*/ 32 w 89"/>
                  <a:gd name="T31" fmla="*/ 97 h 102"/>
                  <a:gd name="T32" fmla="*/ 30 w 89"/>
                  <a:gd name="T33" fmla="*/ 98 h 102"/>
                  <a:gd name="T34" fmla="*/ 25 w 89"/>
                  <a:gd name="T35" fmla="*/ 102 h 102"/>
                  <a:gd name="T36" fmla="*/ 18 w 89"/>
                  <a:gd name="T37" fmla="*/ 95 h 102"/>
                  <a:gd name="T38" fmla="*/ 12 w 89"/>
                  <a:gd name="T39" fmla="*/ 93 h 102"/>
                  <a:gd name="T40" fmla="*/ 9 w 89"/>
                  <a:gd name="T41" fmla="*/ 93 h 102"/>
                  <a:gd name="T42" fmla="*/ 5 w 89"/>
                  <a:gd name="T43" fmla="*/ 95 h 102"/>
                  <a:gd name="T44" fmla="*/ 3 w 89"/>
                  <a:gd name="T45" fmla="*/ 89 h 102"/>
                  <a:gd name="T46" fmla="*/ 3 w 89"/>
                  <a:gd name="T47" fmla="*/ 88 h 102"/>
                  <a:gd name="T48" fmla="*/ 7 w 89"/>
                  <a:gd name="T49" fmla="*/ 86 h 102"/>
                  <a:gd name="T50" fmla="*/ 9 w 89"/>
                  <a:gd name="T51" fmla="*/ 82 h 102"/>
                  <a:gd name="T52" fmla="*/ 7 w 89"/>
                  <a:gd name="T53" fmla="*/ 79 h 102"/>
                  <a:gd name="T54" fmla="*/ 7 w 89"/>
                  <a:gd name="T55" fmla="*/ 77 h 102"/>
                  <a:gd name="T56" fmla="*/ 12 w 89"/>
                  <a:gd name="T57" fmla="*/ 73 h 102"/>
                  <a:gd name="T58" fmla="*/ 16 w 89"/>
                  <a:gd name="T59" fmla="*/ 63 h 102"/>
                  <a:gd name="T60" fmla="*/ 14 w 89"/>
                  <a:gd name="T61" fmla="*/ 61 h 102"/>
                  <a:gd name="T62" fmla="*/ 7 w 89"/>
                  <a:gd name="T63" fmla="*/ 64 h 102"/>
                  <a:gd name="T64" fmla="*/ 5 w 89"/>
                  <a:gd name="T65" fmla="*/ 63 h 102"/>
                  <a:gd name="T66" fmla="*/ 0 w 89"/>
                  <a:gd name="T67" fmla="*/ 59 h 102"/>
                  <a:gd name="T68" fmla="*/ 0 w 89"/>
                  <a:gd name="T69" fmla="*/ 38 h 102"/>
                  <a:gd name="T70" fmla="*/ 7 w 89"/>
                  <a:gd name="T71" fmla="*/ 34 h 102"/>
                  <a:gd name="T72" fmla="*/ 12 w 89"/>
                  <a:gd name="T73" fmla="*/ 20 h 102"/>
                  <a:gd name="T74" fmla="*/ 12 w 89"/>
                  <a:gd name="T75" fmla="*/ 9 h 102"/>
                  <a:gd name="T76" fmla="*/ 25 w 89"/>
                  <a:gd name="T77" fmla="*/ 4 h 102"/>
                  <a:gd name="T78" fmla="*/ 30 w 89"/>
                  <a:gd name="T79" fmla="*/ 0 h 10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89"/>
                  <a:gd name="T121" fmla="*/ 0 h 102"/>
                  <a:gd name="T122" fmla="*/ 89 w 89"/>
                  <a:gd name="T123" fmla="*/ 102 h 102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89" h="102">
                    <a:moveTo>
                      <a:pt x="30" y="0"/>
                    </a:moveTo>
                    <a:lnTo>
                      <a:pt x="32" y="2"/>
                    </a:lnTo>
                    <a:lnTo>
                      <a:pt x="54" y="12"/>
                    </a:lnTo>
                    <a:lnTo>
                      <a:pt x="57" y="18"/>
                    </a:lnTo>
                    <a:lnTo>
                      <a:pt x="73" y="20"/>
                    </a:lnTo>
                    <a:lnTo>
                      <a:pt x="73" y="18"/>
                    </a:lnTo>
                    <a:lnTo>
                      <a:pt x="75" y="16"/>
                    </a:lnTo>
                    <a:lnTo>
                      <a:pt x="77" y="16"/>
                    </a:lnTo>
                    <a:lnTo>
                      <a:pt x="86" y="23"/>
                    </a:lnTo>
                    <a:lnTo>
                      <a:pt x="88" y="23"/>
                    </a:lnTo>
                    <a:lnTo>
                      <a:pt x="84" y="23"/>
                    </a:lnTo>
                    <a:lnTo>
                      <a:pt x="84" y="27"/>
                    </a:lnTo>
                    <a:lnTo>
                      <a:pt x="86" y="27"/>
                    </a:lnTo>
                    <a:lnTo>
                      <a:pt x="88" y="30"/>
                    </a:lnTo>
                    <a:lnTo>
                      <a:pt x="88" y="32"/>
                    </a:lnTo>
                    <a:lnTo>
                      <a:pt x="89" y="38"/>
                    </a:lnTo>
                    <a:lnTo>
                      <a:pt x="88" y="38"/>
                    </a:lnTo>
                    <a:lnTo>
                      <a:pt x="80" y="48"/>
                    </a:lnTo>
                    <a:lnTo>
                      <a:pt x="66" y="63"/>
                    </a:lnTo>
                    <a:lnTo>
                      <a:pt x="45" y="72"/>
                    </a:lnTo>
                    <a:lnTo>
                      <a:pt x="43" y="73"/>
                    </a:lnTo>
                    <a:lnTo>
                      <a:pt x="43" y="75"/>
                    </a:lnTo>
                    <a:lnTo>
                      <a:pt x="41" y="79"/>
                    </a:lnTo>
                    <a:lnTo>
                      <a:pt x="39" y="79"/>
                    </a:lnTo>
                    <a:lnTo>
                      <a:pt x="37" y="79"/>
                    </a:lnTo>
                    <a:lnTo>
                      <a:pt x="34" y="84"/>
                    </a:lnTo>
                    <a:lnTo>
                      <a:pt x="32" y="97"/>
                    </a:lnTo>
                    <a:lnTo>
                      <a:pt x="30" y="98"/>
                    </a:lnTo>
                    <a:lnTo>
                      <a:pt x="27" y="100"/>
                    </a:lnTo>
                    <a:lnTo>
                      <a:pt x="25" y="102"/>
                    </a:lnTo>
                    <a:lnTo>
                      <a:pt x="21" y="102"/>
                    </a:lnTo>
                    <a:lnTo>
                      <a:pt x="18" y="95"/>
                    </a:lnTo>
                    <a:lnTo>
                      <a:pt x="14" y="95"/>
                    </a:lnTo>
                    <a:lnTo>
                      <a:pt x="12" y="93"/>
                    </a:lnTo>
                    <a:lnTo>
                      <a:pt x="9" y="93"/>
                    </a:lnTo>
                    <a:lnTo>
                      <a:pt x="7" y="95"/>
                    </a:lnTo>
                    <a:lnTo>
                      <a:pt x="5" y="95"/>
                    </a:lnTo>
                    <a:lnTo>
                      <a:pt x="5" y="93"/>
                    </a:lnTo>
                    <a:lnTo>
                      <a:pt x="3" y="89"/>
                    </a:lnTo>
                    <a:lnTo>
                      <a:pt x="3" y="88"/>
                    </a:lnTo>
                    <a:lnTo>
                      <a:pt x="5" y="86"/>
                    </a:lnTo>
                    <a:lnTo>
                      <a:pt x="7" y="86"/>
                    </a:lnTo>
                    <a:lnTo>
                      <a:pt x="9" y="84"/>
                    </a:lnTo>
                    <a:lnTo>
                      <a:pt x="9" y="82"/>
                    </a:lnTo>
                    <a:lnTo>
                      <a:pt x="7" y="80"/>
                    </a:lnTo>
                    <a:lnTo>
                      <a:pt x="7" y="79"/>
                    </a:lnTo>
                    <a:lnTo>
                      <a:pt x="7" y="77"/>
                    </a:lnTo>
                    <a:lnTo>
                      <a:pt x="9" y="77"/>
                    </a:lnTo>
                    <a:lnTo>
                      <a:pt x="12" y="73"/>
                    </a:lnTo>
                    <a:lnTo>
                      <a:pt x="14" y="72"/>
                    </a:lnTo>
                    <a:lnTo>
                      <a:pt x="16" y="63"/>
                    </a:lnTo>
                    <a:lnTo>
                      <a:pt x="16" y="61"/>
                    </a:lnTo>
                    <a:lnTo>
                      <a:pt x="14" y="61"/>
                    </a:lnTo>
                    <a:lnTo>
                      <a:pt x="14" y="57"/>
                    </a:lnTo>
                    <a:lnTo>
                      <a:pt x="7" y="64"/>
                    </a:lnTo>
                    <a:lnTo>
                      <a:pt x="5" y="63"/>
                    </a:lnTo>
                    <a:lnTo>
                      <a:pt x="2" y="61"/>
                    </a:lnTo>
                    <a:lnTo>
                      <a:pt x="0" y="59"/>
                    </a:lnTo>
                    <a:lnTo>
                      <a:pt x="0" y="39"/>
                    </a:lnTo>
                    <a:lnTo>
                      <a:pt x="0" y="38"/>
                    </a:lnTo>
                    <a:lnTo>
                      <a:pt x="3" y="36"/>
                    </a:lnTo>
                    <a:lnTo>
                      <a:pt x="7" y="34"/>
                    </a:lnTo>
                    <a:lnTo>
                      <a:pt x="7" y="27"/>
                    </a:lnTo>
                    <a:lnTo>
                      <a:pt x="12" y="20"/>
                    </a:lnTo>
                    <a:lnTo>
                      <a:pt x="11" y="11"/>
                    </a:lnTo>
                    <a:lnTo>
                      <a:pt x="12" y="9"/>
                    </a:lnTo>
                    <a:lnTo>
                      <a:pt x="19" y="9"/>
                    </a:lnTo>
                    <a:lnTo>
                      <a:pt x="25" y="4"/>
                    </a:lnTo>
                    <a:lnTo>
                      <a:pt x="28" y="4"/>
                    </a:lnTo>
                    <a:lnTo>
                      <a:pt x="3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8" name="Freeform 5887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39" name="Freeform 5888"/>
              <p:cNvSpPr>
                <a:spLocks/>
              </p:cNvSpPr>
              <p:nvPr/>
            </p:nvSpPr>
            <p:spPr bwMode="auto">
              <a:xfrm>
                <a:off x="1697" y="3016"/>
                <a:ext cx="134" cy="143"/>
              </a:xfrm>
              <a:custGeom>
                <a:avLst/>
                <a:gdLst>
                  <a:gd name="T0" fmla="*/ 0 w 134"/>
                  <a:gd name="T1" fmla="*/ 52 h 143"/>
                  <a:gd name="T2" fmla="*/ 5 w 134"/>
                  <a:gd name="T3" fmla="*/ 35 h 143"/>
                  <a:gd name="T4" fmla="*/ 5 w 134"/>
                  <a:gd name="T5" fmla="*/ 25 h 143"/>
                  <a:gd name="T6" fmla="*/ 12 w 134"/>
                  <a:gd name="T7" fmla="*/ 14 h 143"/>
                  <a:gd name="T8" fmla="*/ 14 w 134"/>
                  <a:gd name="T9" fmla="*/ 9 h 143"/>
                  <a:gd name="T10" fmla="*/ 45 w 134"/>
                  <a:gd name="T11" fmla="*/ 0 h 143"/>
                  <a:gd name="T12" fmla="*/ 62 w 134"/>
                  <a:gd name="T13" fmla="*/ 0 h 143"/>
                  <a:gd name="T14" fmla="*/ 75 w 134"/>
                  <a:gd name="T15" fmla="*/ 14 h 143"/>
                  <a:gd name="T16" fmla="*/ 73 w 134"/>
                  <a:gd name="T17" fmla="*/ 16 h 143"/>
                  <a:gd name="T18" fmla="*/ 73 w 134"/>
                  <a:gd name="T19" fmla="*/ 16 h 143"/>
                  <a:gd name="T20" fmla="*/ 77 w 134"/>
                  <a:gd name="T21" fmla="*/ 19 h 143"/>
                  <a:gd name="T22" fmla="*/ 77 w 134"/>
                  <a:gd name="T23" fmla="*/ 44 h 143"/>
                  <a:gd name="T24" fmla="*/ 79 w 134"/>
                  <a:gd name="T25" fmla="*/ 46 h 143"/>
                  <a:gd name="T26" fmla="*/ 86 w 134"/>
                  <a:gd name="T27" fmla="*/ 50 h 143"/>
                  <a:gd name="T28" fmla="*/ 98 w 134"/>
                  <a:gd name="T29" fmla="*/ 50 h 143"/>
                  <a:gd name="T30" fmla="*/ 100 w 134"/>
                  <a:gd name="T31" fmla="*/ 50 h 143"/>
                  <a:gd name="T32" fmla="*/ 102 w 134"/>
                  <a:gd name="T33" fmla="*/ 48 h 143"/>
                  <a:gd name="T34" fmla="*/ 104 w 134"/>
                  <a:gd name="T35" fmla="*/ 50 h 143"/>
                  <a:gd name="T36" fmla="*/ 111 w 134"/>
                  <a:gd name="T37" fmla="*/ 52 h 143"/>
                  <a:gd name="T38" fmla="*/ 113 w 134"/>
                  <a:gd name="T39" fmla="*/ 55 h 143"/>
                  <a:gd name="T40" fmla="*/ 114 w 134"/>
                  <a:gd name="T41" fmla="*/ 75 h 143"/>
                  <a:gd name="T42" fmla="*/ 116 w 134"/>
                  <a:gd name="T43" fmla="*/ 77 h 143"/>
                  <a:gd name="T44" fmla="*/ 120 w 134"/>
                  <a:gd name="T45" fmla="*/ 80 h 143"/>
                  <a:gd name="T46" fmla="*/ 123 w 134"/>
                  <a:gd name="T47" fmla="*/ 80 h 143"/>
                  <a:gd name="T48" fmla="*/ 125 w 134"/>
                  <a:gd name="T49" fmla="*/ 78 h 143"/>
                  <a:gd name="T50" fmla="*/ 132 w 134"/>
                  <a:gd name="T51" fmla="*/ 78 h 143"/>
                  <a:gd name="T52" fmla="*/ 132 w 134"/>
                  <a:gd name="T53" fmla="*/ 80 h 143"/>
                  <a:gd name="T54" fmla="*/ 134 w 134"/>
                  <a:gd name="T55" fmla="*/ 82 h 143"/>
                  <a:gd name="T56" fmla="*/ 130 w 134"/>
                  <a:gd name="T57" fmla="*/ 121 h 143"/>
                  <a:gd name="T58" fmla="*/ 127 w 134"/>
                  <a:gd name="T59" fmla="*/ 127 h 143"/>
                  <a:gd name="T60" fmla="*/ 114 w 134"/>
                  <a:gd name="T61" fmla="*/ 137 h 143"/>
                  <a:gd name="T62" fmla="*/ 114 w 134"/>
                  <a:gd name="T63" fmla="*/ 139 h 143"/>
                  <a:gd name="T64" fmla="*/ 113 w 134"/>
                  <a:gd name="T65" fmla="*/ 139 h 143"/>
                  <a:gd name="T66" fmla="*/ 111 w 134"/>
                  <a:gd name="T67" fmla="*/ 139 h 143"/>
                  <a:gd name="T68" fmla="*/ 107 w 134"/>
                  <a:gd name="T69" fmla="*/ 139 h 143"/>
                  <a:gd name="T70" fmla="*/ 104 w 134"/>
                  <a:gd name="T71" fmla="*/ 141 h 143"/>
                  <a:gd name="T72" fmla="*/ 104 w 134"/>
                  <a:gd name="T73" fmla="*/ 143 h 143"/>
                  <a:gd name="T74" fmla="*/ 98 w 134"/>
                  <a:gd name="T75" fmla="*/ 143 h 143"/>
                  <a:gd name="T76" fmla="*/ 96 w 134"/>
                  <a:gd name="T77" fmla="*/ 143 h 143"/>
                  <a:gd name="T78" fmla="*/ 95 w 134"/>
                  <a:gd name="T79" fmla="*/ 143 h 143"/>
                  <a:gd name="T80" fmla="*/ 86 w 134"/>
                  <a:gd name="T81" fmla="*/ 137 h 143"/>
                  <a:gd name="T82" fmla="*/ 70 w 134"/>
                  <a:gd name="T83" fmla="*/ 136 h 143"/>
                  <a:gd name="T84" fmla="*/ 68 w 134"/>
                  <a:gd name="T85" fmla="*/ 136 h 143"/>
                  <a:gd name="T86" fmla="*/ 68 w 134"/>
                  <a:gd name="T87" fmla="*/ 130 h 143"/>
                  <a:gd name="T88" fmla="*/ 80 w 134"/>
                  <a:gd name="T89" fmla="*/ 111 h 143"/>
                  <a:gd name="T90" fmla="*/ 80 w 134"/>
                  <a:gd name="T91" fmla="*/ 107 h 143"/>
                  <a:gd name="T92" fmla="*/ 79 w 134"/>
                  <a:gd name="T93" fmla="*/ 103 h 143"/>
                  <a:gd name="T94" fmla="*/ 79 w 134"/>
                  <a:gd name="T95" fmla="*/ 103 h 143"/>
                  <a:gd name="T96" fmla="*/ 77 w 134"/>
                  <a:gd name="T97" fmla="*/ 102 h 143"/>
                  <a:gd name="T98" fmla="*/ 73 w 134"/>
                  <a:gd name="T99" fmla="*/ 100 h 143"/>
                  <a:gd name="T100" fmla="*/ 70 w 134"/>
                  <a:gd name="T101" fmla="*/ 98 h 143"/>
                  <a:gd name="T102" fmla="*/ 68 w 134"/>
                  <a:gd name="T103" fmla="*/ 94 h 143"/>
                  <a:gd name="T104" fmla="*/ 48 w 134"/>
                  <a:gd name="T105" fmla="*/ 84 h 143"/>
                  <a:gd name="T106" fmla="*/ 32 w 134"/>
                  <a:gd name="T107" fmla="*/ 80 h 143"/>
                  <a:gd name="T108" fmla="*/ 30 w 134"/>
                  <a:gd name="T109" fmla="*/ 80 h 143"/>
                  <a:gd name="T110" fmla="*/ 27 w 134"/>
                  <a:gd name="T111" fmla="*/ 75 h 143"/>
                  <a:gd name="T112" fmla="*/ 14 w 134"/>
                  <a:gd name="T113" fmla="*/ 66 h 143"/>
                  <a:gd name="T114" fmla="*/ 5 w 134"/>
                  <a:gd name="T115" fmla="*/ 53 h 143"/>
                  <a:gd name="T116" fmla="*/ 0 w 134"/>
                  <a:gd name="T117" fmla="*/ 52 h 14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4"/>
                  <a:gd name="T178" fmla="*/ 0 h 143"/>
                  <a:gd name="T179" fmla="*/ 134 w 134"/>
                  <a:gd name="T180" fmla="*/ 143 h 14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4" h="143">
                    <a:moveTo>
                      <a:pt x="0" y="52"/>
                    </a:moveTo>
                    <a:lnTo>
                      <a:pt x="5" y="35"/>
                    </a:lnTo>
                    <a:lnTo>
                      <a:pt x="5" y="25"/>
                    </a:lnTo>
                    <a:lnTo>
                      <a:pt x="12" y="14"/>
                    </a:lnTo>
                    <a:lnTo>
                      <a:pt x="14" y="9"/>
                    </a:lnTo>
                    <a:lnTo>
                      <a:pt x="45" y="0"/>
                    </a:lnTo>
                    <a:lnTo>
                      <a:pt x="62" y="0"/>
                    </a:lnTo>
                    <a:lnTo>
                      <a:pt x="75" y="14"/>
                    </a:lnTo>
                    <a:lnTo>
                      <a:pt x="73" y="16"/>
                    </a:lnTo>
                    <a:lnTo>
                      <a:pt x="77" y="19"/>
                    </a:lnTo>
                    <a:lnTo>
                      <a:pt x="77" y="44"/>
                    </a:lnTo>
                    <a:lnTo>
                      <a:pt x="79" y="46"/>
                    </a:lnTo>
                    <a:lnTo>
                      <a:pt x="86" y="50"/>
                    </a:lnTo>
                    <a:lnTo>
                      <a:pt x="98" y="50"/>
                    </a:lnTo>
                    <a:lnTo>
                      <a:pt x="100" y="50"/>
                    </a:lnTo>
                    <a:lnTo>
                      <a:pt x="102" y="48"/>
                    </a:lnTo>
                    <a:lnTo>
                      <a:pt x="104" y="50"/>
                    </a:lnTo>
                    <a:lnTo>
                      <a:pt x="111" y="52"/>
                    </a:lnTo>
                    <a:lnTo>
                      <a:pt x="113" y="55"/>
                    </a:lnTo>
                    <a:lnTo>
                      <a:pt x="114" y="75"/>
                    </a:lnTo>
                    <a:lnTo>
                      <a:pt x="116" y="77"/>
                    </a:lnTo>
                    <a:lnTo>
                      <a:pt x="120" y="80"/>
                    </a:lnTo>
                    <a:lnTo>
                      <a:pt x="123" y="80"/>
                    </a:lnTo>
                    <a:lnTo>
                      <a:pt x="125" y="78"/>
                    </a:lnTo>
                    <a:lnTo>
                      <a:pt x="132" y="78"/>
                    </a:lnTo>
                    <a:lnTo>
                      <a:pt x="132" y="80"/>
                    </a:lnTo>
                    <a:lnTo>
                      <a:pt x="134" y="82"/>
                    </a:lnTo>
                    <a:lnTo>
                      <a:pt x="130" y="121"/>
                    </a:lnTo>
                    <a:lnTo>
                      <a:pt x="127" y="127"/>
                    </a:lnTo>
                    <a:lnTo>
                      <a:pt x="114" y="137"/>
                    </a:lnTo>
                    <a:lnTo>
                      <a:pt x="114" y="139"/>
                    </a:lnTo>
                    <a:lnTo>
                      <a:pt x="113" y="139"/>
                    </a:lnTo>
                    <a:lnTo>
                      <a:pt x="111" y="139"/>
                    </a:lnTo>
                    <a:lnTo>
                      <a:pt x="107" y="139"/>
                    </a:lnTo>
                    <a:lnTo>
                      <a:pt x="104" y="141"/>
                    </a:lnTo>
                    <a:lnTo>
                      <a:pt x="104" y="143"/>
                    </a:lnTo>
                    <a:lnTo>
                      <a:pt x="98" y="143"/>
                    </a:lnTo>
                    <a:lnTo>
                      <a:pt x="96" y="143"/>
                    </a:lnTo>
                    <a:lnTo>
                      <a:pt x="95" y="143"/>
                    </a:lnTo>
                    <a:lnTo>
                      <a:pt x="86" y="137"/>
                    </a:lnTo>
                    <a:lnTo>
                      <a:pt x="70" y="136"/>
                    </a:lnTo>
                    <a:lnTo>
                      <a:pt x="68" y="136"/>
                    </a:lnTo>
                    <a:lnTo>
                      <a:pt x="68" y="130"/>
                    </a:lnTo>
                    <a:lnTo>
                      <a:pt x="80" y="111"/>
                    </a:lnTo>
                    <a:lnTo>
                      <a:pt x="80" y="107"/>
                    </a:lnTo>
                    <a:lnTo>
                      <a:pt x="79" y="103"/>
                    </a:lnTo>
                    <a:lnTo>
                      <a:pt x="77" y="102"/>
                    </a:lnTo>
                    <a:lnTo>
                      <a:pt x="73" y="100"/>
                    </a:lnTo>
                    <a:lnTo>
                      <a:pt x="70" y="98"/>
                    </a:lnTo>
                    <a:lnTo>
                      <a:pt x="68" y="94"/>
                    </a:lnTo>
                    <a:lnTo>
                      <a:pt x="48" y="84"/>
                    </a:lnTo>
                    <a:lnTo>
                      <a:pt x="32" y="80"/>
                    </a:lnTo>
                    <a:lnTo>
                      <a:pt x="30" y="80"/>
                    </a:lnTo>
                    <a:lnTo>
                      <a:pt x="27" y="75"/>
                    </a:lnTo>
                    <a:lnTo>
                      <a:pt x="14" y="66"/>
                    </a:lnTo>
                    <a:lnTo>
                      <a:pt x="5" y="53"/>
                    </a:lnTo>
                    <a:lnTo>
                      <a:pt x="0" y="5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0" name="Freeform 5889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1" name="Freeform 5890"/>
              <p:cNvSpPr>
                <a:spLocks/>
              </p:cNvSpPr>
              <p:nvPr/>
            </p:nvSpPr>
            <p:spPr bwMode="auto">
              <a:xfrm>
                <a:off x="1491" y="2987"/>
                <a:ext cx="136" cy="739"/>
              </a:xfrm>
              <a:custGeom>
                <a:avLst/>
                <a:gdLst>
                  <a:gd name="T0" fmla="*/ 113 w 136"/>
                  <a:gd name="T1" fmla="*/ 32 h 739"/>
                  <a:gd name="T2" fmla="*/ 107 w 136"/>
                  <a:gd name="T3" fmla="*/ 45 h 739"/>
                  <a:gd name="T4" fmla="*/ 122 w 136"/>
                  <a:gd name="T5" fmla="*/ 89 h 739"/>
                  <a:gd name="T6" fmla="*/ 136 w 136"/>
                  <a:gd name="T7" fmla="*/ 93 h 739"/>
                  <a:gd name="T8" fmla="*/ 111 w 136"/>
                  <a:gd name="T9" fmla="*/ 163 h 739"/>
                  <a:gd name="T10" fmla="*/ 82 w 136"/>
                  <a:gd name="T11" fmla="*/ 236 h 739"/>
                  <a:gd name="T12" fmla="*/ 91 w 136"/>
                  <a:gd name="T13" fmla="*/ 295 h 739"/>
                  <a:gd name="T14" fmla="*/ 77 w 136"/>
                  <a:gd name="T15" fmla="*/ 338 h 739"/>
                  <a:gd name="T16" fmla="*/ 72 w 136"/>
                  <a:gd name="T17" fmla="*/ 387 h 739"/>
                  <a:gd name="T18" fmla="*/ 55 w 136"/>
                  <a:gd name="T19" fmla="*/ 476 h 739"/>
                  <a:gd name="T20" fmla="*/ 61 w 136"/>
                  <a:gd name="T21" fmla="*/ 508 h 739"/>
                  <a:gd name="T22" fmla="*/ 63 w 136"/>
                  <a:gd name="T23" fmla="*/ 521 h 739"/>
                  <a:gd name="T24" fmla="*/ 50 w 136"/>
                  <a:gd name="T25" fmla="*/ 592 h 739"/>
                  <a:gd name="T26" fmla="*/ 36 w 136"/>
                  <a:gd name="T27" fmla="*/ 655 h 739"/>
                  <a:gd name="T28" fmla="*/ 50 w 136"/>
                  <a:gd name="T29" fmla="*/ 657 h 739"/>
                  <a:gd name="T30" fmla="*/ 77 w 136"/>
                  <a:gd name="T31" fmla="*/ 693 h 739"/>
                  <a:gd name="T32" fmla="*/ 98 w 136"/>
                  <a:gd name="T33" fmla="*/ 700 h 739"/>
                  <a:gd name="T34" fmla="*/ 72 w 136"/>
                  <a:gd name="T35" fmla="*/ 739 h 739"/>
                  <a:gd name="T36" fmla="*/ 52 w 136"/>
                  <a:gd name="T37" fmla="*/ 727 h 739"/>
                  <a:gd name="T38" fmla="*/ 70 w 136"/>
                  <a:gd name="T39" fmla="*/ 719 h 739"/>
                  <a:gd name="T40" fmla="*/ 50 w 136"/>
                  <a:gd name="T41" fmla="*/ 705 h 739"/>
                  <a:gd name="T42" fmla="*/ 50 w 136"/>
                  <a:gd name="T43" fmla="*/ 689 h 739"/>
                  <a:gd name="T44" fmla="*/ 43 w 136"/>
                  <a:gd name="T45" fmla="*/ 685 h 739"/>
                  <a:gd name="T46" fmla="*/ 38 w 136"/>
                  <a:gd name="T47" fmla="*/ 693 h 739"/>
                  <a:gd name="T48" fmla="*/ 23 w 136"/>
                  <a:gd name="T49" fmla="*/ 662 h 739"/>
                  <a:gd name="T50" fmla="*/ 23 w 136"/>
                  <a:gd name="T51" fmla="*/ 655 h 739"/>
                  <a:gd name="T52" fmla="*/ 20 w 136"/>
                  <a:gd name="T53" fmla="*/ 641 h 739"/>
                  <a:gd name="T54" fmla="*/ 27 w 136"/>
                  <a:gd name="T55" fmla="*/ 628 h 739"/>
                  <a:gd name="T56" fmla="*/ 21 w 136"/>
                  <a:gd name="T57" fmla="*/ 608 h 739"/>
                  <a:gd name="T58" fmla="*/ 20 w 136"/>
                  <a:gd name="T59" fmla="*/ 603 h 739"/>
                  <a:gd name="T60" fmla="*/ 23 w 136"/>
                  <a:gd name="T61" fmla="*/ 592 h 739"/>
                  <a:gd name="T62" fmla="*/ 23 w 136"/>
                  <a:gd name="T63" fmla="*/ 583 h 739"/>
                  <a:gd name="T64" fmla="*/ 25 w 136"/>
                  <a:gd name="T65" fmla="*/ 567 h 739"/>
                  <a:gd name="T66" fmla="*/ 7 w 136"/>
                  <a:gd name="T67" fmla="*/ 558 h 739"/>
                  <a:gd name="T68" fmla="*/ 5 w 136"/>
                  <a:gd name="T69" fmla="*/ 555 h 739"/>
                  <a:gd name="T70" fmla="*/ 9 w 136"/>
                  <a:gd name="T71" fmla="*/ 544 h 739"/>
                  <a:gd name="T72" fmla="*/ 23 w 136"/>
                  <a:gd name="T73" fmla="*/ 548 h 739"/>
                  <a:gd name="T74" fmla="*/ 29 w 136"/>
                  <a:gd name="T75" fmla="*/ 557 h 739"/>
                  <a:gd name="T76" fmla="*/ 36 w 136"/>
                  <a:gd name="T77" fmla="*/ 542 h 739"/>
                  <a:gd name="T78" fmla="*/ 36 w 136"/>
                  <a:gd name="T79" fmla="*/ 535 h 739"/>
                  <a:gd name="T80" fmla="*/ 43 w 136"/>
                  <a:gd name="T81" fmla="*/ 533 h 739"/>
                  <a:gd name="T82" fmla="*/ 41 w 136"/>
                  <a:gd name="T83" fmla="*/ 523 h 739"/>
                  <a:gd name="T84" fmla="*/ 38 w 136"/>
                  <a:gd name="T85" fmla="*/ 505 h 739"/>
                  <a:gd name="T86" fmla="*/ 43 w 136"/>
                  <a:gd name="T87" fmla="*/ 492 h 739"/>
                  <a:gd name="T88" fmla="*/ 45 w 136"/>
                  <a:gd name="T89" fmla="*/ 471 h 739"/>
                  <a:gd name="T90" fmla="*/ 50 w 136"/>
                  <a:gd name="T91" fmla="*/ 456 h 739"/>
                  <a:gd name="T92" fmla="*/ 50 w 136"/>
                  <a:gd name="T93" fmla="*/ 449 h 739"/>
                  <a:gd name="T94" fmla="*/ 34 w 136"/>
                  <a:gd name="T95" fmla="*/ 451 h 739"/>
                  <a:gd name="T96" fmla="*/ 30 w 136"/>
                  <a:gd name="T97" fmla="*/ 412 h 739"/>
                  <a:gd name="T98" fmla="*/ 32 w 136"/>
                  <a:gd name="T99" fmla="*/ 383 h 739"/>
                  <a:gd name="T100" fmla="*/ 39 w 136"/>
                  <a:gd name="T101" fmla="*/ 344 h 739"/>
                  <a:gd name="T102" fmla="*/ 63 w 136"/>
                  <a:gd name="T103" fmla="*/ 277 h 739"/>
                  <a:gd name="T104" fmla="*/ 72 w 136"/>
                  <a:gd name="T105" fmla="*/ 177 h 739"/>
                  <a:gd name="T106" fmla="*/ 80 w 136"/>
                  <a:gd name="T107" fmla="*/ 102 h 739"/>
                  <a:gd name="T108" fmla="*/ 84 w 136"/>
                  <a:gd name="T109" fmla="*/ 9 h 739"/>
                  <a:gd name="T110" fmla="*/ 95 w 136"/>
                  <a:gd name="T111" fmla="*/ 0 h 73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136"/>
                  <a:gd name="T169" fmla="*/ 0 h 739"/>
                  <a:gd name="T170" fmla="*/ 136 w 136"/>
                  <a:gd name="T171" fmla="*/ 739 h 73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136" h="739">
                    <a:moveTo>
                      <a:pt x="95" y="0"/>
                    </a:moveTo>
                    <a:lnTo>
                      <a:pt x="97" y="0"/>
                    </a:lnTo>
                    <a:lnTo>
                      <a:pt x="98" y="4"/>
                    </a:lnTo>
                    <a:lnTo>
                      <a:pt x="100" y="5"/>
                    </a:lnTo>
                    <a:lnTo>
                      <a:pt x="102" y="7"/>
                    </a:lnTo>
                    <a:lnTo>
                      <a:pt x="104" y="21"/>
                    </a:lnTo>
                    <a:lnTo>
                      <a:pt x="113" y="29"/>
                    </a:lnTo>
                    <a:lnTo>
                      <a:pt x="113" y="32"/>
                    </a:lnTo>
                    <a:lnTo>
                      <a:pt x="111" y="32"/>
                    </a:lnTo>
                    <a:lnTo>
                      <a:pt x="111" y="36"/>
                    </a:lnTo>
                    <a:lnTo>
                      <a:pt x="111" y="38"/>
                    </a:lnTo>
                    <a:lnTo>
                      <a:pt x="109" y="39"/>
                    </a:lnTo>
                    <a:lnTo>
                      <a:pt x="107" y="45"/>
                    </a:lnTo>
                    <a:lnTo>
                      <a:pt x="109" y="47"/>
                    </a:lnTo>
                    <a:lnTo>
                      <a:pt x="111" y="47"/>
                    </a:lnTo>
                    <a:lnTo>
                      <a:pt x="111" y="52"/>
                    </a:lnTo>
                    <a:lnTo>
                      <a:pt x="113" y="54"/>
                    </a:lnTo>
                    <a:lnTo>
                      <a:pt x="116" y="55"/>
                    </a:lnTo>
                    <a:lnTo>
                      <a:pt x="116" y="63"/>
                    </a:lnTo>
                    <a:lnTo>
                      <a:pt x="118" y="66"/>
                    </a:lnTo>
                    <a:lnTo>
                      <a:pt x="122" y="89"/>
                    </a:lnTo>
                    <a:lnTo>
                      <a:pt x="123" y="91"/>
                    </a:lnTo>
                    <a:lnTo>
                      <a:pt x="129" y="91"/>
                    </a:lnTo>
                    <a:lnTo>
                      <a:pt x="131" y="89"/>
                    </a:lnTo>
                    <a:lnTo>
                      <a:pt x="134" y="89"/>
                    </a:lnTo>
                    <a:lnTo>
                      <a:pt x="134" y="91"/>
                    </a:lnTo>
                    <a:lnTo>
                      <a:pt x="136" y="93"/>
                    </a:lnTo>
                    <a:lnTo>
                      <a:pt x="132" y="109"/>
                    </a:lnTo>
                    <a:lnTo>
                      <a:pt x="114" y="118"/>
                    </a:lnTo>
                    <a:lnTo>
                      <a:pt x="114" y="129"/>
                    </a:lnTo>
                    <a:lnTo>
                      <a:pt x="113" y="131"/>
                    </a:lnTo>
                    <a:lnTo>
                      <a:pt x="116" y="159"/>
                    </a:lnTo>
                    <a:lnTo>
                      <a:pt x="116" y="161"/>
                    </a:lnTo>
                    <a:lnTo>
                      <a:pt x="111" y="163"/>
                    </a:lnTo>
                    <a:lnTo>
                      <a:pt x="106" y="168"/>
                    </a:lnTo>
                    <a:lnTo>
                      <a:pt x="104" y="175"/>
                    </a:lnTo>
                    <a:lnTo>
                      <a:pt x="97" y="183"/>
                    </a:lnTo>
                    <a:lnTo>
                      <a:pt x="89" y="222"/>
                    </a:lnTo>
                    <a:lnTo>
                      <a:pt x="88" y="224"/>
                    </a:lnTo>
                    <a:lnTo>
                      <a:pt x="88" y="225"/>
                    </a:lnTo>
                    <a:lnTo>
                      <a:pt x="86" y="229"/>
                    </a:lnTo>
                    <a:lnTo>
                      <a:pt x="82" y="236"/>
                    </a:lnTo>
                    <a:lnTo>
                      <a:pt x="82" y="238"/>
                    </a:lnTo>
                    <a:lnTo>
                      <a:pt x="80" y="249"/>
                    </a:lnTo>
                    <a:lnTo>
                      <a:pt x="82" y="252"/>
                    </a:lnTo>
                    <a:lnTo>
                      <a:pt x="82" y="261"/>
                    </a:lnTo>
                    <a:lnTo>
                      <a:pt x="88" y="270"/>
                    </a:lnTo>
                    <a:lnTo>
                      <a:pt x="88" y="276"/>
                    </a:lnTo>
                    <a:lnTo>
                      <a:pt x="89" y="279"/>
                    </a:lnTo>
                    <a:lnTo>
                      <a:pt x="91" y="295"/>
                    </a:lnTo>
                    <a:lnTo>
                      <a:pt x="86" y="304"/>
                    </a:lnTo>
                    <a:lnTo>
                      <a:pt x="84" y="313"/>
                    </a:lnTo>
                    <a:lnTo>
                      <a:pt x="84" y="315"/>
                    </a:lnTo>
                    <a:lnTo>
                      <a:pt x="80" y="317"/>
                    </a:lnTo>
                    <a:lnTo>
                      <a:pt x="82" y="333"/>
                    </a:lnTo>
                    <a:lnTo>
                      <a:pt x="79" y="335"/>
                    </a:lnTo>
                    <a:lnTo>
                      <a:pt x="79" y="336"/>
                    </a:lnTo>
                    <a:lnTo>
                      <a:pt x="77" y="338"/>
                    </a:lnTo>
                    <a:lnTo>
                      <a:pt x="75" y="338"/>
                    </a:lnTo>
                    <a:lnTo>
                      <a:pt x="73" y="340"/>
                    </a:lnTo>
                    <a:lnTo>
                      <a:pt x="72" y="342"/>
                    </a:lnTo>
                    <a:lnTo>
                      <a:pt x="72" y="376"/>
                    </a:lnTo>
                    <a:lnTo>
                      <a:pt x="72" y="379"/>
                    </a:lnTo>
                    <a:lnTo>
                      <a:pt x="72" y="383"/>
                    </a:lnTo>
                    <a:lnTo>
                      <a:pt x="72" y="387"/>
                    </a:lnTo>
                    <a:lnTo>
                      <a:pt x="68" y="390"/>
                    </a:lnTo>
                    <a:lnTo>
                      <a:pt x="57" y="440"/>
                    </a:lnTo>
                    <a:lnTo>
                      <a:pt x="59" y="446"/>
                    </a:lnTo>
                    <a:lnTo>
                      <a:pt x="61" y="447"/>
                    </a:lnTo>
                    <a:lnTo>
                      <a:pt x="61" y="449"/>
                    </a:lnTo>
                    <a:lnTo>
                      <a:pt x="61" y="455"/>
                    </a:lnTo>
                    <a:lnTo>
                      <a:pt x="57" y="460"/>
                    </a:lnTo>
                    <a:lnTo>
                      <a:pt x="55" y="476"/>
                    </a:lnTo>
                    <a:lnTo>
                      <a:pt x="57" y="478"/>
                    </a:lnTo>
                    <a:lnTo>
                      <a:pt x="57" y="480"/>
                    </a:lnTo>
                    <a:lnTo>
                      <a:pt x="57" y="490"/>
                    </a:lnTo>
                    <a:lnTo>
                      <a:pt x="59" y="494"/>
                    </a:lnTo>
                    <a:lnTo>
                      <a:pt x="61" y="498"/>
                    </a:lnTo>
                    <a:lnTo>
                      <a:pt x="59" y="506"/>
                    </a:lnTo>
                    <a:lnTo>
                      <a:pt x="59" y="508"/>
                    </a:lnTo>
                    <a:lnTo>
                      <a:pt x="61" y="508"/>
                    </a:lnTo>
                    <a:lnTo>
                      <a:pt x="66" y="508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68" y="517"/>
                    </a:lnTo>
                    <a:lnTo>
                      <a:pt x="59" y="515"/>
                    </a:lnTo>
                    <a:lnTo>
                      <a:pt x="57" y="517"/>
                    </a:lnTo>
                    <a:lnTo>
                      <a:pt x="59" y="519"/>
                    </a:lnTo>
                    <a:lnTo>
                      <a:pt x="63" y="521"/>
                    </a:lnTo>
                    <a:lnTo>
                      <a:pt x="66" y="524"/>
                    </a:lnTo>
                    <a:lnTo>
                      <a:pt x="66" y="528"/>
                    </a:lnTo>
                    <a:lnTo>
                      <a:pt x="63" y="532"/>
                    </a:lnTo>
                    <a:lnTo>
                      <a:pt x="63" y="560"/>
                    </a:lnTo>
                    <a:lnTo>
                      <a:pt x="50" y="585"/>
                    </a:lnTo>
                    <a:lnTo>
                      <a:pt x="50" y="591"/>
                    </a:lnTo>
                    <a:lnTo>
                      <a:pt x="50" y="592"/>
                    </a:lnTo>
                    <a:lnTo>
                      <a:pt x="50" y="594"/>
                    </a:lnTo>
                    <a:lnTo>
                      <a:pt x="52" y="598"/>
                    </a:lnTo>
                    <a:lnTo>
                      <a:pt x="52" y="600"/>
                    </a:lnTo>
                    <a:lnTo>
                      <a:pt x="50" y="601"/>
                    </a:lnTo>
                    <a:lnTo>
                      <a:pt x="48" y="614"/>
                    </a:lnTo>
                    <a:lnTo>
                      <a:pt x="41" y="625"/>
                    </a:lnTo>
                    <a:lnTo>
                      <a:pt x="39" y="626"/>
                    </a:lnTo>
                    <a:lnTo>
                      <a:pt x="36" y="655"/>
                    </a:lnTo>
                    <a:lnTo>
                      <a:pt x="38" y="660"/>
                    </a:lnTo>
                    <a:lnTo>
                      <a:pt x="38" y="662"/>
                    </a:lnTo>
                    <a:lnTo>
                      <a:pt x="39" y="660"/>
                    </a:lnTo>
                    <a:lnTo>
                      <a:pt x="39" y="659"/>
                    </a:lnTo>
                    <a:lnTo>
                      <a:pt x="43" y="657"/>
                    </a:lnTo>
                    <a:lnTo>
                      <a:pt x="48" y="659"/>
                    </a:lnTo>
                    <a:lnTo>
                      <a:pt x="50" y="657"/>
                    </a:lnTo>
                    <a:lnTo>
                      <a:pt x="52" y="657"/>
                    </a:lnTo>
                    <a:lnTo>
                      <a:pt x="52" y="685"/>
                    </a:lnTo>
                    <a:lnTo>
                      <a:pt x="55" y="691"/>
                    </a:lnTo>
                    <a:lnTo>
                      <a:pt x="59" y="693"/>
                    </a:lnTo>
                    <a:lnTo>
                      <a:pt x="77" y="693"/>
                    </a:lnTo>
                    <a:lnTo>
                      <a:pt x="93" y="693"/>
                    </a:lnTo>
                    <a:lnTo>
                      <a:pt x="116" y="700"/>
                    </a:lnTo>
                    <a:lnTo>
                      <a:pt x="114" y="700"/>
                    </a:lnTo>
                    <a:lnTo>
                      <a:pt x="107" y="700"/>
                    </a:lnTo>
                    <a:lnTo>
                      <a:pt x="104" y="698"/>
                    </a:lnTo>
                    <a:lnTo>
                      <a:pt x="102" y="696"/>
                    </a:lnTo>
                    <a:lnTo>
                      <a:pt x="98" y="700"/>
                    </a:lnTo>
                    <a:lnTo>
                      <a:pt x="97" y="703"/>
                    </a:lnTo>
                    <a:lnTo>
                      <a:pt x="91" y="703"/>
                    </a:lnTo>
                    <a:lnTo>
                      <a:pt x="84" y="709"/>
                    </a:lnTo>
                    <a:lnTo>
                      <a:pt x="82" y="709"/>
                    </a:lnTo>
                    <a:lnTo>
                      <a:pt x="80" y="709"/>
                    </a:lnTo>
                    <a:lnTo>
                      <a:pt x="75" y="710"/>
                    </a:lnTo>
                    <a:lnTo>
                      <a:pt x="73" y="737"/>
                    </a:lnTo>
                    <a:lnTo>
                      <a:pt x="72" y="739"/>
                    </a:lnTo>
                    <a:lnTo>
                      <a:pt x="70" y="739"/>
                    </a:lnTo>
                    <a:lnTo>
                      <a:pt x="66" y="737"/>
                    </a:lnTo>
                    <a:lnTo>
                      <a:pt x="63" y="737"/>
                    </a:lnTo>
                    <a:lnTo>
                      <a:pt x="57" y="736"/>
                    </a:lnTo>
                    <a:lnTo>
                      <a:pt x="54" y="732"/>
                    </a:lnTo>
                    <a:lnTo>
                      <a:pt x="52" y="728"/>
                    </a:lnTo>
                    <a:lnTo>
                      <a:pt x="52" y="727"/>
                    </a:lnTo>
                    <a:lnTo>
                      <a:pt x="55" y="725"/>
                    </a:lnTo>
                    <a:lnTo>
                      <a:pt x="55" y="727"/>
                    </a:lnTo>
                    <a:lnTo>
                      <a:pt x="55" y="728"/>
                    </a:lnTo>
                    <a:lnTo>
                      <a:pt x="57" y="728"/>
                    </a:lnTo>
                    <a:lnTo>
                      <a:pt x="59" y="725"/>
                    </a:lnTo>
                    <a:lnTo>
                      <a:pt x="61" y="725"/>
                    </a:lnTo>
                    <a:lnTo>
                      <a:pt x="64" y="723"/>
                    </a:lnTo>
                    <a:lnTo>
                      <a:pt x="70" y="719"/>
                    </a:lnTo>
                    <a:lnTo>
                      <a:pt x="72" y="714"/>
                    </a:lnTo>
                    <a:lnTo>
                      <a:pt x="68" y="712"/>
                    </a:lnTo>
                    <a:lnTo>
                      <a:pt x="64" y="707"/>
                    </a:lnTo>
                    <a:lnTo>
                      <a:pt x="55" y="705"/>
                    </a:lnTo>
                    <a:lnTo>
                      <a:pt x="52" y="707"/>
                    </a:lnTo>
                    <a:lnTo>
                      <a:pt x="50" y="709"/>
                    </a:lnTo>
                    <a:lnTo>
                      <a:pt x="50" y="707"/>
                    </a:lnTo>
                    <a:lnTo>
                      <a:pt x="50" y="705"/>
                    </a:lnTo>
                    <a:lnTo>
                      <a:pt x="45" y="705"/>
                    </a:lnTo>
                    <a:lnTo>
                      <a:pt x="45" y="703"/>
                    </a:lnTo>
                    <a:lnTo>
                      <a:pt x="46" y="703"/>
                    </a:lnTo>
                    <a:lnTo>
                      <a:pt x="50" y="702"/>
                    </a:lnTo>
                    <a:lnTo>
                      <a:pt x="50" y="698"/>
                    </a:lnTo>
                    <a:lnTo>
                      <a:pt x="50" y="694"/>
                    </a:lnTo>
                    <a:lnTo>
                      <a:pt x="46" y="691"/>
                    </a:lnTo>
                    <a:lnTo>
                      <a:pt x="50" y="689"/>
                    </a:lnTo>
                    <a:lnTo>
                      <a:pt x="50" y="685"/>
                    </a:lnTo>
                    <a:lnTo>
                      <a:pt x="43" y="678"/>
                    </a:lnTo>
                    <a:lnTo>
                      <a:pt x="39" y="676"/>
                    </a:lnTo>
                    <a:lnTo>
                      <a:pt x="38" y="676"/>
                    </a:lnTo>
                    <a:lnTo>
                      <a:pt x="46" y="684"/>
                    </a:lnTo>
                    <a:lnTo>
                      <a:pt x="46" y="685"/>
                    </a:lnTo>
                    <a:lnTo>
                      <a:pt x="45" y="685"/>
                    </a:lnTo>
                    <a:lnTo>
                      <a:pt x="43" y="685"/>
                    </a:lnTo>
                    <a:lnTo>
                      <a:pt x="41" y="682"/>
                    </a:lnTo>
                    <a:lnTo>
                      <a:pt x="39" y="684"/>
                    </a:lnTo>
                    <a:lnTo>
                      <a:pt x="41" y="687"/>
                    </a:lnTo>
                    <a:lnTo>
                      <a:pt x="41" y="689"/>
                    </a:lnTo>
                    <a:lnTo>
                      <a:pt x="39" y="691"/>
                    </a:lnTo>
                    <a:lnTo>
                      <a:pt x="36" y="680"/>
                    </a:lnTo>
                    <a:lnTo>
                      <a:pt x="38" y="685"/>
                    </a:lnTo>
                    <a:lnTo>
                      <a:pt x="38" y="693"/>
                    </a:lnTo>
                    <a:lnTo>
                      <a:pt x="36" y="693"/>
                    </a:lnTo>
                    <a:lnTo>
                      <a:pt x="34" y="691"/>
                    </a:lnTo>
                    <a:lnTo>
                      <a:pt x="32" y="689"/>
                    </a:lnTo>
                    <a:lnTo>
                      <a:pt x="34" y="682"/>
                    </a:lnTo>
                    <a:lnTo>
                      <a:pt x="30" y="676"/>
                    </a:lnTo>
                    <a:lnTo>
                      <a:pt x="23" y="668"/>
                    </a:lnTo>
                    <a:lnTo>
                      <a:pt x="23" y="664"/>
                    </a:lnTo>
                    <a:lnTo>
                      <a:pt x="23" y="662"/>
                    </a:lnTo>
                    <a:lnTo>
                      <a:pt x="27" y="662"/>
                    </a:lnTo>
                    <a:lnTo>
                      <a:pt x="30" y="662"/>
                    </a:lnTo>
                    <a:lnTo>
                      <a:pt x="30" y="659"/>
                    </a:lnTo>
                    <a:lnTo>
                      <a:pt x="29" y="657"/>
                    </a:lnTo>
                    <a:lnTo>
                      <a:pt x="29" y="659"/>
                    </a:lnTo>
                    <a:lnTo>
                      <a:pt x="27" y="659"/>
                    </a:lnTo>
                    <a:lnTo>
                      <a:pt x="25" y="657"/>
                    </a:lnTo>
                    <a:lnTo>
                      <a:pt x="23" y="655"/>
                    </a:lnTo>
                    <a:lnTo>
                      <a:pt x="25" y="653"/>
                    </a:lnTo>
                    <a:lnTo>
                      <a:pt x="27" y="653"/>
                    </a:lnTo>
                    <a:lnTo>
                      <a:pt x="25" y="651"/>
                    </a:lnTo>
                    <a:lnTo>
                      <a:pt x="21" y="650"/>
                    </a:lnTo>
                    <a:lnTo>
                      <a:pt x="20" y="650"/>
                    </a:lnTo>
                    <a:lnTo>
                      <a:pt x="18" y="648"/>
                    </a:lnTo>
                    <a:lnTo>
                      <a:pt x="16" y="644"/>
                    </a:lnTo>
                    <a:lnTo>
                      <a:pt x="20" y="641"/>
                    </a:lnTo>
                    <a:lnTo>
                      <a:pt x="21" y="635"/>
                    </a:lnTo>
                    <a:lnTo>
                      <a:pt x="21" y="634"/>
                    </a:lnTo>
                    <a:lnTo>
                      <a:pt x="21" y="632"/>
                    </a:lnTo>
                    <a:lnTo>
                      <a:pt x="25" y="630"/>
                    </a:lnTo>
                    <a:lnTo>
                      <a:pt x="27" y="630"/>
                    </a:lnTo>
                    <a:lnTo>
                      <a:pt x="29" y="630"/>
                    </a:lnTo>
                    <a:lnTo>
                      <a:pt x="27" y="628"/>
                    </a:lnTo>
                    <a:lnTo>
                      <a:pt x="27" y="626"/>
                    </a:lnTo>
                    <a:lnTo>
                      <a:pt x="29" y="617"/>
                    </a:lnTo>
                    <a:lnTo>
                      <a:pt x="27" y="619"/>
                    </a:lnTo>
                    <a:lnTo>
                      <a:pt x="25" y="621"/>
                    </a:lnTo>
                    <a:lnTo>
                      <a:pt x="23" y="626"/>
                    </a:lnTo>
                    <a:lnTo>
                      <a:pt x="21" y="626"/>
                    </a:lnTo>
                    <a:lnTo>
                      <a:pt x="20" y="610"/>
                    </a:lnTo>
                    <a:lnTo>
                      <a:pt x="21" y="608"/>
                    </a:lnTo>
                    <a:lnTo>
                      <a:pt x="23" y="608"/>
                    </a:lnTo>
                    <a:lnTo>
                      <a:pt x="21" y="607"/>
                    </a:lnTo>
                    <a:lnTo>
                      <a:pt x="21" y="603"/>
                    </a:lnTo>
                    <a:lnTo>
                      <a:pt x="27" y="603"/>
                    </a:lnTo>
                    <a:lnTo>
                      <a:pt x="29" y="605"/>
                    </a:lnTo>
                    <a:lnTo>
                      <a:pt x="27" y="600"/>
                    </a:lnTo>
                    <a:lnTo>
                      <a:pt x="27" y="601"/>
                    </a:lnTo>
                    <a:lnTo>
                      <a:pt x="20" y="603"/>
                    </a:lnTo>
                    <a:lnTo>
                      <a:pt x="20" y="601"/>
                    </a:lnTo>
                    <a:lnTo>
                      <a:pt x="18" y="598"/>
                    </a:lnTo>
                    <a:lnTo>
                      <a:pt x="18" y="596"/>
                    </a:lnTo>
                    <a:lnTo>
                      <a:pt x="18" y="591"/>
                    </a:lnTo>
                    <a:lnTo>
                      <a:pt x="20" y="591"/>
                    </a:lnTo>
                    <a:lnTo>
                      <a:pt x="23" y="596"/>
                    </a:lnTo>
                    <a:lnTo>
                      <a:pt x="21" y="592"/>
                    </a:lnTo>
                    <a:lnTo>
                      <a:pt x="23" y="592"/>
                    </a:lnTo>
                    <a:lnTo>
                      <a:pt x="29" y="592"/>
                    </a:lnTo>
                    <a:lnTo>
                      <a:pt x="34" y="596"/>
                    </a:lnTo>
                    <a:lnTo>
                      <a:pt x="36" y="596"/>
                    </a:lnTo>
                    <a:lnTo>
                      <a:pt x="32" y="594"/>
                    </a:lnTo>
                    <a:lnTo>
                      <a:pt x="29" y="583"/>
                    </a:lnTo>
                    <a:lnTo>
                      <a:pt x="29" y="585"/>
                    </a:lnTo>
                    <a:lnTo>
                      <a:pt x="23" y="585"/>
                    </a:lnTo>
                    <a:lnTo>
                      <a:pt x="23" y="583"/>
                    </a:lnTo>
                    <a:lnTo>
                      <a:pt x="25" y="582"/>
                    </a:lnTo>
                    <a:lnTo>
                      <a:pt x="18" y="578"/>
                    </a:lnTo>
                    <a:lnTo>
                      <a:pt x="20" y="574"/>
                    </a:lnTo>
                    <a:lnTo>
                      <a:pt x="25" y="573"/>
                    </a:lnTo>
                    <a:lnTo>
                      <a:pt x="23" y="571"/>
                    </a:lnTo>
                    <a:lnTo>
                      <a:pt x="25" y="567"/>
                    </a:lnTo>
                    <a:lnTo>
                      <a:pt x="23" y="564"/>
                    </a:lnTo>
                    <a:lnTo>
                      <a:pt x="20" y="560"/>
                    </a:lnTo>
                    <a:lnTo>
                      <a:pt x="18" y="562"/>
                    </a:lnTo>
                    <a:lnTo>
                      <a:pt x="16" y="564"/>
                    </a:lnTo>
                    <a:lnTo>
                      <a:pt x="14" y="564"/>
                    </a:lnTo>
                    <a:lnTo>
                      <a:pt x="11" y="562"/>
                    </a:lnTo>
                    <a:lnTo>
                      <a:pt x="7" y="558"/>
                    </a:lnTo>
                    <a:lnTo>
                      <a:pt x="2" y="560"/>
                    </a:lnTo>
                    <a:lnTo>
                      <a:pt x="4" y="562"/>
                    </a:lnTo>
                    <a:lnTo>
                      <a:pt x="4" y="564"/>
                    </a:lnTo>
                    <a:lnTo>
                      <a:pt x="4" y="567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2" y="557"/>
                    </a:lnTo>
                    <a:lnTo>
                      <a:pt x="5" y="555"/>
                    </a:lnTo>
                    <a:lnTo>
                      <a:pt x="9" y="551"/>
                    </a:lnTo>
                    <a:lnTo>
                      <a:pt x="11" y="551"/>
                    </a:lnTo>
                    <a:lnTo>
                      <a:pt x="12" y="549"/>
                    </a:lnTo>
                    <a:lnTo>
                      <a:pt x="12" y="548"/>
                    </a:lnTo>
                    <a:lnTo>
                      <a:pt x="12" y="546"/>
                    </a:lnTo>
                    <a:lnTo>
                      <a:pt x="11" y="548"/>
                    </a:lnTo>
                    <a:lnTo>
                      <a:pt x="9" y="546"/>
                    </a:lnTo>
                    <a:lnTo>
                      <a:pt x="9" y="544"/>
                    </a:lnTo>
                    <a:lnTo>
                      <a:pt x="9" y="542"/>
                    </a:lnTo>
                    <a:lnTo>
                      <a:pt x="14" y="540"/>
                    </a:lnTo>
                    <a:lnTo>
                      <a:pt x="16" y="542"/>
                    </a:lnTo>
                    <a:lnTo>
                      <a:pt x="18" y="542"/>
                    </a:lnTo>
                    <a:lnTo>
                      <a:pt x="20" y="540"/>
                    </a:lnTo>
                    <a:lnTo>
                      <a:pt x="23" y="544"/>
                    </a:lnTo>
                    <a:lnTo>
                      <a:pt x="23" y="546"/>
                    </a:lnTo>
                    <a:lnTo>
                      <a:pt x="23" y="548"/>
                    </a:lnTo>
                    <a:lnTo>
                      <a:pt x="25" y="546"/>
                    </a:lnTo>
                    <a:lnTo>
                      <a:pt x="25" y="548"/>
                    </a:lnTo>
                    <a:lnTo>
                      <a:pt x="21" y="551"/>
                    </a:lnTo>
                    <a:lnTo>
                      <a:pt x="23" y="555"/>
                    </a:lnTo>
                    <a:lnTo>
                      <a:pt x="25" y="555"/>
                    </a:lnTo>
                    <a:lnTo>
                      <a:pt x="27" y="551"/>
                    </a:lnTo>
                    <a:lnTo>
                      <a:pt x="29" y="549"/>
                    </a:lnTo>
                    <a:lnTo>
                      <a:pt x="29" y="557"/>
                    </a:lnTo>
                    <a:lnTo>
                      <a:pt x="30" y="555"/>
                    </a:lnTo>
                    <a:lnTo>
                      <a:pt x="32" y="551"/>
                    </a:lnTo>
                    <a:lnTo>
                      <a:pt x="34" y="549"/>
                    </a:lnTo>
                    <a:lnTo>
                      <a:pt x="38" y="542"/>
                    </a:lnTo>
                    <a:lnTo>
                      <a:pt x="38" y="540"/>
                    </a:lnTo>
                    <a:lnTo>
                      <a:pt x="36" y="542"/>
                    </a:lnTo>
                    <a:lnTo>
                      <a:pt x="32" y="549"/>
                    </a:lnTo>
                    <a:lnTo>
                      <a:pt x="32" y="542"/>
                    </a:lnTo>
                    <a:lnTo>
                      <a:pt x="34" y="540"/>
                    </a:lnTo>
                    <a:lnTo>
                      <a:pt x="38" y="539"/>
                    </a:lnTo>
                    <a:lnTo>
                      <a:pt x="36" y="539"/>
                    </a:lnTo>
                    <a:lnTo>
                      <a:pt x="36" y="537"/>
                    </a:lnTo>
                    <a:lnTo>
                      <a:pt x="36" y="535"/>
                    </a:lnTo>
                    <a:lnTo>
                      <a:pt x="39" y="535"/>
                    </a:lnTo>
                    <a:lnTo>
                      <a:pt x="39" y="533"/>
                    </a:lnTo>
                    <a:lnTo>
                      <a:pt x="36" y="533"/>
                    </a:lnTo>
                    <a:lnTo>
                      <a:pt x="32" y="535"/>
                    </a:lnTo>
                    <a:lnTo>
                      <a:pt x="34" y="533"/>
                    </a:lnTo>
                    <a:lnTo>
                      <a:pt x="36" y="530"/>
                    </a:lnTo>
                    <a:lnTo>
                      <a:pt x="38" y="530"/>
                    </a:lnTo>
                    <a:lnTo>
                      <a:pt x="43" y="533"/>
                    </a:lnTo>
                    <a:lnTo>
                      <a:pt x="45" y="533"/>
                    </a:lnTo>
                    <a:lnTo>
                      <a:pt x="45" y="530"/>
                    </a:lnTo>
                    <a:lnTo>
                      <a:pt x="41" y="530"/>
                    </a:lnTo>
                    <a:lnTo>
                      <a:pt x="38" y="528"/>
                    </a:lnTo>
                    <a:lnTo>
                      <a:pt x="36" y="528"/>
                    </a:lnTo>
                    <a:lnTo>
                      <a:pt x="36" y="523"/>
                    </a:lnTo>
                    <a:lnTo>
                      <a:pt x="38" y="523"/>
                    </a:lnTo>
                    <a:lnTo>
                      <a:pt x="41" y="523"/>
                    </a:lnTo>
                    <a:lnTo>
                      <a:pt x="43" y="521"/>
                    </a:lnTo>
                    <a:lnTo>
                      <a:pt x="46" y="517"/>
                    </a:lnTo>
                    <a:lnTo>
                      <a:pt x="46" y="515"/>
                    </a:lnTo>
                    <a:lnTo>
                      <a:pt x="46" y="512"/>
                    </a:lnTo>
                    <a:lnTo>
                      <a:pt x="45" y="508"/>
                    </a:lnTo>
                    <a:lnTo>
                      <a:pt x="43" y="508"/>
                    </a:lnTo>
                    <a:lnTo>
                      <a:pt x="41" y="505"/>
                    </a:lnTo>
                    <a:lnTo>
                      <a:pt x="38" y="505"/>
                    </a:lnTo>
                    <a:lnTo>
                      <a:pt x="38" y="503"/>
                    </a:lnTo>
                    <a:lnTo>
                      <a:pt x="38" y="501"/>
                    </a:lnTo>
                    <a:lnTo>
                      <a:pt x="39" y="499"/>
                    </a:lnTo>
                    <a:lnTo>
                      <a:pt x="41" y="496"/>
                    </a:lnTo>
                    <a:lnTo>
                      <a:pt x="43" y="494"/>
                    </a:lnTo>
                    <a:lnTo>
                      <a:pt x="43" y="492"/>
                    </a:lnTo>
                    <a:lnTo>
                      <a:pt x="43" y="490"/>
                    </a:lnTo>
                    <a:lnTo>
                      <a:pt x="41" y="489"/>
                    </a:lnTo>
                    <a:lnTo>
                      <a:pt x="41" y="487"/>
                    </a:lnTo>
                    <a:lnTo>
                      <a:pt x="41" y="485"/>
                    </a:lnTo>
                    <a:lnTo>
                      <a:pt x="41" y="483"/>
                    </a:lnTo>
                    <a:lnTo>
                      <a:pt x="43" y="483"/>
                    </a:lnTo>
                    <a:lnTo>
                      <a:pt x="45" y="478"/>
                    </a:lnTo>
                    <a:lnTo>
                      <a:pt x="45" y="471"/>
                    </a:lnTo>
                    <a:lnTo>
                      <a:pt x="46" y="467"/>
                    </a:lnTo>
                    <a:lnTo>
                      <a:pt x="48" y="469"/>
                    </a:lnTo>
                    <a:lnTo>
                      <a:pt x="46" y="467"/>
                    </a:lnTo>
                    <a:lnTo>
                      <a:pt x="45" y="464"/>
                    </a:lnTo>
                    <a:lnTo>
                      <a:pt x="46" y="462"/>
                    </a:lnTo>
                    <a:lnTo>
                      <a:pt x="48" y="462"/>
                    </a:lnTo>
                    <a:lnTo>
                      <a:pt x="50" y="465"/>
                    </a:lnTo>
                    <a:lnTo>
                      <a:pt x="50" y="456"/>
                    </a:lnTo>
                    <a:lnTo>
                      <a:pt x="48" y="456"/>
                    </a:lnTo>
                    <a:lnTo>
                      <a:pt x="45" y="455"/>
                    </a:lnTo>
                    <a:lnTo>
                      <a:pt x="46" y="453"/>
                    </a:lnTo>
                    <a:lnTo>
                      <a:pt x="48" y="451"/>
                    </a:lnTo>
                    <a:lnTo>
                      <a:pt x="50" y="449"/>
                    </a:lnTo>
                    <a:lnTo>
                      <a:pt x="52" y="447"/>
                    </a:lnTo>
                    <a:lnTo>
                      <a:pt x="50" y="449"/>
                    </a:lnTo>
                    <a:lnTo>
                      <a:pt x="48" y="449"/>
                    </a:lnTo>
                    <a:lnTo>
                      <a:pt x="46" y="447"/>
                    </a:lnTo>
                    <a:lnTo>
                      <a:pt x="45" y="446"/>
                    </a:lnTo>
                    <a:lnTo>
                      <a:pt x="41" y="446"/>
                    </a:lnTo>
                    <a:lnTo>
                      <a:pt x="39" y="446"/>
                    </a:lnTo>
                    <a:lnTo>
                      <a:pt x="39" y="449"/>
                    </a:lnTo>
                    <a:lnTo>
                      <a:pt x="38" y="449"/>
                    </a:lnTo>
                    <a:lnTo>
                      <a:pt x="34" y="451"/>
                    </a:lnTo>
                    <a:lnTo>
                      <a:pt x="30" y="449"/>
                    </a:lnTo>
                    <a:lnTo>
                      <a:pt x="30" y="447"/>
                    </a:lnTo>
                    <a:lnTo>
                      <a:pt x="30" y="446"/>
                    </a:lnTo>
                    <a:lnTo>
                      <a:pt x="29" y="446"/>
                    </a:lnTo>
                    <a:lnTo>
                      <a:pt x="27" y="442"/>
                    </a:lnTo>
                    <a:lnTo>
                      <a:pt x="29" y="428"/>
                    </a:lnTo>
                    <a:lnTo>
                      <a:pt x="30" y="424"/>
                    </a:lnTo>
                    <a:lnTo>
                      <a:pt x="30" y="412"/>
                    </a:lnTo>
                    <a:lnTo>
                      <a:pt x="32" y="410"/>
                    </a:lnTo>
                    <a:lnTo>
                      <a:pt x="34" y="408"/>
                    </a:lnTo>
                    <a:lnTo>
                      <a:pt x="34" y="406"/>
                    </a:lnTo>
                    <a:lnTo>
                      <a:pt x="36" y="403"/>
                    </a:lnTo>
                    <a:lnTo>
                      <a:pt x="34" y="388"/>
                    </a:lnTo>
                    <a:lnTo>
                      <a:pt x="32" y="383"/>
                    </a:lnTo>
                    <a:lnTo>
                      <a:pt x="32" y="376"/>
                    </a:lnTo>
                    <a:lnTo>
                      <a:pt x="30" y="369"/>
                    </a:lnTo>
                    <a:lnTo>
                      <a:pt x="30" y="358"/>
                    </a:lnTo>
                    <a:lnTo>
                      <a:pt x="34" y="354"/>
                    </a:lnTo>
                    <a:lnTo>
                      <a:pt x="36" y="356"/>
                    </a:lnTo>
                    <a:lnTo>
                      <a:pt x="38" y="354"/>
                    </a:lnTo>
                    <a:lnTo>
                      <a:pt x="38" y="345"/>
                    </a:lnTo>
                    <a:lnTo>
                      <a:pt x="39" y="344"/>
                    </a:lnTo>
                    <a:lnTo>
                      <a:pt x="41" y="345"/>
                    </a:lnTo>
                    <a:lnTo>
                      <a:pt x="57" y="302"/>
                    </a:lnTo>
                    <a:lnTo>
                      <a:pt x="57" y="299"/>
                    </a:lnTo>
                    <a:lnTo>
                      <a:pt x="59" y="290"/>
                    </a:lnTo>
                    <a:lnTo>
                      <a:pt x="63" y="288"/>
                    </a:lnTo>
                    <a:lnTo>
                      <a:pt x="63" y="277"/>
                    </a:lnTo>
                    <a:lnTo>
                      <a:pt x="64" y="270"/>
                    </a:lnTo>
                    <a:lnTo>
                      <a:pt x="63" y="222"/>
                    </a:lnTo>
                    <a:lnTo>
                      <a:pt x="66" y="220"/>
                    </a:lnTo>
                    <a:lnTo>
                      <a:pt x="66" y="215"/>
                    </a:lnTo>
                    <a:lnTo>
                      <a:pt x="64" y="202"/>
                    </a:lnTo>
                    <a:lnTo>
                      <a:pt x="64" y="200"/>
                    </a:lnTo>
                    <a:lnTo>
                      <a:pt x="68" y="193"/>
                    </a:lnTo>
                    <a:lnTo>
                      <a:pt x="72" y="177"/>
                    </a:lnTo>
                    <a:lnTo>
                      <a:pt x="73" y="172"/>
                    </a:lnTo>
                    <a:lnTo>
                      <a:pt x="73" y="166"/>
                    </a:lnTo>
                    <a:lnTo>
                      <a:pt x="75" y="163"/>
                    </a:lnTo>
                    <a:lnTo>
                      <a:pt x="77" y="149"/>
                    </a:lnTo>
                    <a:lnTo>
                      <a:pt x="77" y="141"/>
                    </a:lnTo>
                    <a:lnTo>
                      <a:pt x="79" y="136"/>
                    </a:lnTo>
                    <a:lnTo>
                      <a:pt x="80" y="134"/>
                    </a:lnTo>
                    <a:lnTo>
                      <a:pt x="80" y="102"/>
                    </a:lnTo>
                    <a:lnTo>
                      <a:pt x="79" y="100"/>
                    </a:lnTo>
                    <a:lnTo>
                      <a:pt x="80" y="95"/>
                    </a:lnTo>
                    <a:lnTo>
                      <a:pt x="82" y="93"/>
                    </a:lnTo>
                    <a:lnTo>
                      <a:pt x="84" y="89"/>
                    </a:lnTo>
                    <a:lnTo>
                      <a:pt x="88" y="64"/>
                    </a:lnTo>
                    <a:lnTo>
                      <a:pt x="80" y="11"/>
                    </a:lnTo>
                    <a:lnTo>
                      <a:pt x="84" y="9"/>
                    </a:lnTo>
                    <a:lnTo>
                      <a:pt x="89" y="7"/>
                    </a:lnTo>
                    <a:lnTo>
                      <a:pt x="91" y="7"/>
                    </a:lnTo>
                    <a:lnTo>
                      <a:pt x="91" y="4"/>
                    </a:lnTo>
                    <a:lnTo>
                      <a:pt x="93" y="2"/>
                    </a:lnTo>
                    <a:lnTo>
                      <a:pt x="9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2" name="Freeform 5891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543" name="Freeform 5892"/>
              <p:cNvSpPr>
                <a:spLocks/>
              </p:cNvSpPr>
              <p:nvPr/>
            </p:nvSpPr>
            <p:spPr bwMode="auto">
              <a:xfrm>
                <a:off x="1559" y="3690"/>
                <a:ext cx="45" cy="68"/>
              </a:xfrm>
              <a:custGeom>
                <a:avLst/>
                <a:gdLst>
                  <a:gd name="T0" fmla="*/ 41 w 45"/>
                  <a:gd name="T1" fmla="*/ 65 h 68"/>
                  <a:gd name="T2" fmla="*/ 39 w 45"/>
                  <a:gd name="T3" fmla="*/ 67 h 68"/>
                  <a:gd name="T4" fmla="*/ 32 w 45"/>
                  <a:gd name="T5" fmla="*/ 65 h 68"/>
                  <a:gd name="T6" fmla="*/ 21 w 45"/>
                  <a:gd name="T7" fmla="*/ 65 h 68"/>
                  <a:gd name="T8" fmla="*/ 11 w 45"/>
                  <a:gd name="T9" fmla="*/ 63 h 68"/>
                  <a:gd name="T10" fmla="*/ 7 w 45"/>
                  <a:gd name="T11" fmla="*/ 63 h 68"/>
                  <a:gd name="T12" fmla="*/ 9 w 45"/>
                  <a:gd name="T13" fmla="*/ 61 h 68"/>
                  <a:gd name="T14" fmla="*/ 7 w 45"/>
                  <a:gd name="T15" fmla="*/ 61 h 68"/>
                  <a:gd name="T16" fmla="*/ 4 w 45"/>
                  <a:gd name="T17" fmla="*/ 58 h 68"/>
                  <a:gd name="T18" fmla="*/ 0 w 45"/>
                  <a:gd name="T19" fmla="*/ 59 h 68"/>
                  <a:gd name="T20" fmla="*/ 0 w 45"/>
                  <a:gd name="T21" fmla="*/ 56 h 68"/>
                  <a:gd name="T22" fmla="*/ 4 w 45"/>
                  <a:gd name="T23" fmla="*/ 54 h 68"/>
                  <a:gd name="T24" fmla="*/ 7 w 45"/>
                  <a:gd name="T25" fmla="*/ 52 h 68"/>
                  <a:gd name="T26" fmla="*/ 9 w 45"/>
                  <a:gd name="T27" fmla="*/ 52 h 68"/>
                  <a:gd name="T28" fmla="*/ 9 w 45"/>
                  <a:gd name="T29" fmla="*/ 49 h 68"/>
                  <a:gd name="T30" fmla="*/ 5 w 45"/>
                  <a:gd name="T31" fmla="*/ 43 h 68"/>
                  <a:gd name="T32" fmla="*/ 18 w 45"/>
                  <a:gd name="T33" fmla="*/ 54 h 68"/>
                  <a:gd name="T34" fmla="*/ 21 w 45"/>
                  <a:gd name="T35" fmla="*/ 52 h 68"/>
                  <a:gd name="T36" fmla="*/ 18 w 45"/>
                  <a:gd name="T37" fmla="*/ 50 h 68"/>
                  <a:gd name="T38" fmla="*/ 23 w 45"/>
                  <a:gd name="T39" fmla="*/ 52 h 68"/>
                  <a:gd name="T40" fmla="*/ 27 w 45"/>
                  <a:gd name="T41" fmla="*/ 49 h 68"/>
                  <a:gd name="T42" fmla="*/ 29 w 45"/>
                  <a:gd name="T43" fmla="*/ 50 h 68"/>
                  <a:gd name="T44" fmla="*/ 30 w 45"/>
                  <a:gd name="T45" fmla="*/ 49 h 68"/>
                  <a:gd name="T46" fmla="*/ 20 w 45"/>
                  <a:gd name="T47" fmla="*/ 43 h 68"/>
                  <a:gd name="T48" fmla="*/ 20 w 45"/>
                  <a:gd name="T49" fmla="*/ 33 h 68"/>
                  <a:gd name="T50" fmla="*/ 23 w 45"/>
                  <a:gd name="T51" fmla="*/ 31 h 68"/>
                  <a:gd name="T52" fmla="*/ 32 w 45"/>
                  <a:gd name="T53" fmla="*/ 25 h 68"/>
                  <a:gd name="T54" fmla="*/ 29 w 45"/>
                  <a:gd name="T55" fmla="*/ 22 h 68"/>
                  <a:gd name="T56" fmla="*/ 18 w 45"/>
                  <a:gd name="T57" fmla="*/ 25 h 68"/>
                  <a:gd name="T58" fmla="*/ 14 w 45"/>
                  <a:gd name="T59" fmla="*/ 20 h 68"/>
                  <a:gd name="T60" fmla="*/ 16 w 45"/>
                  <a:gd name="T61" fmla="*/ 13 h 68"/>
                  <a:gd name="T62" fmla="*/ 18 w 45"/>
                  <a:gd name="T63" fmla="*/ 15 h 68"/>
                  <a:gd name="T64" fmla="*/ 18 w 45"/>
                  <a:gd name="T65" fmla="*/ 9 h 68"/>
                  <a:gd name="T66" fmla="*/ 14 w 45"/>
                  <a:gd name="T67" fmla="*/ 7 h 68"/>
                  <a:gd name="T68" fmla="*/ 21 w 45"/>
                  <a:gd name="T69" fmla="*/ 9 h 68"/>
                  <a:gd name="T70" fmla="*/ 25 w 45"/>
                  <a:gd name="T71" fmla="*/ 7 h 68"/>
                  <a:gd name="T72" fmla="*/ 30 w 45"/>
                  <a:gd name="T73" fmla="*/ 0 h 68"/>
                  <a:gd name="T74" fmla="*/ 36 w 45"/>
                  <a:gd name="T75" fmla="*/ 4 h 68"/>
                  <a:gd name="T76" fmla="*/ 41 w 45"/>
                  <a:gd name="T77" fmla="*/ 2 h 68"/>
                  <a:gd name="T78" fmla="*/ 45 w 45"/>
                  <a:gd name="T79" fmla="*/ 65 h 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45"/>
                  <a:gd name="T121" fmla="*/ 0 h 68"/>
                  <a:gd name="T122" fmla="*/ 45 w 45"/>
                  <a:gd name="T123" fmla="*/ 68 h 68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45" h="68">
                    <a:moveTo>
                      <a:pt x="45" y="65"/>
                    </a:moveTo>
                    <a:lnTo>
                      <a:pt x="41" y="65"/>
                    </a:lnTo>
                    <a:lnTo>
                      <a:pt x="41" y="67"/>
                    </a:lnTo>
                    <a:lnTo>
                      <a:pt x="39" y="67"/>
                    </a:lnTo>
                    <a:lnTo>
                      <a:pt x="38" y="68"/>
                    </a:lnTo>
                    <a:lnTo>
                      <a:pt x="32" y="65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1" y="63"/>
                    </a:lnTo>
                    <a:lnTo>
                      <a:pt x="9" y="63"/>
                    </a:lnTo>
                    <a:lnTo>
                      <a:pt x="7" y="63"/>
                    </a:lnTo>
                    <a:lnTo>
                      <a:pt x="9" y="63"/>
                    </a:lnTo>
                    <a:lnTo>
                      <a:pt x="9" y="61"/>
                    </a:lnTo>
                    <a:lnTo>
                      <a:pt x="5" y="61"/>
                    </a:lnTo>
                    <a:lnTo>
                      <a:pt x="7" y="61"/>
                    </a:lnTo>
                    <a:lnTo>
                      <a:pt x="9" y="59"/>
                    </a:lnTo>
                    <a:lnTo>
                      <a:pt x="4" y="58"/>
                    </a:lnTo>
                    <a:lnTo>
                      <a:pt x="4" y="59"/>
                    </a:lnTo>
                    <a:lnTo>
                      <a:pt x="0" y="59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0" y="54"/>
                    </a:lnTo>
                    <a:lnTo>
                      <a:pt x="4" y="54"/>
                    </a:lnTo>
                    <a:lnTo>
                      <a:pt x="4" y="52"/>
                    </a:lnTo>
                    <a:lnTo>
                      <a:pt x="7" y="52"/>
                    </a:lnTo>
                    <a:lnTo>
                      <a:pt x="7" y="50"/>
                    </a:lnTo>
                    <a:lnTo>
                      <a:pt x="9" y="52"/>
                    </a:lnTo>
                    <a:lnTo>
                      <a:pt x="11" y="50"/>
                    </a:lnTo>
                    <a:lnTo>
                      <a:pt x="9" y="49"/>
                    </a:lnTo>
                    <a:lnTo>
                      <a:pt x="5" y="47"/>
                    </a:lnTo>
                    <a:lnTo>
                      <a:pt x="5" y="43"/>
                    </a:lnTo>
                    <a:lnTo>
                      <a:pt x="16" y="52"/>
                    </a:lnTo>
                    <a:lnTo>
                      <a:pt x="18" y="54"/>
                    </a:lnTo>
                    <a:lnTo>
                      <a:pt x="20" y="52"/>
                    </a:lnTo>
                    <a:lnTo>
                      <a:pt x="21" y="52"/>
                    </a:lnTo>
                    <a:lnTo>
                      <a:pt x="18" y="50"/>
                    </a:lnTo>
                    <a:lnTo>
                      <a:pt x="20" y="47"/>
                    </a:lnTo>
                    <a:lnTo>
                      <a:pt x="23" y="52"/>
                    </a:lnTo>
                    <a:lnTo>
                      <a:pt x="23" y="49"/>
                    </a:lnTo>
                    <a:lnTo>
                      <a:pt x="27" y="49"/>
                    </a:lnTo>
                    <a:lnTo>
                      <a:pt x="29" y="52"/>
                    </a:lnTo>
                    <a:lnTo>
                      <a:pt x="29" y="50"/>
                    </a:lnTo>
                    <a:lnTo>
                      <a:pt x="32" y="50"/>
                    </a:lnTo>
                    <a:lnTo>
                      <a:pt x="30" y="49"/>
                    </a:lnTo>
                    <a:lnTo>
                      <a:pt x="21" y="45"/>
                    </a:lnTo>
                    <a:lnTo>
                      <a:pt x="20" y="43"/>
                    </a:lnTo>
                    <a:lnTo>
                      <a:pt x="20" y="34"/>
                    </a:lnTo>
                    <a:lnTo>
                      <a:pt x="20" y="33"/>
                    </a:lnTo>
                    <a:lnTo>
                      <a:pt x="23" y="33"/>
                    </a:lnTo>
                    <a:lnTo>
                      <a:pt x="23" y="31"/>
                    </a:lnTo>
                    <a:lnTo>
                      <a:pt x="30" y="29"/>
                    </a:lnTo>
                    <a:lnTo>
                      <a:pt x="32" y="25"/>
                    </a:lnTo>
                    <a:lnTo>
                      <a:pt x="30" y="24"/>
                    </a:lnTo>
                    <a:lnTo>
                      <a:pt x="29" y="22"/>
                    </a:lnTo>
                    <a:lnTo>
                      <a:pt x="25" y="24"/>
                    </a:lnTo>
                    <a:lnTo>
                      <a:pt x="18" y="25"/>
                    </a:lnTo>
                    <a:lnTo>
                      <a:pt x="14" y="24"/>
                    </a:lnTo>
                    <a:lnTo>
                      <a:pt x="14" y="20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20" y="13"/>
                    </a:lnTo>
                    <a:lnTo>
                      <a:pt x="18" y="9"/>
                    </a:lnTo>
                    <a:lnTo>
                      <a:pt x="18" y="7"/>
                    </a:lnTo>
                    <a:lnTo>
                      <a:pt x="14" y="7"/>
                    </a:lnTo>
                    <a:lnTo>
                      <a:pt x="20" y="7"/>
                    </a:lnTo>
                    <a:lnTo>
                      <a:pt x="21" y="9"/>
                    </a:lnTo>
                    <a:lnTo>
                      <a:pt x="21" y="7"/>
                    </a:lnTo>
                    <a:lnTo>
                      <a:pt x="25" y="7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4"/>
                    </a:lnTo>
                    <a:lnTo>
                      <a:pt x="36" y="4"/>
                    </a:lnTo>
                    <a:lnTo>
                      <a:pt x="39" y="4"/>
                    </a:lnTo>
                    <a:lnTo>
                      <a:pt x="41" y="2"/>
                    </a:lnTo>
                    <a:lnTo>
                      <a:pt x="43" y="4"/>
                    </a:lnTo>
                    <a:lnTo>
                      <a:pt x="45" y="6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grpSp>
          <p:nvGrpSpPr>
            <p:cNvPr id="22" name="Group 6094"/>
            <p:cNvGrpSpPr>
              <a:grpSpLocks/>
            </p:cNvGrpSpPr>
            <p:nvPr/>
          </p:nvGrpSpPr>
          <p:grpSpPr bwMode="auto">
            <a:xfrm>
              <a:off x="872579" y="3604548"/>
              <a:ext cx="3238500" cy="2749550"/>
              <a:chOff x="104" y="2028"/>
              <a:chExt cx="2040" cy="1732"/>
            </a:xfrm>
            <a:solidFill>
              <a:schemeClr val="bg2"/>
            </a:solidFill>
          </p:grpSpPr>
          <p:sp>
            <p:nvSpPr>
              <p:cNvPr id="144" name="Freeform 5894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5" name="Freeform 5895"/>
              <p:cNvSpPr>
                <a:spLocks/>
              </p:cNvSpPr>
              <p:nvPr/>
            </p:nvSpPr>
            <p:spPr bwMode="auto">
              <a:xfrm>
                <a:off x="1711" y="242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2 w 2"/>
                  <a:gd name="T11" fmla="*/ 2 h 2"/>
                  <a:gd name="T12" fmla="*/ 2 w 2"/>
                  <a:gd name="T13" fmla="*/ 2 h 2"/>
                  <a:gd name="T14" fmla="*/ 0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6" name="Freeform 5896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7" name="Freeform 5897"/>
              <p:cNvSpPr>
                <a:spLocks/>
              </p:cNvSpPr>
              <p:nvPr/>
            </p:nvSpPr>
            <p:spPr bwMode="auto">
              <a:xfrm>
                <a:off x="1722" y="2463"/>
                <a:ext cx="5" cy="7"/>
              </a:xfrm>
              <a:custGeom>
                <a:avLst/>
                <a:gdLst>
                  <a:gd name="T0" fmla="*/ 0 w 5"/>
                  <a:gd name="T1" fmla="*/ 0 h 7"/>
                  <a:gd name="T2" fmla="*/ 2 w 5"/>
                  <a:gd name="T3" fmla="*/ 0 h 7"/>
                  <a:gd name="T4" fmla="*/ 3 w 5"/>
                  <a:gd name="T5" fmla="*/ 1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7 h 7"/>
                  <a:gd name="T12" fmla="*/ 2 w 5"/>
                  <a:gd name="T13" fmla="*/ 7 h 7"/>
                  <a:gd name="T14" fmla="*/ 0 w 5"/>
                  <a:gd name="T15" fmla="*/ 0 h 7"/>
                  <a:gd name="T16" fmla="*/ 0 w 5"/>
                  <a:gd name="T17" fmla="*/ 0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7"/>
                  <a:gd name="T29" fmla="*/ 5 w 5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7">
                    <a:moveTo>
                      <a:pt x="0" y="0"/>
                    </a:moveTo>
                    <a:lnTo>
                      <a:pt x="2" y="0"/>
                    </a:lnTo>
                    <a:lnTo>
                      <a:pt x="3" y="1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2" y="7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8" name="Freeform 5898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49" name="Freeform 5899"/>
              <p:cNvSpPr>
                <a:spLocks/>
              </p:cNvSpPr>
              <p:nvPr/>
            </p:nvSpPr>
            <p:spPr bwMode="auto">
              <a:xfrm>
                <a:off x="1670" y="2523"/>
                <a:ext cx="11" cy="6"/>
              </a:xfrm>
              <a:custGeom>
                <a:avLst/>
                <a:gdLst>
                  <a:gd name="T0" fmla="*/ 9 w 11"/>
                  <a:gd name="T1" fmla="*/ 0 h 6"/>
                  <a:gd name="T2" fmla="*/ 9 w 11"/>
                  <a:gd name="T3" fmla="*/ 0 h 6"/>
                  <a:gd name="T4" fmla="*/ 11 w 11"/>
                  <a:gd name="T5" fmla="*/ 4 h 6"/>
                  <a:gd name="T6" fmla="*/ 7 w 11"/>
                  <a:gd name="T7" fmla="*/ 6 h 6"/>
                  <a:gd name="T8" fmla="*/ 5 w 11"/>
                  <a:gd name="T9" fmla="*/ 4 h 6"/>
                  <a:gd name="T10" fmla="*/ 3 w 11"/>
                  <a:gd name="T11" fmla="*/ 4 h 6"/>
                  <a:gd name="T12" fmla="*/ 2 w 11"/>
                  <a:gd name="T13" fmla="*/ 4 h 6"/>
                  <a:gd name="T14" fmla="*/ 0 w 11"/>
                  <a:gd name="T15" fmla="*/ 2 h 6"/>
                  <a:gd name="T16" fmla="*/ 2 w 11"/>
                  <a:gd name="T17" fmla="*/ 2 h 6"/>
                  <a:gd name="T18" fmla="*/ 3 w 11"/>
                  <a:gd name="T19" fmla="*/ 2 h 6"/>
                  <a:gd name="T20" fmla="*/ 5 w 11"/>
                  <a:gd name="T21" fmla="*/ 2 h 6"/>
                  <a:gd name="T22" fmla="*/ 9 w 11"/>
                  <a:gd name="T23" fmla="*/ 0 h 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1"/>
                  <a:gd name="T37" fmla="*/ 0 h 6"/>
                  <a:gd name="T38" fmla="*/ 11 w 11"/>
                  <a:gd name="T39" fmla="*/ 6 h 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1" h="6">
                    <a:moveTo>
                      <a:pt x="9" y="0"/>
                    </a:moveTo>
                    <a:lnTo>
                      <a:pt x="9" y="0"/>
                    </a:lnTo>
                    <a:lnTo>
                      <a:pt x="11" y="4"/>
                    </a:lnTo>
                    <a:lnTo>
                      <a:pt x="7" y="6"/>
                    </a:lnTo>
                    <a:lnTo>
                      <a:pt x="5" y="4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9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0" name="Freeform 5900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1" name="Freeform 5901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2" name="Freeform 5902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3" name="Freeform 5903"/>
              <p:cNvSpPr>
                <a:spLocks/>
              </p:cNvSpPr>
              <p:nvPr/>
            </p:nvSpPr>
            <p:spPr bwMode="auto">
              <a:xfrm>
                <a:off x="856" y="2232"/>
                <a:ext cx="3" cy="5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5 h 5"/>
                  <a:gd name="T4" fmla="*/ 1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3 h 5"/>
                  <a:gd name="T12" fmla="*/ 1 w 3"/>
                  <a:gd name="T13" fmla="*/ 0 h 5"/>
                  <a:gd name="T14" fmla="*/ 1 w 3"/>
                  <a:gd name="T15" fmla="*/ 0 h 5"/>
                  <a:gd name="T16" fmla="*/ 3 w 3"/>
                  <a:gd name="T17" fmla="*/ 5 h 5"/>
                  <a:gd name="T18" fmla="*/ 1 w 3"/>
                  <a:gd name="T19" fmla="*/ 5 h 5"/>
                  <a:gd name="T20" fmla="*/ 1 w 3"/>
                  <a:gd name="T21" fmla="*/ 5 h 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5"/>
                  <a:gd name="T35" fmla="*/ 3 w 3"/>
                  <a:gd name="T36" fmla="*/ 5 h 5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5">
                    <a:moveTo>
                      <a:pt x="1" y="5"/>
                    </a:moveTo>
                    <a:lnTo>
                      <a:pt x="1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1" y="0"/>
                    </a:lnTo>
                    <a:lnTo>
                      <a:pt x="3" y="5"/>
                    </a:lnTo>
                    <a:lnTo>
                      <a:pt x="1" y="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4" name="Freeform 5904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5" name="Freeform 5905"/>
              <p:cNvSpPr>
                <a:spLocks/>
              </p:cNvSpPr>
              <p:nvPr/>
            </p:nvSpPr>
            <p:spPr bwMode="auto">
              <a:xfrm>
                <a:off x="884" y="2210"/>
                <a:ext cx="7" cy="9"/>
              </a:xfrm>
              <a:custGeom>
                <a:avLst/>
                <a:gdLst>
                  <a:gd name="T0" fmla="*/ 7 w 7"/>
                  <a:gd name="T1" fmla="*/ 9 h 9"/>
                  <a:gd name="T2" fmla="*/ 6 w 7"/>
                  <a:gd name="T3" fmla="*/ 9 h 9"/>
                  <a:gd name="T4" fmla="*/ 0 w 7"/>
                  <a:gd name="T5" fmla="*/ 2 h 9"/>
                  <a:gd name="T6" fmla="*/ 0 w 7"/>
                  <a:gd name="T7" fmla="*/ 0 h 9"/>
                  <a:gd name="T8" fmla="*/ 0 w 7"/>
                  <a:gd name="T9" fmla="*/ 0 h 9"/>
                  <a:gd name="T10" fmla="*/ 4 w 7"/>
                  <a:gd name="T11" fmla="*/ 6 h 9"/>
                  <a:gd name="T12" fmla="*/ 6 w 7"/>
                  <a:gd name="T13" fmla="*/ 6 h 9"/>
                  <a:gd name="T14" fmla="*/ 6 w 7"/>
                  <a:gd name="T15" fmla="*/ 7 h 9"/>
                  <a:gd name="T16" fmla="*/ 7 w 7"/>
                  <a:gd name="T17" fmla="*/ 9 h 9"/>
                  <a:gd name="T18" fmla="*/ 7 w 7"/>
                  <a:gd name="T19" fmla="*/ 9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7"/>
                  <a:gd name="T31" fmla="*/ 0 h 9"/>
                  <a:gd name="T32" fmla="*/ 7 w 7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7" h="9">
                    <a:moveTo>
                      <a:pt x="7" y="9"/>
                    </a:moveTo>
                    <a:lnTo>
                      <a:pt x="6" y="9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4" y="6"/>
                    </a:lnTo>
                    <a:lnTo>
                      <a:pt x="6" y="6"/>
                    </a:lnTo>
                    <a:lnTo>
                      <a:pt x="6" y="7"/>
                    </a:lnTo>
                    <a:lnTo>
                      <a:pt x="7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6" name="Freeform 5906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7" name="Freeform 5907"/>
              <p:cNvSpPr>
                <a:spLocks/>
              </p:cNvSpPr>
              <p:nvPr/>
            </p:nvSpPr>
            <p:spPr bwMode="auto">
              <a:xfrm>
                <a:off x="900" y="2216"/>
                <a:ext cx="4" cy="9"/>
              </a:xfrm>
              <a:custGeom>
                <a:avLst/>
                <a:gdLst>
                  <a:gd name="T0" fmla="*/ 0 w 4"/>
                  <a:gd name="T1" fmla="*/ 3 h 9"/>
                  <a:gd name="T2" fmla="*/ 2 w 4"/>
                  <a:gd name="T3" fmla="*/ 0 h 9"/>
                  <a:gd name="T4" fmla="*/ 2 w 4"/>
                  <a:gd name="T5" fmla="*/ 0 h 9"/>
                  <a:gd name="T6" fmla="*/ 4 w 4"/>
                  <a:gd name="T7" fmla="*/ 1 h 9"/>
                  <a:gd name="T8" fmla="*/ 4 w 4"/>
                  <a:gd name="T9" fmla="*/ 5 h 9"/>
                  <a:gd name="T10" fmla="*/ 4 w 4"/>
                  <a:gd name="T11" fmla="*/ 9 h 9"/>
                  <a:gd name="T12" fmla="*/ 2 w 4"/>
                  <a:gd name="T13" fmla="*/ 9 h 9"/>
                  <a:gd name="T14" fmla="*/ 0 w 4"/>
                  <a:gd name="T15" fmla="*/ 7 h 9"/>
                  <a:gd name="T16" fmla="*/ 0 w 4"/>
                  <a:gd name="T17" fmla="*/ 5 h 9"/>
                  <a:gd name="T18" fmla="*/ 0 w 4"/>
                  <a:gd name="T19" fmla="*/ 3 h 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"/>
                  <a:gd name="T31" fmla="*/ 0 h 9"/>
                  <a:gd name="T32" fmla="*/ 4 w 4"/>
                  <a:gd name="T33" fmla="*/ 9 h 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" h="9">
                    <a:moveTo>
                      <a:pt x="0" y="3"/>
                    </a:moveTo>
                    <a:lnTo>
                      <a:pt x="2" y="0"/>
                    </a:lnTo>
                    <a:lnTo>
                      <a:pt x="4" y="1"/>
                    </a:lnTo>
                    <a:lnTo>
                      <a:pt x="4" y="5"/>
                    </a:lnTo>
                    <a:lnTo>
                      <a:pt x="4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8" name="Freeform 5908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59" name="Freeform 5909"/>
              <p:cNvSpPr>
                <a:spLocks/>
              </p:cNvSpPr>
              <p:nvPr/>
            </p:nvSpPr>
            <p:spPr bwMode="auto">
              <a:xfrm>
                <a:off x="1140" y="2285"/>
                <a:ext cx="4" cy="6"/>
              </a:xfrm>
              <a:custGeom>
                <a:avLst/>
                <a:gdLst>
                  <a:gd name="T0" fmla="*/ 2 w 4"/>
                  <a:gd name="T1" fmla="*/ 0 h 6"/>
                  <a:gd name="T2" fmla="*/ 4 w 4"/>
                  <a:gd name="T3" fmla="*/ 0 h 6"/>
                  <a:gd name="T4" fmla="*/ 4 w 4"/>
                  <a:gd name="T5" fmla="*/ 4 h 6"/>
                  <a:gd name="T6" fmla="*/ 2 w 4"/>
                  <a:gd name="T7" fmla="*/ 4 h 6"/>
                  <a:gd name="T8" fmla="*/ 2 w 4"/>
                  <a:gd name="T9" fmla="*/ 6 h 6"/>
                  <a:gd name="T10" fmla="*/ 2 w 4"/>
                  <a:gd name="T11" fmla="*/ 4 h 6"/>
                  <a:gd name="T12" fmla="*/ 0 w 4"/>
                  <a:gd name="T13" fmla="*/ 4 h 6"/>
                  <a:gd name="T14" fmla="*/ 2 w 4"/>
                  <a:gd name="T15" fmla="*/ 2 h 6"/>
                  <a:gd name="T16" fmla="*/ 2 w 4"/>
                  <a:gd name="T17" fmla="*/ 0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6"/>
                  <a:gd name="T29" fmla="*/ 4 w 4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6">
                    <a:moveTo>
                      <a:pt x="2" y="0"/>
                    </a:moveTo>
                    <a:lnTo>
                      <a:pt x="4" y="0"/>
                    </a:lnTo>
                    <a:lnTo>
                      <a:pt x="4" y="4"/>
                    </a:lnTo>
                    <a:lnTo>
                      <a:pt x="2" y="4"/>
                    </a:lnTo>
                    <a:lnTo>
                      <a:pt x="2" y="6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0" name="Freeform 5910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1" name="Freeform 5911"/>
              <p:cNvSpPr>
                <a:spLocks/>
              </p:cNvSpPr>
              <p:nvPr/>
            </p:nvSpPr>
            <p:spPr bwMode="auto">
              <a:xfrm>
                <a:off x="1307" y="2366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1 w 3"/>
                  <a:gd name="T3" fmla="*/ 2 h 5"/>
                  <a:gd name="T4" fmla="*/ 0 w 3"/>
                  <a:gd name="T5" fmla="*/ 4 h 5"/>
                  <a:gd name="T6" fmla="*/ 0 w 3"/>
                  <a:gd name="T7" fmla="*/ 5 h 5"/>
                  <a:gd name="T8" fmla="*/ 1 w 3"/>
                  <a:gd name="T9" fmla="*/ 4 h 5"/>
                  <a:gd name="T10" fmla="*/ 3 w 3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0"/>
                    </a:moveTo>
                    <a:lnTo>
                      <a:pt x="1" y="2"/>
                    </a:lnTo>
                    <a:lnTo>
                      <a:pt x="0" y="4"/>
                    </a:lnTo>
                    <a:lnTo>
                      <a:pt x="0" y="5"/>
                    </a:lnTo>
                    <a:lnTo>
                      <a:pt x="1" y="4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2" name="Freeform 5912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3" name="Freeform 5913"/>
              <p:cNvSpPr>
                <a:spLocks/>
              </p:cNvSpPr>
              <p:nvPr/>
            </p:nvSpPr>
            <p:spPr bwMode="auto">
              <a:xfrm>
                <a:off x="1435" y="2259"/>
                <a:ext cx="18" cy="3"/>
              </a:xfrm>
              <a:custGeom>
                <a:avLst/>
                <a:gdLst>
                  <a:gd name="T0" fmla="*/ 17 w 18"/>
                  <a:gd name="T1" fmla="*/ 0 h 3"/>
                  <a:gd name="T2" fmla="*/ 15 w 18"/>
                  <a:gd name="T3" fmla="*/ 0 h 3"/>
                  <a:gd name="T4" fmla="*/ 17 w 18"/>
                  <a:gd name="T5" fmla="*/ 0 h 3"/>
                  <a:gd name="T6" fmla="*/ 17 w 18"/>
                  <a:gd name="T7" fmla="*/ 0 h 3"/>
                  <a:gd name="T8" fmla="*/ 18 w 18"/>
                  <a:gd name="T9" fmla="*/ 1 h 3"/>
                  <a:gd name="T10" fmla="*/ 18 w 18"/>
                  <a:gd name="T11" fmla="*/ 3 h 3"/>
                  <a:gd name="T12" fmla="*/ 17 w 18"/>
                  <a:gd name="T13" fmla="*/ 3 h 3"/>
                  <a:gd name="T14" fmla="*/ 15 w 18"/>
                  <a:gd name="T15" fmla="*/ 1 h 3"/>
                  <a:gd name="T16" fmla="*/ 6 w 18"/>
                  <a:gd name="T17" fmla="*/ 3 h 3"/>
                  <a:gd name="T18" fmla="*/ 2 w 18"/>
                  <a:gd name="T19" fmla="*/ 3 h 3"/>
                  <a:gd name="T20" fmla="*/ 0 w 18"/>
                  <a:gd name="T21" fmla="*/ 1 h 3"/>
                  <a:gd name="T22" fmla="*/ 6 w 18"/>
                  <a:gd name="T23" fmla="*/ 1 h 3"/>
                  <a:gd name="T24" fmla="*/ 11 w 18"/>
                  <a:gd name="T25" fmla="*/ 0 h 3"/>
                  <a:gd name="T26" fmla="*/ 15 w 18"/>
                  <a:gd name="T27" fmla="*/ 0 h 3"/>
                  <a:gd name="T28" fmla="*/ 17 w 18"/>
                  <a:gd name="T29" fmla="*/ 0 h 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8"/>
                  <a:gd name="T46" fmla="*/ 0 h 3"/>
                  <a:gd name="T47" fmla="*/ 18 w 18"/>
                  <a:gd name="T48" fmla="*/ 3 h 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8" h="3">
                    <a:moveTo>
                      <a:pt x="17" y="0"/>
                    </a:moveTo>
                    <a:lnTo>
                      <a:pt x="15" y="0"/>
                    </a:lnTo>
                    <a:lnTo>
                      <a:pt x="17" y="0"/>
                    </a:lnTo>
                    <a:lnTo>
                      <a:pt x="18" y="1"/>
                    </a:lnTo>
                    <a:lnTo>
                      <a:pt x="18" y="3"/>
                    </a:lnTo>
                    <a:lnTo>
                      <a:pt x="17" y="3"/>
                    </a:lnTo>
                    <a:lnTo>
                      <a:pt x="15" y="1"/>
                    </a:lnTo>
                    <a:lnTo>
                      <a:pt x="6" y="3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6" y="1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4" name="Freeform 5914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5" name="Freeform 5915"/>
              <p:cNvSpPr>
                <a:spLocks/>
              </p:cNvSpPr>
              <p:nvPr/>
            </p:nvSpPr>
            <p:spPr bwMode="auto">
              <a:xfrm>
                <a:off x="1462" y="2262"/>
                <a:ext cx="4" cy="13"/>
              </a:xfrm>
              <a:custGeom>
                <a:avLst/>
                <a:gdLst>
                  <a:gd name="T0" fmla="*/ 4 w 4"/>
                  <a:gd name="T1" fmla="*/ 6 h 13"/>
                  <a:gd name="T2" fmla="*/ 4 w 4"/>
                  <a:gd name="T3" fmla="*/ 2 h 13"/>
                  <a:gd name="T4" fmla="*/ 4 w 4"/>
                  <a:gd name="T5" fmla="*/ 4 h 13"/>
                  <a:gd name="T6" fmla="*/ 2 w 4"/>
                  <a:gd name="T7" fmla="*/ 13 h 13"/>
                  <a:gd name="T8" fmla="*/ 0 w 4"/>
                  <a:gd name="T9" fmla="*/ 9 h 13"/>
                  <a:gd name="T10" fmla="*/ 0 w 4"/>
                  <a:gd name="T11" fmla="*/ 9 h 13"/>
                  <a:gd name="T12" fmla="*/ 2 w 4"/>
                  <a:gd name="T13" fmla="*/ 7 h 13"/>
                  <a:gd name="T14" fmla="*/ 0 w 4"/>
                  <a:gd name="T15" fmla="*/ 6 h 13"/>
                  <a:gd name="T16" fmla="*/ 2 w 4"/>
                  <a:gd name="T17" fmla="*/ 2 h 13"/>
                  <a:gd name="T18" fmla="*/ 2 w 4"/>
                  <a:gd name="T19" fmla="*/ 0 h 13"/>
                  <a:gd name="T20" fmla="*/ 4 w 4"/>
                  <a:gd name="T21" fmla="*/ 4 h 13"/>
                  <a:gd name="T22" fmla="*/ 4 w 4"/>
                  <a:gd name="T23" fmla="*/ 6 h 1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"/>
                  <a:gd name="T37" fmla="*/ 0 h 13"/>
                  <a:gd name="T38" fmla="*/ 4 w 4"/>
                  <a:gd name="T39" fmla="*/ 13 h 1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" h="13">
                    <a:moveTo>
                      <a:pt x="4" y="6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2" y="13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4"/>
                    </a:lnTo>
                    <a:lnTo>
                      <a:pt x="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6" name="Freeform 5916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7" name="Freeform 5917"/>
              <p:cNvSpPr>
                <a:spLocks/>
              </p:cNvSpPr>
              <p:nvPr/>
            </p:nvSpPr>
            <p:spPr bwMode="auto">
              <a:xfrm>
                <a:off x="1459" y="2289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3 w 3"/>
                  <a:gd name="T3" fmla="*/ 0 h 2"/>
                  <a:gd name="T4" fmla="*/ 3 w 3"/>
                  <a:gd name="T5" fmla="*/ 0 h 2"/>
                  <a:gd name="T6" fmla="*/ 0 w 3"/>
                  <a:gd name="T7" fmla="*/ 0 h 2"/>
                  <a:gd name="T8" fmla="*/ 0 w 3"/>
                  <a:gd name="T9" fmla="*/ 2 h 2"/>
                  <a:gd name="T10" fmla="*/ 3 w 3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2"/>
                  <a:gd name="T20" fmla="*/ 3 w 3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2">
                    <a:moveTo>
                      <a:pt x="3" y="2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8" name="Freeform 5918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69" name="Freeform 5919"/>
              <p:cNvSpPr>
                <a:spLocks/>
              </p:cNvSpPr>
              <p:nvPr/>
            </p:nvSpPr>
            <p:spPr bwMode="auto">
              <a:xfrm>
                <a:off x="1446" y="2287"/>
                <a:ext cx="9" cy="15"/>
              </a:xfrm>
              <a:custGeom>
                <a:avLst/>
                <a:gdLst>
                  <a:gd name="T0" fmla="*/ 4 w 9"/>
                  <a:gd name="T1" fmla="*/ 2 h 15"/>
                  <a:gd name="T2" fmla="*/ 6 w 9"/>
                  <a:gd name="T3" fmla="*/ 2 h 15"/>
                  <a:gd name="T4" fmla="*/ 6 w 9"/>
                  <a:gd name="T5" fmla="*/ 4 h 15"/>
                  <a:gd name="T6" fmla="*/ 9 w 9"/>
                  <a:gd name="T7" fmla="*/ 9 h 15"/>
                  <a:gd name="T8" fmla="*/ 9 w 9"/>
                  <a:gd name="T9" fmla="*/ 13 h 15"/>
                  <a:gd name="T10" fmla="*/ 7 w 9"/>
                  <a:gd name="T11" fmla="*/ 15 h 15"/>
                  <a:gd name="T12" fmla="*/ 7 w 9"/>
                  <a:gd name="T13" fmla="*/ 15 h 15"/>
                  <a:gd name="T14" fmla="*/ 6 w 9"/>
                  <a:gd name="T15" fmla="*/ 15 h 15"/>
                  <a:gd name="T16" fmla="*/ 2 w 9"/>
                  <a:gd name="T17" fmla="*/ 13 h 15"/>
                  <a:gd name="T18" fmla="*/ 0 w 9"/>
                  <a:gd name="T19" fmla="*/ 11 h 15"/>
                  <a:gd name="T20" fmla="*/ 0 w 9"/>
                  <a:gd name="T21" fmla="*/ 9 h 15"/>
                  <a:gd name="T22" fmla="*/ 2 w 9"/>
                  <a:gd name="T23" fmla="*/ 2 h 15"/>
                  <a:gd name="T24" fmla="*/ 2 w 9"/>
                  <a:gd name="T25" fmla="*/ 0 h 15"/>
                  <a:gd name="T26" fmla="*/ 4 w 9"/>
                  <a:gd name="T27" fmla="*/ 0 h 15"/>
                  <a:gd name="T28" fmla="*/ 4 w 9"/>
                  <a:gd name="T29" fmla="*/ 2 h 1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9"/>
                  <a:gd name="T46" fmla="*/ 0 h 15"/>
                  <a:gd name="T47" fmla="*/ 9 w 9"/>
                  <a:gd name="T48" fmla="*/ 15 h 1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9" h="15">
                    <a:moveTo>
                      <a:pt x="4" y="2"/>
                    </a:moveTo>
                    <a:lnTo>
                      <a:pt x="6" y="2"/>
                    </a:lnTo>
                    <a:lnTo>
                      <a:pt x="6" y="4"/>
                    </a:lnTo>
                    <a:lnTo>
                      <a:pt x="9" y="9"/>
                    </a:lnTo>
                    <a:lnTo>
                      <a:pt x="9" y="13"/>
                    </a:lnTo>
                    <a:lnTo>
                      <a:pt x="7" y="15"/>
                    </a:lnTo>
                    <a:lnTo>
                      <a:pt x="6" y="15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9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0" name="Freeform 5920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1" name="Freeform 5921"/>
              <p:cNvSpPr>
                <a:spLocks/>
              </p:cNvSpPr>
              <p:nvPr/>
            </p:nvSpPr>
            <p:spPr bwMode="auto">
              <a:xfrm>
                <a:off x="1455" y="2305"/>
                <a:ext cx="4" cy="7"/>
              </a:xfrm>
              <a:custGeom>
                <a:avLst/>
                <a:gdLst>
                  <a:gd name="T0" fmla="*/ 0 w 4"/>
                  <a:gd name="T1" fmla="*/ 4 h 7"/>
                  <a:gd name="T2" fmla="*/ 2 w 4"/>
                  <a:gd name="T3" fmla="*/ 0 h 7"/>
                  <a:gd name="T4" fmla="*/ 4 w 4"/>
                  <a:gd name="T5" fmla="*/ 6 h 7"/>
                  <a:gd name="T6" fmla="*/ 4 w 4"/>
                  <a:gd name="T7" fmla="*/ 7 h 7"/>
                  <a:gd name="T8" fmla="*/ 0 w 4"/>
                  <a:gd name="T9" fmla="*/ 6 h 7"/>
                  <a:gd name="T10" fmla="*/ 0 w 4"/>
                  <a:gd name="T11" fmla="*/ 4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0" y="4"/>
                    </a:moveTo>
                    <a:lnTo>
                      <a:pt x="2" y="0"/>
                    </a:lnTo>
                    <a:lnTo>
                      <a:pt x="4" y="6"/>
                    </a:lnTo>
                    <a:lnTo>
                      <a:pt x="4" y="7"/>
                    </a:lnTo>
                    <a:lnTo>
                      <a:pt x="0" y="6"/>
                    </a:lnTo>
                    <a:lnTo>
                      <a:pt x="0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2" name="Freeform 5922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3" name="Freeform 5923"/>
              <p:cNvSpPr>
                <a:spLocks/>
              </p:cNvSpPr>
              <p:nvPr/>
            </p:nvSpPr>
            <p:spPr bwMode="auto">
              <a:xfrm>
                <a:off x="1478" y="2285"/>
                <a:ext cx="2" cy="11"/>
              </a:xfrm>
              <a:custGeom>
                <a:avLst/>
                <a:gdLst>
                  <a:gd name="T0" fmla="*/ 2 w 2"/>
                  <a:gd name="T1" fmla="*/ 2 h 11"/>
                  <a:gd name="T2" fmla="*/ 2 w 2"/>
                  <a:gd name="T3" fmla="*/ 0 h 11"/>
                  <a:gd name="T4" fmla="*/ 2 w 2"/>
                  <a:gd name="T5" fmla="*/ 4 h 11"/>
                  <a:gd name="T6" fmla="*/ 2 w 2"/>
                  <a:gd name="T7" fmla="*/ 11 h 11"/>
                  <a:gd name="T8" fmla="*/ 0 w 2"/>
                  <a:gd name="T9" fmla="*/ 9 h 11"/>
                  <a:gd name="T10" fmla="*/ 0 w 2"/>
                  <a:gd name="T11" fmla="*/ 8 h 11"/>
                  <a:gd name="T12" fmla="*/ 2 w 2"/>
                  <a:gd name="T13" fmla="*/ 6 h 11"/>
                  <a:gd name="T14" fmla="*/ 2 w 2"/>
                  <a:gd name="T15" fmla="*/ 2 h 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11"/>
                  <a:gd name="T26" fmla="*/ 2 w 2"/>
                  <a:gd name="T27" fmla="*/ 11 h 1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11">
                    <a:moveTo>
                      <a:pt x="2" y="2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0" y="8"/>
                    </a:lnTo>
                    <a:lnTo>
                      <a:pt x="2" y="6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4" name="Freeform 5924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5" name="Freeform 5925"/>
              <p:cNvSpPr>
                <a:spLocks/>
              </p:cNvSpPr>
              <p:nvPr/>
            </p:nvSpPr>
            <p:spPr bwMode="auto">
              <a:xfrm>
                <a:off x="1487" y="2294"/>
                <a:ext cx="8" cy="11"/>
              </a:xfrm>
              <a:custGeom>
                <a:avLst/>
                <a:gdLst>
                  <a:gd name="T0" fmla="*/ 6 w 8"/>
                  <a:gd name="T1" fmla="*/ 8 h 11"/>
                  <a:gd name="T2" fmla="*/ 8 w 8"/>
                  <a:gd name="T3" fmla="*/ 8 h 11"/>
                  <a:gd name="T4" fmla="*/ 8 w 8"/>
                  <a:gd name="T5" fmla="*/ 11 h 11"/>
                  <a:gd name="T6" fmla="*/ 6 w 8"/>
                  <a:gd name="T7" fmla="*/ 11 h 11"/>
                  <a:gd name="T8" fmla="*/ 4 w 8"/>
                  <a:gd name="T9" fmla="*/ 11 h 11"/>
                  <a:gd name="T10" fmla="*/ 6 w 8"/>
                  <a:gd name="T11" fmla="*/ 9 h 11"/>
                  <a:gd name="T12" fmla="*/ 0 w 8"/>
                  <a:gd name="T13" fmla="*/ 0 h 11"/>
                  <a:gd name="T14" fmla="*/ 2 w 8"/>
                  <a:gd name="T15" fmla="*/ 0 h 11"/>
                  <a:gd name="T16" fmla="*/ 6 w 8"/>
                  <a:gd name="T17" fmla="*/ 8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1"/>
                  <a:gd name="T29" fmla="*/ 8 w 8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1">
                    <a:moveTo>
                      <a:pt x="6" y="8"/>
                    </a:moveTo>
                    <a:lnTo>
                      <a:pt x="8" y="8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4" y="11"/>
                    </a:lnTo>
                    <a:lnTo>
                      <a:pt x="6" y="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6" y="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6" name="Freeform 5926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7" name="Freeform 5927"/>
              <p:cNvSpPr>
                <a:spLocks/>
              </p:cNvSpPr>
              <p:nvPr/>
            </p:nvSpPr>
            <p:spPr bwMode="auto">
              <a:xfrm>
                <a:off x="1507" y="2305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2 h 4"/>
                  <a:gd name="T4" fmla="*/ 0 w 2"/>
                  <a:gd name="T5" fmla="*/ 4 h 4"/>
                  <a:gd name="T6" fmla="*/ 2 w 2"/>
                  <a:gd name="T7" fmla="*/ 4 h 4"/>
                  <a:gd name="T8" fmla="*/ 2 w 2"/>
                  <a:gd name="T9" fmla="*/ 0 h 4"/>
                  <a:gd name="T10" fmla="*/ 0 w 2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8" name="Freeform 5928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79" name="Freeform 5929"/>
              <p:cNvSpPr>
                <a:spLocks/>
              </p:cNvSpPr>
              <p:nvPr/>
            </p:nvSpPr>
            <p:spPr bwMode="auto">
              <a:xfrm>
                <a:off x="1496" y="2316"/>
                <a:ext cx="6" cy="11"/>
              </a:xfrm>
              <a:custGeom>
                <a:avLst/>
                <a:gdLst>
                  <a:gd name="T0" fmla="*/ 0 w 6"/>
                  <a:gd name="T1" fmla="*/ 0 h 11"/>
                  <a:gd name="T2" fmla="*/ 2 w 6"/>
                  <a:gd name="T3" fmla="*/ 7 h 11"/>
                  <a:gd name="T4" fmla="*/ 4 w 6"/>
                  <a:gd name="T5" fmla="*/ 7 h 11"/>
                  <a:gd name="T6" fmla="*/ 6 w 6"/>
                  <a:gd name="T7" fmla="*/ 11 h 11"/>
                  <a:gd name="T8" fmla="*/ 6 w 6"/>
                  <a:gd name="T9" fmla="*/ 11 h 11"/>
                  <a:gd name="T10" fmla="*/ 4 w 6"/>
                  <a:gd name="T11" fmla="*/ 9 h 11"/>
                  <a:gd name="T12" fmla="*/ 2 w 6"/>
                  <a:gd name="T13" fmla="*/ 7 h 11"/>
                  <a:gd name="T14" fmla="*/ 0 w 6"/>
                  <a:gd name="T15" fmla="*/ 2 h 11"/>
                  <a:gd name="T16" fmla="*/ 0 w 6"/>
                  <a:gd name="T17" fmla="*/ 0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6"/>
                  <a:gd name="T28" fmla="*/ 0 h 11"/>
                  <a:gd name="T29" fmla="*/ 6 w 6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6" h="11">
                    <a:moveTo>
                      <a:pt x="0" y="0"/>
                    </a:moveTo>
                    <a:lnTo>
                      <a:pt x="2" y="7"/>
                    </a:lnTo>
                    <a:lnTo>
                      <a:pt x="4" y="7"/>
                    </a:lnTo>
                    <a:lnTo>
                      <a:pt x="6" y="11"/>
                    </a:lnTo>
                    <a:lnTo>
                      <a:pt x="4" y="9"/>
                    </a:lnTo>
                    <a:lnTo>
                      <a:pt x="2" y="7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0" name="Freeform 5930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1" name="Freeform 5931"/>
              <p:cNvSpPr>
                <a:spLocks/>
              </p:cNvSpPr>
              <p:nvPr/>
            </p:nvSpPr>
            <p:spPr bwMode="auto">
              <a:xfrm>
                <a:off x="1509" y="2328"/>
                <a:ext cx="9" cy="11"/>
              </a:xfrm>
              <a:custGeom>
                <a:avLst/>
                <a:gdLst>
                  <a:gd name="T0" fmla="*/ 5 w 9"/>
                  <a:gd name="T1" fmla="*/ 4 h 11"/>
                  <a:gd name="T2" fmla="*/ 5 w 9"/>
                  <a:gd name="T3" fmla="*/ 2 h 11"/>
                  <a:gd name="T4" fmla="*/ 5 w 9"/>
                  <a:gd name="T5" fmla="*/ 2 h 11"/>
                  <a:gd name="T6" fmla="*/ 5 w 9"/>
                  <a:gd name="T7" fmla="*/ 2 h 11"/>
                  <a:gd name="T8" fmla="*/ 2 w 9"/>
                  <a:gd name="T9" fmla="*/ 2 h 11"/>
                  <a:gd name="T10" fmla="*/ 0 w 9"/>
                  <a:gd name="T11" fmla="*/ 2 h 11"/>
                  <a:gd name="T12" fmla="*/ 0 w 9"/>
                  <a:gd name="T13" fmla="*/ 0 h 11"/>
                  <a:gd name="T14" fmla="*/ 2 w 9"/>
                  <a:gd name="T15" fmla="*/ 0 h 11"/>
                  <a:gd name="T16" fmla="*/ 3 w 9"/>
                  <a:gd name="T17" fmla="*/ 0 h 11"/>
                  <a:gd name="T18" fmla="*/ 5 w 9"/>
                  <a:gd name="T19" fmla="*/ 2 h 11"/>
                  <a:gd name="T20" fmla="*/ 7 w 9"/>
                  <a:gd name="T21" fmla="*/ 2 h 11"/>
                  <a:gd name="T22" fmla="*/ 9 w 9"/>
                  <a:gd name="T23" fmla="*/ 2 h 11"/>
                  <a:gd name="T24" fmla="*/ 9 w 9"/>
                  <a:gd name="T25" fmla="*/ 6 h 11"/>
                  <a:gd name="T26" fmla="*/ 3 w 9"/>
                  <a:gd name="T27" fmla="*/ 11 h 11"/>
                  <a:gd name="T28" fmla="*/ 2 w 9"/>
                  <a:gd name="T29" fmla="*/ 9 h 11"/>
                  <a:gd name="T30" fmla="*/ 7 w 9"/>
                  <a:gd name="T31" fmla="*/ 6 h 11"/>
                  <a:gd name="T32" fmla="*/ 5 w 9"/>
                  <a:gd name="T33" fmla="*/ 4 h 1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11"/>
                  <a:gd name="T53" fmla="*/ 9 w 9"/>
                  <a:gd name="T54" fmla="*/ 11 h 1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11">
                    <a:moveTo>
                      <a:pt x="5" y="4"/>
                    </a:move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2"/>
                    </a:lnTo>
                    <a:lnTo>
                      <a:pt x="9" y="6"/>
                    </a:lnTo>
                    <a:lnTo>
                      <a:pt x="3" y="11"/>
                    </a:lnTo>
                    <a:lnTo>
                      <a:pt x="2" y="9"/>
                    </a:lnTo>
                    <a:lnTo>
                      <a:pt x="7" y="6"/>
                    </a:lnTo>
                    <a:lnTo>
                      <a:pt x="5" y="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2" name="Freeform 5932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3" name="Freeform 5933"/>
              <p:cNvSpPr>
                <a:spLocks/>
              </p:cNvSpPr>
              <p:nvPr/>
            </p:nvSpPr>
            <p:spPr bwMode="auto">
              <a:xfrm>
                <a:off x="1530" y="2336"/>
                <a:ext cx="6" cy="1"/>
              </a:xfrm>
              <a:custGeom>
                <a:avLst/>
                <a:gdLst>
                  <a:gd name="T0" fmla="*/ 6 w 6"/>
                  <a:gd name="T1" fmla="*/ 1 h 1"/>
                  <a:gd name="T2" fmla="*/ 6 w 6"/>
                  <a:gd name="T3" fmla="*/ 0 h 1"/>
                  <a:gd name="T4" fmla="*/ 2 w 6"/>
                  <a:gd name="T5" fmla="*/ 0 h 1"/>
                  <a:gd name="T6" fmla="*/ 0 w 6"/>
                  <a:gd name="T7" fmla="*/ 1 h 1"/>
                  <a:gd name="T8" fmla="*/ 2 w 6"/>
                  <a:gd name="T9" fmla="*/ 0 h 1"/>
                  <a:gd name="T10" fmla="*/ 4 w 6"/>
                  <a:gd name="T11" fmla="*/ 1 h 1"/>
                  <a:gd name="T12" fmla="*/ 6 w 6"/>
                  <a:gd name="T13" fmla="*/ 1 h 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1"/>
                  <a:gd name="T23" fmla="*/ 6 w 6"/>
                  <a:gd name="T24" fmla="*/ 1 h 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1">
                    <a:moveTo>
                      <a:pt x="6" y="1"/>
                    </a:moveTo>
                    <a:lnTo>
                      <a:pt x="6" y="0"/>
                    </a:lnTo>
                    <a:lnTo>
                      <a:pt x="2" y="0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4" y="1"/>
                    </a:lnTo>
                    <a:lnTo>
                      <a:pt x="6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4" name="Freeform 5934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5" name="Freeform 5935"/>
              <p:cNvSpPr>
                <a:spLocks/>
              </p:cNvSpPr>
              <p:nvPr/>
            </p:nvSpPr>
            <p:spPr bwMode="auto">
              <a:xfrm>
                <a:off x="1543" y="2343"/>
                <a:ext cx="12" cy="5"/>
              </a:xfrm>
              <a:custGeom>
                <a:avLst/>
                <a:gdLst>
                  <a:gd name="T0" fmla="*/ 2 w 12"/>
                  <a:gd name="T1" fmla="*/ 0 h 5"/>
                  <a:gd name="T2" fmla="*/ 3 w 12"/>
                  <a:gd name="T3" fmla="*/ 0 h 5"/>
                  <a:gd name="T4" fmla="*/ 12 w 12"/>
                  <a:gd name="T5" fmla="*/ 3 h 5"/>
                  <a:gd name="T6" fmla="*/ 12 w 12"/>
                  <a:gd name="T7" fmla="*/ 5 h 5"/>
                  <a:gd name="T8" fmla="*/ 11 w 12"/>
                  <a:gd name="T9" fmla="*/ 5 h 5"/>
                  <a:gd name="T10" fmla="*/ 5 w 12"/>
                  <a:gd name="T11" fmla="*/ 2 h 5"/>
                  <a:gd name="T12" fmla="*/ 2 w 12"/>
                  <a:gd name="T13" fmla="*/ 3 h 5"/>
                  <a:gd name="T14" fmla="*/ 0 w 12"/>
                  <a:gd name="T15" fmla="*/ 3 h 5"/>
                  <a:gd name="T16" fmla="*/ 0 w 12"/>
                  <a:gd name="T17" fmla="*/ 2 h 5"/>
                  <a:gd name="T18" fmla="*/ 2 w 12"/>
                  <a:gd name="T19" fmla="*/ 0 h 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2"/>
                  <a:gd name="T31" fmla="*/ 0 h 5"/>
                  <a:gd name="T32" fmla="*/ 12 w 12"/>
                  <a:gd name="T33" fmla="*/ 5 h 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2" h="5">
                    <a:moveTo>
                      <a:pt x="2" y="0"/>
                    </a:moveTo>
                    <a:lnTo>
                      <a:pt x="3" y="0"/>
                    </a:lnTo>
                    <a:lnTo>
                      <a:pt x="12" y="3"/>
                    </a:lnTo>
                    <a:lnTo>
                      <a:pt x="12" y="5"/>
                    </a:lnTo>
                    <a:lnTo>
                      <a:pt x="11" y="5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6" name="Freeform 5936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7" name="Freeform 5937"/>
              <p:cNvSpPr>
                <a:spLocks/>
              </p:cNvSpPr>
              <p:nvPr/>
            </p:nvSpPr>
            <p:spPr bwMode="auto">
              <a:xfrm>
                <a:off x="1521" y="2353"/>
                <a:ext cx="11" cy="8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0 h 8"/>
                  <a:gd name="T4" fmla="*/ 9 w 11"/>
                  <a:gd name="T5" fmla="*/ 6 h 8"/>
                  <a:gd name="T6" fmla="*/ 8 w 11"/>
                  <a:gd name="T7" fmla="*/ 8 h 8"/>
                  <a:gd name="T8" fmla="*/ 0 w 11"/>
                  <a:gd name="T9" fmla="*/ 8 h 8"/>
                  <a:gd name="T10" fmla="*/ 0 w 11"/>
                  <a:gd name="T11" fmla="*/ 4 h 8"/>
                  <a:gd name="T12" fmla="*/ 4 w 11"/>
                  <a:gd name="T13" fmla="*/ 2 h 8"/>
                  <a:gd name="T14" fmla="*/ 6 w 11"/>
                  <a:gd name="T15" fmla="*/ 4 h 8"/>
                  <a:gd name="T16" fmla="*/ 11 w 11"/>
                  <a:gd name="T17" fmla="*/ 0 h 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"/>
                  <a:gd name="T28" fmla="*/ 0 h 8"/>
                  <a:gd name="T29" fmla="*/ 11 w 11"/>
                  <a:gd name="T30" fmla="*/ 8 h 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" h="8">
                    <a:moveTo>
                      <a:pt x="11" y="0"/>
                    </a:moveTo>
                    <a:lnTo>
                      <a:pt x="9" y="0"/>
                    </a:lnTo>
                    <a:lnTo>
                      <a:pt x="9" y="6"/>
                    </a:lnTo>
                    <a:lnTo>
                      <a:pt x="8" y="8"/>
                    </a:lnTo>
                    <a:lnTo>
                      <a:pt x="0" y="8"/>
                    </a:lnTo>
                    <a:lnTo>
                      <a:pt x="0" y="4"/>
                    </a:lnTo>
                    <a:lnTo>
                      <a:pt x="4" y="2"/>
                    </a:lnTo>
                    <a:lnTo>
                      <a:pt x="6" y="4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8" name="Freeform 5938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89" name="Freeform 5939"/>
              <p:cNvSpPr>
                <a:spLocks/>
              </p:cNvSpPr>
              <p:nvPr/>
            </p:nvSpPr>
            <p:spPr bwMode="auto">
              <a:xfrm>
                <a:off x="1453" y="230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4 h 4"/>
                  <a:gd name="T6" fmla="*/ 2 w 4"/>
                  <a:gd name="T7" fmla="*/ 2 h 4"/>
                  <a:gd name="T8" fmla="*/ 4 w 4"/>
                  <a:gd name="T9" fmla="*/ 0 h 4"/>
                  <a:gd name="T10" fmla="*/ 2 w 4"/>
                  <a:gd name="T11" fmla="*/ 0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4"/>
                  <a:gd name="T20" fmla="*/ 4 w 4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0" name="Freeform 5940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1" name="Freeform 5941"/>
              <p:cNvSpPr>
                <a:spLocks/>
              </p:cNvSpPr>
              <p:nvPr/>
            </p:nvSpPr>
            <p:spPr bwMode="auto">
              <a:xfrm>
                <a:off x="1722" y="3669"/>
                <a:ext cx="7" cy="9"/>
              </a:xfrm>
              <a:custGeom>
                <a:avLst/>
                <a:gdLst>
                  <a:gd name="T0" fmla="*/ 5 w 7"/>
                  <a:gd name="T1" fmla="*/ 3 h 9"/>
                  <a:gd name="T2" fmla="*/ 5 w 7"/>
                  <a:gd name="T3" fmla="*/ 3 h 9"/>
                  <a:gd name="T4" fmla="*/ 5 w 7"/>
                  <a:gd name="T5" fmla="*/ 3 h 9"/>
                  <a:gd name="T6" fmla="*/ 7 w 7"/>
                  <a:gd name="T7" fmla="*/ 3 h 9"/>
                  <a:gd name="T8" fmla="*/ 5 w 7"/>
                  <a:gd name="T9" fmla="*/ 7 h 9"/>
                  <a:gd name="T10" fmla="*/ 5 w 7"/>
                  <a:gd name="T11" fmla="*/ 9 h 9"/>
                  <a:gd name="T12" fmla="*/ 3 w 7"/>
                  <a:gd name="T13" fmla="*/ 7 h 9"/>
                  <a:gd name="T14" fmla="*/ 0 w 7"/>
                  <a:gd name="T15" fmla="*/ 3 h 9"/>
                  <a:gd name="T16" fmla="*/ 0 w 7"/>
                  <a:gd name="T17" fmla="*/ 2 h 9"/>
                  <a:gd name="T18" fmla="*/ 0 w 7"/>
                  <a:gd name="T19" fmla="*/ 0 h 9"/>
                  <a:gd name="T20" fmla="*/ 0 w 7"/>
                  <a:gd name="T21" fmla="*/ 2 h 9"/>
                  <a:gd name="T22" fmla="*/ 0 w 7"/>
                  <a:gd name="T23" fmla="*/ 3 h 9"/>
                  <a:gd name="T24" fmla="*/ 0 w 7"/>
                  <a:gd name="T25" fmla="*/ 5 h 9"/>
                  <a:gd name="T26" fmla="*/ 2 w 7"/>
                  <a:gd name="T27" fmla="*/ 5 h 9"/>
                  <a:gd name="T28" fmla="*/ 2 w 7"/>
                  <a:gd name="T29" fmla="*/ 3 h 9"/>
                  <a:gd name="T30" fmla="*/ 2 w 7"/>
                  <a:gd name="T31" fmla="*/ 3 h 9"/>
                  <a:gd name="T32" fmla="*/ 3 w 7"/>
                  <a:gd name="T33" fmla="*/ 3 h 9"/>
                  <a:gd name="T34" fmla="*/ 5 w 7"/>
                  <a:gd name="T35" fmla="*/ 3 h 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7"/>
                  <a:gd name="T55" fmla="*/ 0 h 9"/>
                  <a:gd name="T56" fmla="*/ 7 w 7"/>
                  <a:gd name="T57" fmla="*/ 9 h 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7" h="9">
                    <a:moveTo>
                      <a:pt x="5" y="3"/>
                    </a:moveTo>
                    <a:lnTo>
                      <a:pt x="5" y="3"/>
                    </a:lnTo>
                    <a:lnTo>
                      <a:pt x="7" y="3"/>
                    </a:lnTo>
                    <a:lnTo>
                      <a:pt x="5" y="7"/>
                    </a:lnTo>
                    <a:lnTo>
                      <a:pt x="5" y="9"/>
                    </a:lnTo>
                    <a:lnTo>
                      <a:pt x="3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2" name="Freeform 5942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3" name="Freeform 5943"/>
              <p:cNvSpPr>
                <a:spLocks/>
              </p:cNvSpPr>
              <p:nvPr/>
            </p:nvSpPr>
            <p:spPr bwMode="auto">
              <a:xfrm>
                <a:off x="1727" y="3662"/>
                <a:ext cx="27" cy="21"/>
              </a:xfrm>
              <a:custGeom>
                <a:avLst/>
                <a:gdLst>
                  <a:gd name="T0" fmla="*/ 25 w 27"/>
                  <a:gd name="T1" fmla="*/ 0 h 21"/>
                  <a:gd name="T2" fmla="*/ 25 w 27"/>
                  <a:gd name="T3" fmla="*/ 0 h 21"/>
                  <a:gd name="T4" fmla="*/ 25 w 27"/>
                  <a:gd name="T5" fmla="*/ 0 h 21"/>
                  <a:gd name="T6" fmla="*/ 27 w 27"/>
                  <a:gd name="T7" fmla="*/ 1 h 21"/>
                  <a:gd name="T8" fmla="*/ 27 w 27"/>
                  <a:gd name="T9" fmla="*/ 1 h 21"/>
                  <a:gd name="T10" fmla="*/ 27 w 27"/>
                  <a:gd name="T11" fmla="*/ 3 h 21"/>
                  <a:gd name="T12" fmla="*/ 25 w 27"/>
                  <a:gd name="T13" fmla="*/ 5 h 21"/>
                  <a:gd name="T14" fmla="*/ 23 w 27"/>
                  <a:gd name="T15" fmla="*/ 7 h 21"/>
                  <a:gd name="T16" fmla="*/ 22 w 27"/>
                  <a:gd name="T17" fmla="*/ 10 h 21"/>
                  <a:gd name="T18" fmla="*/ 20 w 27"/>
                  <a:gd name="T19" fmla="*/ 12 h 21"/>
                  <a:gd name="T20" fmla="*/ 18 w 27"/>
                  <a:gd name="T21" fmla="*/ 16 h 21"/>
                  <a:gd name="T22" fmla="*/ 16 w 27"/>
                  <a:gd name="T23" fmla="*/ 16 h 21"/>
                  <a:gd name="T24" fmla="*/ 15 w 27"/>
                  <a:gd name="T25" fmla="*/ 16 h 21"/>
                  <a:gd name="T26" fmla="*/ 13 w 27"/>
                  <a:gd name="T27" fmla="*/ 16 h 21"/>
                  <a:gd name="T28" fmla="*/ 11 w 27"/>
                  <a:gd name="T29" fmla="*/ 16 h 21"/>
                  <a:gd name="T30" fmla="*/ 11 w 27"/>
                  <a:gd name="T31" fmla="*/ 16 h 21"/>
                  <a:gd name="T32" fmla="*/ 11 w 27"/>
                  <a:gd name="T33" fmla="*/ 19 h 21"/>
                  <a:gd name="T34" fmla="*/ 9 w 27"/>
                  <a:gd name="T35" fmla="*/ 19 h 21"/>
                  <a:gd name="T36" fmla="*/ 9 w 27"/>
                  <a:gd name="T37" fmla="*/ 19 h 21"/>
                  <a:gd name="T38" fmla="*/ 6 w 27"/>
                  <a:gd name="T39" fmla="*/ 21 h 21"/>
                  <a:gd name="T40" fmla="*/ 4 w 27"/>
                  <a:gd name="T41" fmla="*/ 19 h 21"/>
                  <a:gd name="T42" fmla="*/ 2 w 27"/>
                  <a:gd name="T43" fmla="*/ 19 h 21"/>
                  <a:gd name="T44" fmla="*/ 2 w 27"/>
                  <a:gd name="T45" fmla="*/ 19 h 21"/>
                  <a:gd name="T46" fmla="*/ 4 w 27"/>
                  <a:gd name="T47" fmla="*/ 21 h 21"/>
                  <a:gd name="T48" fmla="*/ 0 w 27"/>
                  <a:gd name="T49" fmla="*/ 18 h 21"/>
                  <a:gd name="T50" fmla="*/ 0 w 27"/>
                  <a:gd name="T51" fmla="*/ 16 h 21"/>
                  <a:gd name="T52" fmla="*/ 2 w 27"/>
                  <a:gd name="T53" fmla="*/ 16 h 21"/>
                  <a:gd name="T54" fmla="*/ 2 w 27"/>
                  <a:gd name="T55" fmla="*/ 14 h 21"/>
                  <a:gd name="T56" fmla="*/ 4 w 27"/>
                  <a:gd name="T57" fmla="*/ 16 h 21"/>
                  <a:gd name="T58" fmla="*/ 7 w 27"/>
                  <a:gd name="T59" fmla="*/ 16 h 21"/>
                  <a:gd name="T60" fmla="*/ 9 w 27"/>
                  <a:gd name="T61" fmla="*/ 14 h 21"/>
                  <a:gd name="T62" fmla="*/ 6 w 27"/>
                  <a:gd name="T63" fmla="*/ 14 h 21"/>
                  <a:gd name="T64" fmla="*/ 6 w 27"/>
                  <a:gd name="T65" fmla="*/ 14 h 21"/>
                  <a:gd name="T66" fmla="*/ 7 w 27"/>
                  <a:gd name="T67" fmla="*/ 10 h 21"/>
                  <a:gd name="T68" fmla="*/ 9 w 27"/>
                  <a:gd name="T69" fmla="*/ 12 h 21"/>
                  <a:gd name="T70" fmla="*/ 11 w 27"/>
                  <a:gd name="T71" fmla="*/ 9 h 21"/>
                  <a:gd name="T72" fmla="*/ 15 w 27"/>
                  <a:gd name="T73" fmla="*/ 9 h 21"/>
                  <a:gd name="T74" fmla="*/ 11 w 27"/>
                  <a:gd name="T75" fmla="*/ 3 h 21"/>
                  <a:gd name="T76" fmla="*/ 7 w 27"/>
                  <a:gd name="T77" fmla="*/ 3 h 21"/>
                  <a:gd name="T78" fmla="*/ 7 w 27"/>
                  <a:gd name="T79" fmla="*/ 3 h 21"/>
                  <a:gd name="T80" fmla="*/ 9 w 27"/>
                  <a:gd name="T81" fmla="*/ 3 h 21"/>
                  <a:gd name="T82" fmla="*/ 9 w 27"/>
                  <a:gd name="T83" fmla="*/ 3 h 21"/>
                  <a:gd name="T84" fmla="*/ 7 w 27"/>
                  <a:gd name="T85" fmla="*/ 1 h 21"/>
                  <a:gd name="T86" fmla="*/ 6 w 27"/>
                  <a:gd name="T87" fmla="*/ 1 h 21"/>
                  <a:gd name="T88" fmla="*/ 6 w 27"/>
                  <a:gd name="T89" fmla="*/ 0 h 21"/>
                  <a:gd name="T90" fmla="*/ 9 w 27"/>
                  <a:gd name="T91" fmla="*/ 1 h 21"/>
                  <a:gd name="T92" fmla="*/ 13 w 27"/>
                  <a:gd name="T93" fmla="*/ 3 h 21"/>
                  <a:gd name="T94" fmla="*/ 15 w 27"/>
                  <a:gd name="T95" fmla="*/ 1 h 21"/>
                  <a:gd name="T96" fmla="*/ 25 w 27"/>
                  <a:gd name="T97" fmla="*/ 1 h 21"/>
                  <a:gd name="T98" fmla="*/ 25 w 27"/>
                  <a:gd name="T99" fmla="*/ 0 h 2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27"/>
                  <a:gd name="T151" fmla="*/ 0 h 21"/>
                  <a:gd name="T152" fmla="*/ 27 w 27"/>
                  <a:gd name="T153" fmla="*/ 21 h 2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27" h="21">
                    <a:moveTo>
                      <a:pt x="25" y="0"/>
                    </a:moveTo>
                    <a:lnTo>
                      <a:pt x="25" y="0"/>
                    </a:lnTo>
                    <a:lnTo>
                      <a:pt x="27" y="1"/>
                    </a:lnTo>
                    <a:lnTo>
                      <a:pt x="2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8" y="16"/>
                    </a:lnTo>
                    <a:lnTo>
                      <a:pt x="16" y="16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4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4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9" y="14"/>
                    </a:lnTo>
                    <a:lnTo>
                      <a:pt x="6" y="14"/>
                    </a:lnTo>
                    <a:lnTo>
                      <a:pt x="7" y="10"/>
                    </a:lnTo>
                    <a:lnTo>
                      <a:pt x="9" y="12"/>
                    </a:lnTo>
                    <a:lnTo>
                      <a:pt x="11" y="9"/>
                    </a:lnTo>
                    <a:lnTo>
                      <a:pt x="15" y="9"/>
                    </a:lnTo>
                    <a:lnTo>
                      <a:pt x="11" y="3"/>
                    </a:lnTo>
                    <a:lnTo>
                      <a:pt x="7" y="3"/>
                    </a:lnTo>
                    <a:lnTo>
                      <a:pt x="9" y="3"/>
                    </a:lnTo>
                    <a:lnTo>
                      <a:pt x="7" y="1"/>
                    </a:lnTo>
                    <a:lnTo>
                      <a:pt x="6" y="1"/>
                    </a:lnTo>
                    <a:lnTo>
                      <a:pt x="6" y="0"/>
                    </a:lnTo>
                    <a:lnTo>
                      <a:pt x="9" y="1"/>
                    </a:lnTo>
                    <a:lnTo>
                      <a:pt x="13" y="3"/>
                    </a:lnTo>
                    <a:lnTo>
                      <a:pt x="15" y="1"/>
                    </a:lnTo>
                    <a:lnTo>
                      <a:pt x="25" y="1"/>
                    </a:lnTo>
                    <a:lnTo>
                      <a:pt x="2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4" name="Freeform 5944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5" name="Freeform 5945"/>
              <p:cNvSpPr>
                <a:spLocks/>
              </p:cNvSpPr>
              <p:nvPr/>
            </p:nvSpPr>
            <p:spPr bwMode="auto">
              <a:xfrm>
                <a:off x="1747" y="3660"/>
                <a:ext cx="30" cy="27"/>
              </a:xfrm>
              <a:custGeom>
                <a:avLst/>
                <a:gdLst>
                  <a:gd name="T0" fmla="*/ 29 w 30"/>
                  <a:gd name="T1" fmla="*/ 11 h 27"/>
                  <a:gd name="T2" fmla="*/ 27 w 30"/>
                  <a:gd name="T3" fmla="*/ 11 h 27"/>
                  <a:gd name="T4" fmla="*/ 25 w 30"/>
                  <a:gd name="T5" fmla="*/ 14 h 27"/>
                  <a:gd name="T6" fmla="*/ 23 w 30"/>
                  <a:gd name="T7" fmla="*/ 14 h 27"/>
                  <a:gd name="T8" fmla="*/ 14 w 30"/>
                  <a:gd name="T9" fmla="*/ 14 h 27"/>
                  <a:gd name="T10" fmla="*/ 12 w 30"/>
                  <a:gd name="T11" fmla="*/ 14 h 27"/>
                  <a:gd name="T12" fmla="*/ 12 w 30"/>
                  <a:gd name="T13" fmla="*/ 14 h 27"/>
                  <a:gd name="T14" fmla="*/ 16 w 30"/>
                  <a:gd name="T15" fmla="*/ 18 h 27"/>
                  <a:gd name="T16" fmla="*/ 16 w 30"/>
                  <a:gd name="T17" fmla="*/ 21 h 27"/>
                  <a:gd name="T18" fmla="*/ 14 w 30"/>
                  <a:gd name="T19" fmla="*/ 20 h 27"/>
                  <a:gd name="T20" fmla="*/ 12 w 30"/>
                  <a:gd name="T21" fmla="*/ 20 h 27"/>
                  <a:gd name="T22" fmla="*/ 11 w 30"/>
                  <a:gd name="T23" fmla="*/ 20 h 27"/>
                  <a:gd name="T24" fmla="*/ 11 w 30"/>
                  <a:gd name="T25" fmla="*/ 20 h 27"/>
                  <a:gd name="T26" fmla="*/ 9 w 30"/>
                  <a:gd name="T27" fmla="*/ 21 h 27"/>
                  <a:gd name="T28" fmla="*/ 11 w 30"/>
                  <a:gd name="T29" fmla="*/ 23 h 27"/>
                  <a:gd name="T30" fmla="*/ 11 w 30"/>
                  <a:gd name="T31" fmla="*/ 25 h 27"/>
                  <a:gd name="T32" fmla="*/ 9 w 30"/>
                  <a:gd name="T33" fmla="*/ 23 h 27"/>
                  <a:gd name="T34" fmla="*/ 5 w 30"/>
                  <a:gd name="T35" fmla="*/ 21 h 27"/>
                  <a:gd name="T36" fmla="*/ 5 w 30"/>
                  <a:gd name="T37" fmla="*/ 27 h 27"/>
                  <a:gd name="T38" fmla="*/ 3 w 30"/>
                  <a:gd name="T39" fmla="*/ 27 h 27"/>
                  <a:gd name="T40" fmla="*/ 0 w 30"/>
                  <a:gd name="T41" fmla="*/ 21 h 27"/>
                  <a:gd name="T42" fmla="*/ 0 w 30"/>
                  <a:gd name="T43" fmla="*/ 20 h 27"/>
                  <a:gd name="T44" fmla="*/ 2 w 30"/>
                  <a:gd name="T45" fmla="*/ 14 h 27"/>
                  <a:gd name="T46" fmla="*/ 3 w 30"/>
                  <a:gd name="T47" fmla="*/ 14 h 27"/>
                  <a:gd name="T48" fmla="*/ 5 w 30"/>
                  <a:gd name="T49" fmla="*/ 12 h 27"/>
                  <a:gd name="T50" fmla="*/ 5 w 30"/>
                  <a:gd name="T51" fmla="*/ 12 h 27"/>
                  <a:gd name="T52" fmla="*/ 7 w 30"/>
                  <a:gd name="T53" fmla="*/ 11 h 27"/>
                  <a:gd name="T54" fmla="*/ 9 w 30"/>
                  <a:gd name="T55" fmla="*/ 11 h 27"/>
                  <a:gd name="T56" fmla="*/ 11 w 30"/>
                  <a:gd name="T57" fmla="*/ 12 h 27"/>
                  <a:gd name="T58" fmla="*/ 11 w 30"/>
                  <a:gd name="T59" fmla="*/ 12 h 27"/>
                  <a:gd name="T60" fmla="*/ 9 w 30"/>
                  <a:gd name="T61" fmla="*/ 3 h 27"/>
                  <a:gd name="T62" fmla="*/ 11 w 30"/>
                  <a:gd name="T63" fmla="*/ 3 h 27"/>
                  <a:gd name="T64" fmla="*/ 12 w 30"/>
                  <a:gd name="T65" fmla="*/ 3 h 27"/>
                  <a:gd name="T66" fmla="*/ 12 w 30"/>
                  <a:gd name="T67" fmla="*/ 0 h 27"/>
                  <a:gd name="T68" fmla="*/ 14 w 30"/>
                  <a:gd name="T69" fmla="*/ 0 h 27"/>
                  <a:gd name="T70" fmla="*/ 16 w 30"/>
                  <a:gd name="T71" fmla="*/ 0 h 27"/>
                  <a:gd name="T72" fmla="*/ 18 w 30"/>
                  <a:gd name="T73" fmla="*/ 0 h 27"/>
                  <a:gd name="T74" fmla="*/ 21 w 30"/>
                  <a:gd name="T75" fmla="*/ 3 h 27"/>
                  <a:gd name="T76" fmla="*/ 27 w 30"/>
                  <a:gd name="T77" fmla="*/ 3 h 27"/>
                  <a:gd name="T78" fmla="*/ 29 w 30"/>
                  <a:gd name="T79" fmla="*/ 3 h 27"/>
                  <a:gd name="T80" fmla="*/ 30 w 30"/>
                  <a:gd name="T81" fmla="*/ 5 h 27"/>
                  <a:gd name="T82" fmla="*/ 30 w 30"/>
                  <a:gd name="T83" fmla="*/ 5 h 27"/>
                  <a:gd name="T84" fmla="*/ 29 w 30"/>
                  <a:gd name="T85" fmla="*/ 5 h 27"/>
                  <a:gd name="T86" fmla="*/ 29 w 30"/>
                  <a:gd name="T87" fmla="*/ 7 h 27"/>
                  <a:gd name="T88" fmla="*/ 29 w 30"/>
                  <a:gd name="T89" fmla="*/ 7 h 27"/>
                  <a:gd name="T90" fmla="*/ 30 w 30"/>
                  <a:gd name="T91" fmla="*/ 9 h 27"/>
                  <a:gd name="T92" fmla="*/ 30 w 30"/>
                  <a:gd name="T93" fmla="*/ 11 h 27"/>
                  <a:gd name="T94" fmla="*/ 29 w 30"/>
                  <a:gd name="T95" fmla="*/ 11 h 2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30"/>
                  <a:gd name="T145" fmla="*/ 0 h 27"/>
                  <a:gd name="T146" fmla="*/ 30 w 30"/>
                  <a:gd name="T147" fmla="*/ 27 h 2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30" h="27">
                    <a:moveTo>
                      <a:pt x="29" y="11"/>
                    </a:moveTo>
                    <a:lnTo>
                      <a:pt x="27" y="11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14" y="14"/>
                    </a:lnTo>
                    <a:lnTo>
                      <a:pt x="12" y="14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4" y="20"/>
                    </a:lnTo>
                    <a:lnTo>
                      <a:pt x="12" y="20"/>
                    </a:lnTo>
                    <a:lnTo>
                      <a:pt x="11" y="20"/>
                    </a:lnTo>
                    <a:lnTo>
                      <a:pt x="9" y="21"/>
                    </a:lnTo>
                    <a:lnTo>
                      <a:pt x="11" y="23"/>
                    </a:lnTo>
                    <a:lnTo>
                      <a:pt x="11" y="25"/>
                    </a:lnTo>
                    <a:lnTo>
                      <a:pt x="9" y="23"/>
                    </a:lnTo>
                    <a:lnTo>
                      <a:pt x="5" y="21"/>
                    </a:lnTo>
                    <a:lnTo>
                      <a:pt x="5" y="27"/>
                    </a:lnTo>
                    <a:lnTo>
                      <a:pt x="3" y="27"/>
                    </a:lnTo>
                    <a:lnTo>
                      <a:pt x="0" y="21"/>
                    </a:lnTo>
                    <a:lnTo>
                      <a:pt x="0" y="20"/>
                    </a:lnTo>
                    <a:lnTo>
                      <a:pt x="2" y="14"/>
                    </a:lnTo>
                    <a:lnTo>
                      <a:pt x="3" y="14"/>
                    </a:lnTo>
                    <a:lnTo>
                      <a:pt x="5" y="12"/>
                    </a:lnTo>
                    <a:lnTo>
                      <a:pt x="7" y="11"/>
                    </a:lnTo>
                    <a:lnTo>
                      <a:pt x="9" y="11"/>
                    </a:lnTo>
                    <a:lnTo>
                      <a:pt x="11" y="12"/>
                    </a:lnTo>
                    <a:lnTo>
                      <a:pt x="9" y="3"/>
                    </a:lnTo>
                    <a:lnTo>
                      <a:pt x="11" y="3"/>
                    </a:lnTo>
                    <a:lnTo>
                      <a:pt x="12" y="3"/>
                    </a:lnTo>
                    <a:lnTo>
                      <a:pt x="12" y="0"/>
                    </a:lnTo>
                    <a:lnTo>
                      <a:pt x="14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3"/>
                    </a:lnTo>
                    <a:lnTo>
                      <a:pt x="27" y="3"/>
                    </a:lnTo>
                    <a:lnTo>
                      <a:pt x="29" y="3"/>
                    </a:lnTo>
                    <a:lnTo>
                      <a:pt x="30" y="5"/>
                    </a:lnTo>
                    <a:lnTo>
                      <a:pt x="29" y="5"/>
                    </a:lnTo>
                    <a:lnTo>
                      <a:pt x="29" y="7"/>
                    </a:lnTo>
                    <a:lnTo>
                      <a:pt x="30" y="9"/>
                    </a:lnTo>
                    <a:lnTo>
                      <a:pt x="30" y="11"/>
                    </a:lnTo>
                    <a:lnTo>
                      <a:pt x="29" y="1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6" name="Freeform 5946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7" name="Freeform 5947"/>
              <p:cNvSpPr>
                <a:spLocks/>
              </p:cNvSpPr>
              <p:nvPr/>
            </p:nvSpPr>
            <p:spPr bwMode="auto">
              <a:xfrm>
                <a:off x="807" y="2217"/>
                <a:ext cx="2" cy="6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2 h 6"/>
                  <a:gd name="T4" fmla="*/ 0 w 2"/>
                  <a:gd name="T5" fmla="*/ 0 h 6"/>
                  <a:gd name="T6" fmla="*/ 0 w 2"/>
                  <a:gd name="T7" fmla="*/ 0 h 6"/>
                  <a:gd name="T8" fmla="*/ 2 w 2"/>
                  <a:gd name="T9" fmla="*/ 6 h 6"/>
                  <a:gd name="T10" fmla="*/ 0 w 2"/>
                  <a:gd name="T11" fmla="*/ 4 h 6"/>
                  <a:gd name="T12" fmla="*/ 0 w 2"/>
                  <a:gd name="T13" fmla="*/ 2 h 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6"/>
                  <a:gd name="T23" fmla="*/ 2 w 2"/>
                  <a:gd name="T24" fmla="*/ 6 h 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6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8" name="Rectangle 5948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199" name="Rectangle 5949"/>
              <p:cNvSpPr>
                <a:spLocks noChangeArrowheads="1"/>
              </p:cNvSpPr>
              <p:nvPr/>
            </p:nvSpPr>
            <p:spPr bwMode="auto">
              <a:xfrm>
                <a:off x="614" y="3114"/>
                <a:ext cx="1" cy="2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0" name="Freeform 5950"/>
              <p:cNvSpPr>
                <a:spLocks/>
              </p:cNvSpPr>
              <p:nvPr/>
            </p:nvSpPr>
            <p:spPr bwMode="auto">
              <a:xfrm>
                <a:off x="698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1" name="Freeform 5951"/>
              <p:cNvSpPr>
                <a:spLocks/>
              </p:cNvSpPr>
              <p:nvPr/>
            </p:nvSpPr>
            <p:spPr bwMode="auto">
              <a:xfrm>
                <a:off x="698" y="310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2" name="Freeform 5952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3" name="Freeform 5953"/>
              <p:cNvSpPr>
                <a:spLocks/>
              </p:cNvSpPr>
              <p:nvPr/>
            </p:nvSpPr>
            <p:spPr bwMode="auto">
              <a:xfrm>
                <a:off x="122" y="286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  <a:gd name="T12" fmla="*/ 0 w 1"/>
                  <a:gd name="T13" fmla="*/ 2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4" name="Freeform 5954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5" name="Freeform 5955"/>
              <p:cNvSpPr>
                <a:spLocks/>
              </p:cNvSpPr>
              <p:nvPr/>
            </p:nvSpPr>
            <p:spPr bwMode="auto">
              <a:xfrm>
                <a:off x="170" y="2846"/>
                <a:ext cx="4" cy="1"/>
              </a:xfrm>
              <a:custGeom>
                <a:avLst/>
                <a:gdLst>
                  <a:gd name="T0" fmla="*/ 0 w 4"/>
                  <a:gd name="T1" fmla="*/ 1 h 1"/>
                  <a:gd name="T2" fmla="*/ 2 w 4"/>
                  <a:gd name="T3" fmla="*/ 0 h 1"/>
                  <a:gd name="T4" fmla="*/ 2 w 4"/>
                  <a:gd name="T5" fmla="*/ 1 h 1"/>
                  <a:gd name="T6" fmla="*/ 4 w 4"/>
                  <a:gd name="T7" fmla="*/ 1 h 1"/>
                  <a:gd name="T8" fmla="*/ 4 w 4"/>
                  <a:gd name="T9" fmla="*/ 1 h 1"/>
                  <a:gd name="T10" fmla="*/ 2 w 4"/>
                  <a:gd name="T11" fmla="*/ 1 h 1"/>
                  <a:gd name="T12" fmla="*/ 2 w 4"/>
                  <a:gd name="T13" fmla="*/ 1 h 1"/>
                  <a:gd name="T14" fmla="*/ 0 w 4"/>
                  <a:gd name="T15" fmla="*/ 1 h 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1"/>
                  <a:gd name="T26" fmla="*/ 4 w 4"/>
                  <a:gd name="T27" fmla="*/ 1 h 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4" y="1"/>
                    </a:lnTo>
                    <a:lnTo>
                      <a:pt x="2" y="1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6" name="Freeform 5956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7" name="Freeform 5957"/>
              <p:cNvSpPr>
                <a:spLocks/>
              </p:cNvSpPr>
              <p:nvPr/>
            </p:nvSpPr>
            <p:spPr bwMode="auto">
              <a:xfrm>
                <a:off x="825" y="2151"/>
                <a:ext cx="485" cy="317"/>
              </a:xfrm>
              <a:custGeom>
                <a:avLst/>
                <a:gdLst>
                  <a:gd name="T0" fmla="*/ 54 w 485"/>
                  <a:gd name="T1" fmla="*/ 22 h 317"/>
                  <a:gd name="T2" fmla="*/ 68 w 485"/>
                  <a:gd name="T3" fmla="*/ 41 h 317"/>
                  <a:gd name="T4" fmla="*/ 75 w 485"/>
                  <a:gd name="T5" fmla="*/ 56 h 317"/>
                  <a:gd name="T6" fmla="*/ 86 w 485"/>
                  <a:gd name="T7" fmla="*/ 75 h 317"/>
                  <a:gd name="T8" fmla="*/ 106 w 485"/>
                  <a:gd name="T9" fmla="*/ 93 h 317"/>
                  <a:gd name="T10" fmla="*/ 120 w 485"/>
                  <a:gd name="T11" fmla="*/ 111 h 317"/>
                  <a:gd name="T12" fmla="*/ 125 w 485"/>
                  <a:gd name="T13" fmla="*/ 120 h 317"/>
                  <a:gd name="T14" fmla="*/ 133 w 485"/>
                  <a:gd name="T15" fmla="*/ 133 h 317"/>
                  <a:gd name="T16" fmla="*/ 149 w 485"/>
                  <a:gd name="T17" fmla="*/ 149 h 317"/>
                  <a:gd name="T18" fmla="*/ 184 w 485"/>
                  <a:gd name="T19" fmla="*/ 183 h 317"/>
                  <a:gd name="T20" fmla="*/ 192 w 485"/>
                  <a:gd name="T21" fmla="*/ 201 h 317"/>
                  <a:gd name="T22" fmla="*/ 192 w 485"/>
                  <a:gd name="T23" fmla="*/ 217 h 317"/>
                  <a:gd name="T24" fmla="*/ 204 w 485"/>
                  <a:gd name="T25" fmla="*/ 242 h 317"/>
                  <a:gd name="T26" fmla="*/ 218 w 485"/>
                  <a:gd name="T27" fmla="*/ 251 h 317"/>
                  <a:gd name="T28" fmla="*/ 229 w 485"/>
                  <a:gd name="T29" fmla="*/ 258 h 317"/>
                  <a:gd name="T30" fmla="*/ 260 w 485"/>
                  <a:gd name="T31" fmla="*/ 270 h 317"/>
                  <a:gd name="T32" fmla="*/ 308 w 485"/>
                  <a:gd name="T33" fmla="*/ 292 h 317"/>
                  <a:gd name="T34" fmla="*/ 340 w 485"/>
                  <a:gd name="T35" fmla="*/ 297 h 317"/>
                  <a:gd name="T36" fmla="*/ 399 w 485"/>
                  <a:gd name="T37" fmla="*/ 317 h 317"/>
                  <a:gd name="T38" fmla="*/ 403 w 485"/>
                  <a:gd name="T39" fmla="*/ 303 h 317"/>
                  <a:gd name="T40" fmla="*/ 423 w 485"/>
                  <a:gd name="T41" fmla="*/ 283 h 317"/>
                  <a:gd name="T42" fmla="*/ 457 w 485"/>
                  <a:gd name="T43" fmla="*/ 253 h 317"/>
                  <a:gd name="T44" fmla="*/ 467 w 485"/>
                  <a:gd name="T45" fmla="*/ 251 h 317"/>
                  <a:gd name="T46" fmla="*/ 471 w 485"/>
                  <a:gd name="T47" fmla="*/ 236 h 317"/>
                  <a:gd name="T48" fmla="*/ 483 w 485"/>
                  <a:gd name="T49" fmla="*/ 211 h 317"/>
                  <a:gd name="T50" fmla="*/ 465 w 485"/>
                  <a:gd name="T51" fmla="*/ 197 h 317"/>
                  <a:gd name="T52" fmla="*/ 421 w 485"/>
                  <a:gd name="T53" fmla="*/ 238 h 317"/>
                  <a:gd name="T54" fmla="*/ 403 w 485"/>
                  <a:gd name="T55" fmla="*/ 249 h 317"/>
                  <a:gd name="T56" fmla="*/ 367 w 485"/>
                  <a:gd name="T57" fmla="*/ 256 h 317"/>
                  <a:gd name="T58" fmla="*/ 342 w 485"/>
                  <a:gd name="T59" fmla="*/ 245 h 317"/>
                  <a:gd name="T60" fmla="*/ 319 w 485"/>
                  <a:gd name="T61" fmla="*/ 206 h 317"/>
                  <a:gd name="T62" fmla="*/ 312 w 485"/>
                  <a:gd name="T63" fmla="*/ 161 h 317"/>
                  <a:gd name="T64" fmla="*/ 313 w 485"/>
                  <a:gd name="T65" fmla="*/ 134 h 317"/>
                  <a:gd name="T66" fmla="*/ 320 w 485"/>
                  <a:gd name="T67" fmla="*/ 129 h 317"/>
                  <a:gd name="T68" fmla="*/ 310 w 485"/>
                  <a:gd name="T69" fmla="*/ 122 h 317"/>
                  <a:gd name="T70" fmla="*/ 276 w 485"/>
                  <a:gd name="T71" fmla="*/ 90 h 317"/>
                  <a:gd name="T72" fmla="*/ 231 w 485"/>
                  <a:gd name="T73" fmla="*/ 54 h 317"/>
                  <a:gd name="T74" fmla="*/ 174 w 485"/>
                  <a:gd name="T75" fmla="*/ 22 h 317"/>
                  <a:gd name="T76" fmla="*/ 36 w 485"/>
                  <a:gd name="T77" fmla="*/ 0 h 317"/>
                  <a:gd name="T78" fmla="*/ 7 w 485"/>
                  <a:gd name="T79" fmla="*/ 15 h 317"/>
                  <a:gd name="T80" fmla="*/ 16 w 485"/>
                  <a:gd name="T81" fmla="*/ 34 h 317"/>
                  <a:gd name="T82" fmla="*/ 25 w 485"/>
                  <a:gd name="T83" fmla="*/ 54 h 317"/>
                  <a:gd name="T84" fmla="*/ 39 w 485"/>
                  <a:gd name="T85" fmla="*/ 66 h 317"/>
                  <a:gd name="T86" fmla="*/ 52 w 485"/>
                  <a:gd name="T87" fmla="*/ 84 h 317"/>
                  <a:gd name="T88" fmla="*/ 48 w 485"/>
                  <a:gd name="T89" fmla="*/ 92 h 317"/>
                  <a:gd name="T90" fmla="*/ 41 w 485"/>
                  <a:gd name="T91" fmla="*/ 95 h 317"/>
                  <a:gd name="T92" fmla="*/ 52 w 485"/>
                  <a:gd name="T93" fmla="*/ 104 h 317"/>
                  <a:gd name="T94" fmla="*/ 66 w 485"/>
                  <a:gd name="T95" fmla="*/ 109 h 317"/>
                  <a:gd name="T96" fmla="*/ 81 w 485"/>
                  <a:gd name="T97" fmla="*/ 145 h 317"/>
                  <a:gd name="T98" fmla="*/ 86 w 485"/>
                  <a:gd name="T99" fmla="*/ 149 h 317"/>
                  <a:gd name="T100" fmla="*/ 116 w 485"/>
                  <a:gd name="T101" fmla="*/ 177 h 317"/>
                  <a:gd name="T102" fmla="*/ 118 w 485"/>
                  <a:gd name="T103" fmla="*/ 160 h 317"/>
                  <a:gd name="T104" fmla="*/ 104 w 485"/>
                  <a:gd name="T105" fmla="*/ 143 h 317"/>
                  <a:gd name="T106" fmla="*/ 93 w 485"/>
                  <a:gd name="T107" fmla="*/ 118 h 317"/>
                  <a:gd name="T108" fmla="*/ 88 w 485"/>
                  <a:gd name="T109" fmla="*/ 113 h 317"/>
                  <a:gd name="T110" fmla="*/ 81 w 485"/>
                  <a:gd name="T111" fmla="*/ 99 h 317"/>
                  <a:gd name="T112" fmla="*/ 68 w 485"/>
                  <a:gd name="T113" fmla="*/ 79 h 317"/>
                  <a:gd name="T114" fmla="*/ 57 w 485"/>
                  <a:gd name="T115" fmla="*/ 63 h 317"/>
                  <a:gd name="T116" fmla="*/ 39 w 485"/>
                  <a:gd name="T117" fmla="*/ 31 h 31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485"/>
                  <a:gd name="T178" fmla="*/ 0 h 317"/>
                  <a:gd name="T179" fmla="*/ 485 w 485"/>
                  <a:gd name="T180" fmla="*/ 317 h 317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485" h="317">
                    <a:moveTo>
                      <a:pt x="38" y="16"/>
                    </a:moveTo>
                    <a:lnTo>
                      <a:pt x="41" y="18"/>
                    </a:lnTo>
                    <a:lnTo>
                      <a:pt x="43" y="20"/>
                    </a:lnTo>
                    <a:lnTo>
                      <a:pt x="45" y="20"/>
                    </a:lnTo>
                    <a:lnTo>
                      <a:pt x="45" y="22"/>
                    </a:lnTo>
                    <a:lnTo>
                      <a:pt x="50" y="24"/>
                    </a:lnTo>
                    <a:lnTo>
                      <a:pt x="54" y="22"/>
                    </a:lnTo>
                    <a:lnTo>
                      <a:pt x="56" y="24"/>
                    </a:lnTo>
                    <a:lnTo>
                      <a:pt x="56" y="25"/>
                    </a:lnTo>
                    <a:lnTo>
                      <a:pt x="63" y="27"/>
                    </a:lnTo>
                    <a:lnTo>
                      <a:pt x="65" y="29"/>
                    </a:lnTo>
                    <a:lnTo>
                      <a:pt x="66" y="31"/>
                    </a:lnTo>
                    <a:lnTo>
                      <a:pt x="66" y="38"/>
                    </a:lnTo>
                    <a:lnTo>
                      <a:pt x="68" y="41"/>
                    </a:lnTo>
                    <a:lnTo>
                      <a:pt x="70" y="45"/>
                    </a:lnTo>
                    <a:lnTo>
                      <a:pt x="72" y="47"/>
                    </a:lnTo>
                    <a:lnTo>
                      <a:pt x="72" y="52"/>
                    </a:lnTo>
                    <a:lnTo>
                      <a:pt x="73" y="54"/>
                    </a:lnTo>
                    <a:lnTo>
                      <a:pt x="75" y="56"/>
                    </a:lnTo>
                    <a:lnTo>
                      <a:pt x="75" y="61"/>
                    </a:lnTo>
                    <a:lnTo>
                      <a:pt x="77" y="63"/>
                    </a:lnTo>
                    <a:lnTo>
                      <a:pt x="79" y="65"/>
                    </a:lnTo>
                    <a:lnTo>
                      <a:pt x="81" y="65"/>
                    </a:lnTo>
                    <a:lnTo>
                      <a:pt x="82" y="70"/>
                    </a:lnTo>
                    <a:lnTo>
                      <a:pt x="84" y="72"/>
                    </a:lnTo>
                    <a:lnTo>
                      <a:pt x="86" y="75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5" y="84"/>
                    </a:lnTo>
                    <a:lnTo>
                      <a:pt x="99" y="88"/>
                    </a:lnTo>
                    <a:lnTo>
                      <a:pt x="106" y="90"/>
                    </a:lnTo>
                    <a:lnTo>
                      <a:pt x="106" y="93"/>
                    </a:lnTo>
                    <a:lnTo>
                      <a:pt x="106" y="95"/>
                    </a:lnTo>
                    <a:lnTo>
                      <a:pt x="106" y="99"/>
                    </a:lnTo>
                    <a:lnTo>
                      <a:pt x="109" y="102"/>
                    </a:lnTo>
                    <a:lnTo>
                      <a:pt x="115" y="104"/>
                    </a:lnTo>
                    <a:lnTo>
                      <a:pt x="118" y="109"/>
                    </a:lnTo>
                    <a:lnTo>
                      <a:pt x="120" y="109"/>
                    </a:lnTo>
                    <a:lnTo>
                      <a:pt x="120" y="111"/>
                    </a:lnTo>
                    <a:lnTo>
                      <a:pt x="124" y="111"/>
                    </a:lnTo>
                    <a:lnTo>
                      <a:pt x="125" y="113"/>
                    </a:lnTo>
                    <a:lnTo>
                      <a:pt x="127" y="115"/>
                    </a:lnTo>
                    <a:lnTo>
                      <a:pt x="129" y="117"/>
                    </a:lnTo>
                    <a:lnTo>
                      <a:pt x="127" y="120"/>
                    </a:lnTo>
                    <a:lnTo>
                      <a:pt x="125" y="120"/>
                    </a:lnTo>
                    <a:lnTo>
                      <a:pt x="125" y="127"/>
                    </a:lnTo>
                    <a:lnTo>
                      <a:pt x="127" y="131"/>
                    </a:lnTo>
                    <a:lnTo>
                      <a:pt x="131" y="131"/>
                    </a:lnTo>
                    <a:lnTo>
                      <a:pt x="133" y="129"/>
                    </a:lnTo>
                    <a:lnTo>
                      <a:pt x="133" y="133"/>
                    </a:lnTo>
                    <a:lnTo>
                      <a:pt x="140" y="136"/>
                    </a:lnTo>
                    <a:lnTo>
                      <a:pt x="142" y="138"/>
                    </a:lnTo>
                    <a:lnTo>
                      <a:pt x="143" y="136"/>
                    </a:lnTo>
                    <a:lnTo>
                      <a:pt x="149" y="142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67" y="161"/>
                    </a:lnTo>
                    <a:lnTo>
                      <a:pt x="167" y="163"/>
                    </a:lnTo>
                    <a:lnTo>
                      <a:pt x="167" y="165"/>
                    </a:lnTo>
                    <a:lnTo>
                      <a:pt x="167" y="167"/>
                    </a:lnTo>
                    <a:lnTo>
                      <a:pt x="168" y="167"/>
                    </a:lnTo>
                    <a:lnTo>
                      <a:pt x="172" y="172"/>
                    </a:lnTo>
                    <a:lnTo>
                      <a:pt x="184" y="183"/>
                    </a:lnTo>
                    <a:lnTo>
                      <a:pt x="184" y="185"/>
                    </a:lnTo>
                    <a:lnTo>
                      <a:pt x="184" y="186"/>
                    </a:lnTo>
                    <a:lnTo>
                      <a:pt x="184" y="188"/>
                    </a:lnTo>
                    <a:lnTo>
                      <a:pt x="188" y="194"/>
                    </a:lnTo>
                    <a:lnTo>
                      <a:pt x="190" y="197"/>
                    </a:lnTo>
                    <a:lnTo>
                      <a:pt x="190" y="199"/>
                    </a:lnTo>
                    <a:lnTo>
                      <a:pt x="192" y="201"/>
                    </a:lnTo>
                    <a:lnTo>
                      <a:pt x="193" y="206"/>
                    </a:lnTo>
                    <a:lnTo>
                      <a:pt x="193" y="208"/>
                    </a:lnTo>
                    <a:lnTo>
                      <a:pt x="192" y="210"/>
                    </a:lnTo>
                    <a:lnTo>
                      <a:pt x="190" y="213"/>
                    </a:lnTo>
                    <a:lnTo>
                      <a:pt x="192" y="217"/>
                    </a:lnTo>
                    <a:lnTo>
                      <a:pt x="186" y="220"/>
                    </a:lnTo>
                    <a:lnTo>
                      <a:pt x="186" y="222"/>
                    </a:lnTo>
                    <a:lnTo>
                      <a:pt x="190" y="231"/>
                    </a:lnTo>
                    <a:lnTo>
                      <a:pt x="202" y="240"/>
                    </a:lnTo>
                    <a:lnTo>
                      <a:pt x="204" y="242"/>
                    </a:lnTo>
                    <a:lnTo>
                      <a:pt x="208" y="242"/>
                    </a:lnTo>
                    <a:lnTo>
                      <a:pt x="211" y="245"/>
                    </a:lnTo>
                    <a:lnTo>
                      <a:pt x="215" y="247"/>
                    </a:lnTo>
                    <a:lnTo>
                      <a:pt x="217" y="249"/>
                    </a:lnTo>
                    <a:lnTo>
                      <a:pt x="217" y="251"/>
                    </a:lnTo>
                    <a:lnTo>
                      <a:pt x="218" y="251"/>
                    </a:lnTo>
                    <a:lnTo>
                      <a:pt x="218" y="253"/>
                    </a:lnTo>
                    <a:lnTo>
                      <a:pt x="220" y="254"/>
                    </a:lnTo>
                    <a:lnTo>
                      <a:pt x="222" y="256"/>
                    </a:lnTo>
                    <a:lnTo>
                      <a:pt x="226" y="256"/>
                    </a:lnTo>
                    <a:lnTo>
                      <a:pt x="227" y="256"/>
                    </a:lnTo>
                    <a:lnTo>
                      <a:pt x="229" y="258"/>
                    </a:lnTo>
                    <a:lnTo>
                      <a:pt x="244" y="262"/>
                    </a:lnTo>
                    <a:lnTo>
                      <a:pt x="249" y="263"/>
                    </a:lnTo>
                    <a:lnTo>
                      <a:pt x="251" y="265"/>
                    </a:lnTo>
                    <a:lnTo>
                      <a:pt x="251" y="267"/>
                    </a:lnTo>
                    <a:lnTo>
                      <a:pt x="260" y="270"/>
                    </a:lnTo>
                    <a:lnTo>
                      <a:pt x="260" y="272"/>
                    </a:lnTo>
                    <a:lnTo>
                      <a:pt x="261" y="274"/>
                    </a:lnTo>
                    <a:lnTo>
                      <a:pt x="294" y="285"/>
                    </a:lnTo>
                    <a:lnTo>
                      <a:pt x="295" y="285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10" y="294"/>
                    </a:lnTo>
                    <a:lnTo>
                      <a:pt x="328" y="297"/>
                    </a:lnTo>
                    <a:lnTo>
                      <a:pt x="329" y="297"/>
                    </a:lnTo>
                    <a:lnTo>
                      <a:pt x="331" y="299"/>
                    </a:lnTo>
                    <a:lnTo>
                      <a:pt x="337" y="299"/>
                    </a:lnTo>
                    <a:lnTo>
                      <a:pt x="338" y="299"/>
                    </a:lnTo>
                    <a:lnTo>
                      <a:pt x="340" y="297"/>
                    </a:lnTo>
                    <a:lnTo>
                      <a:pt x="346" y="296"/>
                    </a:lnTo>
                    <a:lnTo>
                      <a:pt x="353" y="292"/>
                    </a:lnTo>
                    <a:lnTo>
                      <a:pt x="356" y="290"/>
                    </a:lnTo>
                    <a:lnTo>
                      <a:pt x="362" y="290"/>
                    </a:lnTo>
                    <a:lnTo>
                      <a:pt x="378" y="297"/>
                    </a:lnTo>
                    <a:lnTo>
                      <a:pt x="399" y="317"/>
                    </a:lnTo>
                    <a:lnTo>
                      <a:pt x="399" y="312"/>
                    </a:lnTo>
                    <a:lnTo>
                      <a:pt x="401" y="312"/>
                    </a:lnTo>
                    <a:lnTo>
                      <a:pt x="401" y="310"/>
                    </a:lnTo>
                    <a:lnTo>
                      <a:pt x="401" y="308"/>
                    </a:lnTo>
                    <a:lnTo>
                      <a:pt x="403" y="303"/>
                    </a:lnTo>
                    <a:lnTo>
                      <a:pt x="410" y="292"/>
                    </a:lnTo>
                    <a:lnTo>
                      <a:pt x="426" y="290"/>
                    </a:lnTo>
                    <a:lnTo>
                      <a:pt x="426" y="287"/>
                    </a:lnTo>
                    <a:lnTo>
                      <a:pt x="426" y="285"/>
                    </a:lnTo>
                    <a:lnTo>
                      <a:pt x="423" y="283"/>
                    </a:lnTo>
                    <a:lnTo>
                      <a:pt x="423" y="279"/>
                    </a:lnTo>
                    <a:lnTo>
                      <a:pt x="410" y="269"/>
                    </a:lnTo>
                    <a:lnTo>
                      <a:pt x="410" y="270"/>
                    </a:lnTo>
                    <a:lnTo>
                      <a:pt x="419" y="270"/>
                    </a:lnTo>
                    <a:lnTo>
                      <a:pt x="419" y="262"/>
                    </a:lnTo>
                    <a:lnTo>
                      <a:pt x="453" y="262"/>
                    </a:lnTo>
                    <a:lnTo>
                      <a:pt x="457" y="253"/>
                    </a:lnTo>
                    <a:lnTo>
                      <a:pt x="458" y="253"/>
                    </a:lnTo>
                    <a:lnTo>
                      <a:pt x="460" y="253"/>
                    </a:lnTo>
                    <a:lnTo>
                      <a:pt x="460" y="251"/>
                    </a:lnTo>
                    <a:lnTo>
                      <a:pt x="464" y="245"/>
                    </a:lnTo>
                    <a:lnTo>
                      <a:pt x="465" y="245"/>
                    </a:lnTo>
                    <a:lnTo>
                      <a:pt x="465" y="251"/>
                    </a:lnTo>
                    <a:lnTo>
                      <a:pt x="467" y="251"/>
                    </a:lnTo>
                    <a:lnTo>
                      <a:pt x="467" y="253"/>
                    </a:lnTo>
                    <a:lnTo>
                      <a:pt x="467" y="256"/>
                    </a:lnTo>
                    <a:lnTo>
                      <a:pt x="467" y="260"/>
                    </a:lnTo>
                    <a:lnTo>
                      <a:pt x="469" y="258"/>
                    </a:lnTo>
                    <a:lnTo>
                      <a:pt x="474" y="238"/>
                    </a:lnTo>
                    <a:lnTo>
                      <a:pt x="473" y="236"/>
                    </a:lnTo>
                    <a:lnTo>
                      <a:pt x="471" y="236"/>
                    </a:lnTo>
                    <a:lnTo>
                      <a:pt x="474" y="235"/>
                    </a:lnTo>
                    <a:lnTo>
                      <a:pt x="474" y="233"/>
                    </a:lnTo>
                    <a:lnTo>
                      <a:pt x="471" y="231"/>
                    </a:lnTo>
                    <a:lnTo>
                      <a:pt x="474" y="226"/>
                    </a:lnTo>
                    <a:lnTo>
                      <a:pt x="474" y="224"/>
                    </a:lnTo>
                    <a:lnTo>
                      <a:pt x="478" y="217"/>
                    </a:lnTo>
                    <a:lnTo>
                      <a:pt x="483" y="211"/>
                    </a:lnTo>
                    <a:lnTo>
                      <a:pt x="485" y="206"/>
                    </a:lnTo>
                    <a:lnTo>
                      <a:pt x="485" y="202"/>
                    </a:lnTo>
                    <a:lnTo>
                      <a:pt x="482" y="201"/>
                    </a:lnTo>
                    <a:lnTo>
                      <a:pt x="474" y="199"/>
                    </a:lnTo>
                    <a:lnTo>
                      <a:pt x="469" y="202"/>
                    </a:lnTo>
                    <a:lnTo>
                      <a:pt x="469" y="199"/>
                    </a:lnTo>
                    <a:lnTo>
                      <a:pt x="465" y="197"/>
                    </a:lnTo>
                    <a:lnTo>
                      <a:pt x="455" y="199"/>
                    </a:lnTo>
                    <a:lnTo>
                      <a:pt x="451" y="201"/>
                    </a:lnTo>
                    <a:lnTo>
                      <a:pt x="431" y="204"/>
                    </a:lnTo>
                    <a:lnTo>
                      <a:pt x="428" y="206"/>
                    </a:lnTo>
                    <a:lnTo>
                      <a:pt x="424" y="228"/>
                    </a:lnTo>
                    <a:lnTo>
                      <a:pt x="423" y="231"/>
                    </a:lnTo>
                    <a:lnTo>
                      <a:pt x="421" y="238"/>
                    </a:lnTo>
                    <a:lnTo>
                      <a:pt x="417" y="240"/>
                    </a:lnTo>
                    <a:lnTo>
                      <a:pt x="414" y="242"/>
                    </a:lnTo>
                    <a:lnTo>
                      <a:pt x="414" y="249"/>
                    </a:lnTo>
                    <a:lnTo>
                      <a:pt x="408" y="251"/>
                    </a:lnTo>
                    <a:lnTo>
                      <a:pt x="406" y="251"/>
                    </a:lnTo>
                    <a:lnTo>
                      <a:pt x="405" y="251"/>
                    </a:lnTo>
                    <a:lnTo>
                      <a:pt x="403" y="249"/>
                    </a:lnTo>
                    <a:lnTo>
                      <a:pt x="403" y="247"/>
                    </a:lnTo>
                    <a:lnTo>
                      <a:pt x="401" y="247"/>
                    </a:lnTo>
                    <a:lnTo>
                      <a:pt x="396" y="247"/>
                    </a:lnTo>
                    <a:lnTo>
                      <a:pt x="383" y="251"/>
                    </a:lnTo>
                    <a:lnTo>
                      <a:pt x="381" y="251"/>
                    </a:lnTo>
                    <a:lnTo>
                      <a:pt x="372" y="253"/>
                    </a:lnTo>
                    <a:lnTo>
                      <a:pt x="367" y="256"/>
                    </a:lnTo>
                    <a:lnTo>
                      <a:pt x="363" y="256"/>
                    </a:lnTo>
                    <a:lnTo>
                      <a:pt x="358" y="254"/>
                    </a:lnTo>
                    <a:lnTo>
                      <a:pt x="356" y="249"/>
                    </a:lnTo>
                    <a:lnTo>
                      <a:pt x="354" y="249"/>
                    </a:lnTo>
                    <a:lnTo>
                      <a:pt x="349" y="249"/>
                    </a:lnTo>
                    <a:lnTo>
                      <a:pt x="342" y="245"/>
                    </a:lnTo>
                    <a:lnTo>
                      <a:pt x="337" y="240"/>
                    </a:lnTo>
                    <a:lnTo>
                      <a:pt x="329" y="224"/>
                    </a:lnTo>
                    <a:lnTo>
                      <a:pt x="324" y="219"/>
                    </a:lnTo>
                    <a:lnTo>
                      <a:pt x="317" y="206"/>
                    </a:lnTo>
                    <a:lnTo>
                      <a:pt x="319" y="206"/>
                    </a:lnTo>
                    <a:lnTo>
                      <a:pt x="319" y="202"/>
                    </a:lnTo>
                    <a:lnTo>
                      <a:pt x="319" y="201"/>
                    </a:lnTo>
                    <a:lnTo>
                      <a:pt x="313" y="194"/>
                    </a:lnTo>
                    <a:lnTo>
                      <a:pt x="312" y="188"/>
                    </a:lnTo>
                    <a:lnTo>
                      <a:pt x="313" y="165"/>
                    </a:lnTo>
                    <a:lnTo>
                      <a:pt x="312" y="161"/>
                    </a:lnTo>
                    <a:lnTo>
                      <a:pt x="312" y="160"/>
                    </a:lnTo>
                    <a:lnTo>
                      <a:pt x="310" y="147"/>
                    </a:lnTo>
                    <a:lnTo>
                      <a:pt x="310" y="145"/>
                    </a:lnTo>
                    <a:lnTo>
                      <a:pt x="312" y="142"/>
                    </a:lnTo>
                    <a:lnTo>
                      <a:pt x="313" y="140"/>
                    </a:lnTo>
                    <a:lnTo>
                      <a:pt x="313" y="134"/>
                    </a:lnTo>
                    <a:lnTo>
                      <a:pt x="315" y="133"/>
                    </a:lnTo>
                    <a:lnTo>
                      <a:pt x="319" y="134"/>
                    </a:lnTo>
                    <a:lnTo>
                      <a:pt x="322" y="129"/>
                    </a:lnTo>
                    <a:lnTo>
                      <a:pt x="322" y="127"/>
                    </a:lnTo>
                    <a:lnTo>
                      <a:pt x="320" y="129"/>
                    </a:lnTo>
                    <a:lnTo>
                      <a:pt x="319" y="129"/>
                    </a:lnTo>
                    <a:lnTo>
                      <a:pt x="319" y="127"/>
                    </a:lnTo>
                    <a:lnTo>
                      <a:pt x="320" y="124"/>
                    </a:lnTo>
                    <a:lnTo>
                      <a:pt x="315" y="124"/>
                    </a:lnTo>
                    <a:lnTo>
                      <a:pt x="310" y="122"/>
                    </a:lnTo>
                    <a:lnTo>
                      <a:pt x="303" y="120"/>
                    </a:lnTo>
                    <a:lnTo>
                      <a:pt x="299" y="118"/>
                    </a:lnTo>
                    <a:lnTo>
                      <a:pt x="294" y="118"/>
                    </a:lnTo>
                    <a:lnTo>
                      <a:pt x="290" y="115"/>
                    </a:lnTo>
                    <a:lnTo>
                      <a:pt x="285" y="108"/>
                    </a:lnTo>
                    <a:lnTo>
                      <a:pt x="279" y="93"/>
                    </a:lnTo>
                    <a:lnTo>
                      <a:pt x="276" y="90"/>
                    </a:lnTo>
                    <a:lnTo>
                      <a:pt x="272" y="84"/>
                    </a:lnTo>
                    <a:lnTo>
                      <a:pt x="267" y="79"/>
                    </a:lnTo>
                    <a:lnTo>
                      <a:pt x="261" y="66"/>
                    </a:lnTo>
                    <a:lnTo>
                      <a:pt x="249" y="52"/>
                    </a:lnTo>
                    <a:lnTo>
                      <a:pt x="236" y="54"/>
                    </a:lnTo>
                    <a:lnTo>
                      <a:pt x="233" y="52"/>
                    </a:lnTo>
                    <a:lnTo>
                      <a:pt x="231" y="54"/>
                    </a:lnTo>
                    <a:lnTo>
                      <a:pt x="222" y="68"/>
                    </a:lnTo>
                    <a:lnTo>
                      <a:pt x="215" y="66"/>
                    </a:lnTo>
                    <a:lnTo>
                      <a:pt x="199" y="52"/>
                    </a:lnTo>
                    <a:lnTo>
                      <a:pt x="195" y="38"/>
                    </a:lnTo>
                    <a:lnTo>
                      <a:pt x="181" y="27"/>
                    </a:lnTo>
                    <a:lnTo>
                      <a:pt x="177" y="24"/>
                    </a:lnTo>
                    <a:lnTo>
                      <a:pt x="174" y="22"/>
                    </a:lnTo>
                    <a:lnTo>
                      <a:pt x="172" y="18"/>
                    </a:lnTo>
                    <a:lnTo>
                      <a:pt x="168" y="16"/>
                    </a:lnTo>
                    <a:lnTo>
                      <a:pt x="142" y="16"/>
                    </a:lnTo>
                    <a:lnTo>
                      <a:pt x="142" y="25"/>
                    </a:lnTo>
                    <a:lnTo>
                      <a:pt x="99" y="25"/>
                    </a:lnTo>
                    <a:lnTo>
                      <a:pt x="38" y="2"/>
                    </a:lnTo>
                    <a:lnTo>
                      <a:pt x="36" y="0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4" y="7"/>
                    </a:lnTo>
                    <a:lnTo>
                      <a:pt x="4" y="9"/>
                    </a:lnTo>
                    <a:lnTo>
                      <a:pt x="5" y="11"/>
                    </a:lnTo>
                    <a:lnTo>
                      <a:pt x="7" y="15"/>
                    </a:lnTo>
                    <a:lnTo>
                      <a:pt x="9" y="16"/>
                    </a:lnTo>
                    <a:lnTo>
                      <a:pt x="9" y="22"/>
                    </a:lnTo>
                    <a:lnTo>
                      <a:pt x="14" y="31"/>
                    </a:lnTo>
                    <a:lnTo>
                      <a:pt x="14" y="32"/>
                    </a:lnTo>
                    <a:lnTo>
                      <a:pt x="16" y="32"/>
                    </a:lnTo>
                    <a:lnTo>
                      <a:pt x="16" y="34"/>
                    </a:lnTo>
                    <a:lnTo>
                      <a:pt x="18" y="34"/>
                    </a:lnTo>
                    <a:lnTo>
                      <a:pt x="20" y="40"/>
                    </a:lnTo>
                    <a:lnTo>
                      <a:pt x="20" y="43"/>
                    </a:lnTo>
                    <a:lnTo>
                      <a:pt x="22" y="43"/>
                    </a:lnTo>
                    <a:lnTo>
                      <a:pt x="25" y="54"/>
                    </a:lnTo>
                    <a:lnTo>
                      <a:pt x="25" y="56"/>
                    </a:lnTo>
                    <a:lnTo>
                      <a:pt x="29" y="58"/>
                    </a:lnTo>
                    <a:lnTo>
                      <a:pt x="31" y="58"/>
                    </a:lnTo>
                    <a:lnTo>
                      <a:pt x="34" y="61"/>
                    </a:lnTo>
                    <a:lnTo>
                      <a:pt x="36" y="61"/>
                    </a:lnTo>
                    <a:lnTo>
                      <a:pt x="39" y="66"/>
                    </a:lnTo>
                    <a:lnTo>
                      <a:pt x="43" y="70"/>
                    </a:lnTo>
                    <a:lnTo>
                      <a:pt x="45" y="72"/>
                    </a:lnTo>
                    <a:lnTo>
                      <a:pt x="50" y="79"/>
                    </a:lnTo>
                    <a:lnTo>
                      <a:pt x="50" y="81"/>
                    </a:lnTo>
                    <a:lnTo>
                      <a:pt x="50" y="83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48" y="88"/>
                    </a:lnTo>
                    <a:lnTo>
                      <a:pt x="48" y="90"/>
                    </a:lnTo>
                    <a:lnTo>
                      <a:pt x="48" y="92"/>
                    </a:lnTo>
                    <a:lnTo>
                      <a:pt x="47" y="90"/>
                    </a:lnTo>
                    <a:lnTo>
                      <a:pt x="41" y="92"/>
                    </a:lnTo>
                    <a:lnTo>
                      <a:pt x="36" y="90"/>
                    </a:lnTo>
                    <a:lnTo>
                      <a:pt x="36" y="93"/>
                    </a:lnTo>
                    <a:lnTo>
                      <a:pt x="38" y="92"/>
                    </a:lnTo>
                    <a:lnTo>
                      <a:pt x="41" y="95"/>
                    </a:lnTo>
                    <a:lnTo>
                      <a:pt x="43" y="97"/>
                    </a:lnTo>
                    <a:lnTo>
                      <a:pt x="45" y="97"/>
                    </a:lnTo>
                    <a:lnTo>
                      <a:pt x="45" y="100"/>
                    </a:lnTo>
                    <a:lnTo>
                      <a:pt x="47" y="102"/>
                    </a:lnTo>
                    <a:lnTo>
                      <a:pt x="48" y="102"/>
                    </a:lnTo>
                    <a:lnTo>
                      <a:pt x="50" y="102"/>
                    </a:lnTo>
                    <a:lnTo>
                      <a:pt x="52" y="104"/>
                    </a:lnTo>
                    <a:lnTo>
                      <a:pt x="56" y="106"/>
                    </a:lnTo>
                    <a:lnTo>
                      <a:pt x="57" y="108"/>
                    </a:lnTo>
                    <a:lnTo>
                      <a:pt x="59" y="109"/>
                    </a:lnTo>
                    <a:lnTo>
                      <a:pt x="63" y="109"/>
                    </a:lnTo>
                    <a:lnTo>
                      <a:pt x="66" y="106"/>
                    </a:lnTo>
                    <a:lnTo>
                      <a:pt x="66" y="108"/>
                    </a:lnTo>
                    <a:lnTo>
                      <a:pt x="66" y="109"/>
                    </a:lnTo>
                    <a:lnTo>
                      <a:pt x="70" y="117"/>
                    </a:lnTo>
                    <a:lnTo>
                      <a:pt x="75" y="118"/>
                    </a:lnTo>
                    <a:lnTo>
                      <a:pt x="77" y="118"/>
                    </a:lnTo>
                    <a:lnTo>
                      <a:pt x="81" y="127"/>
                    </a:lnTo>
                    <a:lnTo>
                      <a:pt x="82" y="136"/>
                    </a:lnTo>
                    <a:lnTo>
                      <a:pt x="81" y="143"/>
                    </a:lnTo>
                    <a:lnTo>
                      <a:pt x="81" y="145"/>
                    </a:lnTo>
                    <a:lnTo>
                      <a:pt x="81" y="143"/>
                    </a:lnTo>
                    <a:lnTo>
                      <a:pt x="82" y="145"/>
                    </a:lnTo>
                    <a:lnTo>
                      <a:pt x="84" y="145"/>
                    </a:lnTo>
                    <a:lnTo>
                      <a:pt x="86" y="145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0" y="151"/>
                    </a:lnTo>
                    <a:lnTo>
                      <a:pt x="106" y="163"/>
                    </a:lnTo>
                    <a:lnTo>
                      <a:pt x="108" y="165"/>
                    </a:lnTo>
                    <a:lnTo>
                      <a:pt x="111" y="168"/>
                    </a:lnTo>
                    <a:lnTo>
                      <a:pt x="115" y="176"/>
                    </a:lnTo>
                    <a:lnTo>
                      <a:pt x="116" y="177"/>
                    </a:lnTo>
                    <a:lnTo>
                      <a:pt x="118" y="176"/>
                    </a:lnTo>
                    <a:lnTo>
                      <a:pt x="122" y="174"/>
                    </a:lnTo>
                    <a:lnTo>
                      <a:pt x="124" y="170"/>
                    </a:lnTo>
                    <a:lnTo>
                      <a:pt x="125" y="168"/>
                    </a:lnTo>
                    <a:lnTo>
                      <a:pt x="124" y="167"/>
                    </a:lnTo>
                    <a:lnTo>
                      <a:pt x="118" y="160"/>
                    </a:lnTo>
                    <a:lnTo>
                      <a:pt x="118" y="158"/>
                    </a:lnTo>
                    <a:lnTo>
                      <a:pt x="113" y="152"/>
                    </a:lnTo>
                    <a:lnTo>
                      <a:pt x="109" y="156"/>
                    </a:lnTo>
                    <a:lnTo>
                      <a:pt x="108" y="154"/>
                    </a:lnTo>
                    <a:lnTo>
                      <a:pt x="106" y="152"/>
                    </a:lnTo>
                    <a:lnTo>
                      <a:pt x="104" y="149"/>
                    </a:lnTo>
                    <a:lnTo>
                      <a:pt x="104" y="143"/>
                    </a:lnTo>
                    <a:lnTo>
                      <a:pt x="100" y="136"/>
                    </a:lnTo>
                    <a:lnTo>
                      <a:pt x="100" y="138"/>
                    </a:lnTo>
                    <a:lnTo>
                      <a:pt x="100" y="133"/>
                    </a:lnTo>
                    <a:lnTo>
                      <a:pt x="99" y="131"/>
                    </a:lnTo>
                    <a:lnTo>
                      <a:pt x="95" y="127"/>
                    </a:lnTo>
                    <a:lnTo>
                      <a:pt x="95" y="118"/>
                    </a:lnTo>
                    <a:lnTo>
                      <a:pt x="93" y="118"/>
                    </a:lnTo>
                    <a:lnTo>
                      <a:pt x="93" y="115"/>
                    </a:lnTo>
                    <a:lnTo>
                      <a:pt x="91" y="111"/>
                    </a:lnTo>
                    <a:lnTo>
                      <a:pt x="88" y="108"/>
                    </a:lnTo>
                    <a:lnTo>
                      <a:pt x="86" y="108"/>
                    </a:lnTo>
                    <a:lnTo>
                      <a:pt x="88" y="111"/>
                    </a:lnTo>
                    <a:lnTo>
                      <a:pt x="88" y="113"/>
                    </a:lnTo>
                    <a:lnTo>
                      <a:pt x="86" y="111"/>
                    </a:lnTo>
                    <a:lnTo>
                      <a:pt x="86" y="109"/>
                    </a:lnTo>
                    <a:lnTo>
                      <a:pt x="84" y="106"/>
                    </a:lnTo>
                    <a:lnTo>
                      <a:pt x="84" y="104"/>
                    </a:lnTo>
                    <a:lnTo>
                      <a:pt x="82" y="104"/>
                    </a:lnTo>
                    <a:lnTo>
                      <a:pt x="81" y="102"/>
                    </a:lnTo>
                    <a:lnTo>
                      <a:pt x="81" y="99"/>
                    </a:lnTo>
                    <a:lnTo>
                      <a:pt x="79" y="97"/>
                    </a:lnTo>
                    <a:lnTo>
                      <a:pt x="73" y="90"/>
                    </a:lnTo>
                    <a:lnTo>
                      <a:pt x="70" y="81"/>
                    </a:lnTo>
                    <a:lnTo>
                      <a:pt x="70" y="79"/>
                    </a:lnTo>
                    <a:lnTo>
                      <a:pt x="68" y="79"/>
                    </a:lnTo>
                    <a:lnTo>
                      <a:pt x="65" y="72"/>
                    </a:lnTo>
                    <a:lnTo>
                      <a:pt x="63" y="72"/>
                    </a:lnTo>
                    <a:lnTo>
                      <a:pt x="61" y="70"/>
                    </a:lnTo>
                    <a:lnTo>
                      <a:pt x="57" y="66"/>
                    </a:lnTo>
                    <a:lnTo>
                      <a:pt x="57" y="63"/>
                    </a:lnTo>
                    <a:lnTo>
                      <a:pt x="50" y="58"/>
                    </a:lnTo>
                    <a:lnTo>
                      <a:pt x="50" y="56"/>
                    </a:lnTo>
                    <a:lnTo>
                      <a:pt x="48" y="56"/>
                    </a:lnTo>
                    <a:lnTo>
                      <a:pt x="47" y="56"/>
                    </a:lnTo>
                    <a:lnTo>
                      <a:pt x="43" y="49"/>
                    </a:lnTo>
                    <a:lnTo>
                      <a:pt x="41" y="34"/>
                    </a:lnTo>
                    <a:lnTo>
                      <a:pt x="39" y="31"/>
                    </a:lnTo>
                    <a:lnTo>
                      <a:pt x="38" y="22"/>
                    </a:lnTo>
                    <a:lnTo>
                      <a:pt x="38" y="18"/>
                    </a:lnTo>
                    <a:lnTo>
                      <a:pt x="38" y="1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8" name="Freeform 5958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09" name="Freeform 5959"/>
              <p:cNvSpPr>
                <a:spLocks/>
              </p:cNvSpPr>
              <p:nvPr/>
            </p:nvSpPr>
            <p:spPr bwMode="auto">
              <a:xfrm>
                <a:off x="1435" y="2504"/>
                <a:ext cx="196" cy="265"/>
              </a:xfrm>
              <a:custGeom>
                <a:avLst/>
                <a:gdLst>
                  <a:gd name="T0" fmla="*/ 126 w 196"/>
                  <a:gd name="T1" fmla="*/ 3 h 265"/>
                  <a:gd name="T2" fmla="*/ 117 w 196"/>
                  <a:gd name="T3" fmla="*/ 0 h 265"/>
                  <a:gd name="T4" fmla="*/ 113 w 196"/>
                  <a:gd name="T5" fmla="*/ 3 h 265"/>
                  <a:gd name="T6" fmla="*/ 86 w 196"/>
                  <a:gd name="T7" fmla="*/ 18 h 265"/>
                  <a:gd name="T8" fmla="*/ 74 w 196"/>
                  <a:gd name="T9" fmla="*/ 27 h 265"/>
                  <a:gd name="T10" fmla="*/ 65 w 196"/>
                  <a:gd name="T11" fmla="*/ 23 h 265"/>
                  <a:gd name="T12" fmla="*/ 54 w 196"/>
                  <a:gd name="T13" fmla="*/ 46 h 265"/>
                  <a:gd name="T14" fmla="*/ 36 w 196"/>
                  <a:gd name="T15" fmla="*/ 61 h 265"/>
                  <a:gd name="T16" fmla="*/ 36 w 196"/>
                  <a:gd name="T17" fmla="*/ 70 h 265"/>
                  <a:gd name="T18" fmla="*/ 26 w 196"/>
                  <a:gd name="T19" fmla="*/ 61 h 265"/>
                  <a:gd name="T20" fmla="*/ 27 w 196"/>
                  <a:gd name="T21" fmla="*/ 64 h 265"/>
                  <a:gd name="T22" fmla="*/ 29 w 196"/>
                  <a:gd name="T23" fmla="*/ 70 h 265"/>
                  <a:gd name="T24" fmla="*/ 22 w 196"/>
                  <a:gd name="T25" fmla="*/ 77 h 265"/>
                  <a:gd name="T26" fmla="*/ 18 w 196"/>
                  <a:gd name="T27" fmla="*/ 82 h 265"/>
                  <a:gd name="T28" fmla="*/ 27 w 196"/>
                  <a:gd name="T29" fmla="*/ 107 h 265"/>
                  <a:gd name="T30" fmla="*/ 26 w 196"/>
                  <a:gd name="T31" fmla="*/ 134 h 265"/>
                  <a:gd name="T32" fmla="*/ 34 w 196"/>
                  <a:gd name="T33" fmla="*/ 136 h 265"/>
                  <a:gd name="T34" fmla="*/ 22 w 196"/>
                  <a:gd name="T35" fmla="*/ 154 h 265"/>
                  <a:gd name="T36" fmla="*/ 9 w 196"/>
                  <a:gd name="T37" fmla="*/ 159 h 265"/>
                  <a:gd name="T38" fmla="*/ 4 w 196"/>
                  <a:gd name="T39" fmla="*/ 170 h 265"/>
                  <a:gd name="T40" fmla="*/ 2 w 196"/>
                  <a:gd name="T41" fmla="*/ 177 h 265"/>
                  <a:gd name="T42" fmla="*/ 29 w 196"/>
                  <a:gd name="T43" fmla="*/ 195 h 265"/>
                  <a:gd name="T44" fmla="*/ 49 w 196"/>
                  <a:gd name="T45" fmla="*/ 193 h 265"/>
                  <a:gd name="T46" fmla="*/ 70 w 196"/>
                  <a:gd name="T47" fmla="*/ 206 h 265"/>
                  <a:gd name="T48" fmla="*/ 79 w 196"/>
                  <a:gd name="T49" fmla="*/ 215 h 265"/>
                  <a:gd name="T50" fmla="*/ 85 w 196"/>
                  <a:gd name="T51" fmla="*/ 216 h 265"/>
                  <a:gd name="T52" fmla="*/ 88 w 196"/>
                  <a:gd name="T53" fmla="*/ 227 h 265"/>
                  <a:gd name="T54" fmla="*/ 94 w 196"/>
                  <a:gd name="T55" fmla="*/ 234 h 265"/>
                  <a:gd name="T56" fmla="*/ 104 w 196"/>
                  <a:gd name="T57" fmla="*/ 238 h 265"/>
                  <a:gd name="T58" fmla="*/ 111 w 196"/>
                  <a:gd name="T59" fmla="*/ 238 h 265"/>
                  <a:gd name="T60" fmla="*/ 120 w 196"/>
                  <a:gd name="T61" fmla="*/ 236 h 265"/>
                  <a:gd name="T62" fmla="*/ 128 w 196"/>
                  <a:gd name="T63" fmla="*/ 234 h 265"/>
                  <a:gd name="T64" fmla="*/ 144 w 196"/>
                  <a:gd name="T65" fmla="*/ 245 h 265"/>
                  <a:gd name="T66" fmla="*/ 136 w 196"/>
                  <a:gd name="T67" fmla="*/ 261 h 265"/>
                  <a:gd name="T68" fmla="*/ 145 w 196"/>
                  <a:gd name="T69" fmla="*/ 265 h 265"/>
                  <a:gd name="T70" fmla="*/ 147 w 196"/>
                  <a:gd name="T71" fmla="*/ 254 h 265"/>
                  <a:gd name="T72" fmla="*/ 153 w 196"/>
                  <a:gd name="T73" fmla="*/ 211 h 265"/>
                  <a:gd name="T74" fmla="*/ 156 w 196"/>
                  <a:gd name="T75" fmla="*/ 189 h 265"/>
                  <a:gd name="T76" fmla="*/ 158 w 196"/>
                  <a:gd name="T77" fmla="*/ 189 h 265"/>
                  <a:gd name="T78" fmla="*/ 153 w 196"/>
                  <a:gd name="T79" fmla="*/ 182 h 265"/>
                  <a:gd name="T80" fmla="*/ 147 w 196"/>
                  <a:gd name="T81" fmla="*/ 181 h 265"/>
                  <a:gd name="T82" fmla="*/ 172 w 196"/>
                  <a:gd name="T83" fmla="*/ 172 h 265"/>
                  <a:gd name="T84" fmla="*/ 174 w 196"/>
                  <a:gd name="T85" fmla="*/ 168 h 265"/>
                  <a:gd name="T86" fmla="*/ 183 w 196"/>
                  <a:gd name="T87" fmla="*/ 166 h 265"/>
                  <a:gd name="T88" fmla="*/ 192 w 196"/>
                  <a:gd name="T89" fmla="*/ 181 h 265"/>
                  <a:gd name="T90" fmla="*/ 181 w 196"/>
                  <a:gd name="T91" fmla="*/ 154 h 265"/>
                  <a:gd name="T92" fmla="*/ 188 w 196"/>
                  <a:gd name="T93" fmla="*/ 147 h 265"/>
                  <a:gd name="T94" fmla="*/ 188 w 196"/>
                  <a:gd name="T95" fmla="*/ 141 h 265"/>
                  <a:gd name="T96" fmla="*/ 181 w 196"/>
                  <a:gd name="T97" fmla="*/ 134 h 265"/>
                  <a:gd name="T98" fmla="*/ 179 w 196"/>
                  <a:gd name="T99" fmla="*/ 120 h 265"/>
                  <a:gd name="T100" fmla="*/ 183 w 196"/>
                  <a:gd name="T101" fmla="*/ 107 h 265"/>
                  <a:gd name="T102" fmla="*/ 185 w 196"/>
                  <a:gd name="T103" fmla="*/ 100 h 265"/>
                  <a:gd name="T104" fmla="*/ 167 w 196"/>
                  <a:gd name="T105" fmla="*/ 102 h 265"/>
                  <a:gd name="T106" fmla="*/ 154 w 196"/>
                  <a:gd name="T107" fmla="*/ 102 h 265"/>
                  <a:gd name="T108" fmla="*/ 145 w 196"/>
                  <a:gd name="T109" fmla="*/ 87 h 265"/>
                  <a:gd name="T110" fmla="*/ 111 w 196"/>
                  <a:gd name="T111" fmla="*/ 82 h 265"/>
                  <a:gd name="T112" fmla="*/ 106 w 196"/>
                  <a:gd name="T113" fmla="*/ 68 h 265"/>
                  <a:gd name="T114" fmla="*/ 102 w 196"/>
                  <a:gd name="T115" fmla="*/ 61 h 265"/>
                  <a:gd name="T116" fmla="*/ 99 w 196"/>
                  <a:gd name="T117" fmla="*/ 30 h 26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96"/>
                  <a:gd name="T178" fmla="*/ 0 h 265"/>
                  <a:gd name="T179" fmla="*/ 196 w 196"/>
                  <a:gd name="T180" fmla="*/ 265 h 26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96" h="265">
                    <a:moveTo>
                      <a:pt x="124" y="9"/>
                    </a:moveTo>
                    <a:lnTo>
                      <a:pt x="126" y="7"/>
                    </a:lnTo>
                    <a:lnTo>
                      <a:pt x="126" y="5"/>
                    </a:lnTo>
                    <a:lnTo>
                      <a:pt x="126" y="3"/>
                    </a:lnTo>
                    <a:lnTo>
                      <a:pt x="124" y="2"/>
                    </a:lnTo>
                    <a:lnTo>
                      <a:pt x="119" y="0"/>
                    </a:lnTo>
                    <a:lnTo>
                      <a:pt x="117" y="0"/>
                    </a:lnTo>
                    <a:lnTo>
                      <a:pt x="115" y="0"/>
                    </a:lnTo>
                    <a:lnTo>
                      <a:pt x="115" y="3"/>
                    </a:lnTo>
                    <a:lnTo>
                      <a:pt x="113" y="3"/>
                    </a:lnTo>
                    <a:lnTo>
                      <a:pt x="111" y="3"/>
                    </a:lnTo>
                    <a:lnTo>
                      <a:pt x="111" y="5"/>
                    </a:lnTo>
                    <a:lnTo>
                      <a:pt x="110" y="9"/>
                    </a:lnTo>
                    <a:lnTo>
                      <a:pt x="86" y="18"/>
                    </a:lnTo>
                    <a:lnTo>
                      <a:pt x="77" y="18"/>
                    </a:lnTo>
                    <a:lnTo>
                      <a:pt x="74" y="25"/>
                    </a:lnTo>
                    <a:lnTo>
                      <a:pt x="74" y="27"/>
                    </a:lnTo>
                    <a:lnTo>
                      <a:pt x="72" y="27"/>
                    </a:lnTo>
                    <a:lnTo>
                      <a:pt x="72" y="23"/>
                    </a:lnTo>
                    <a:lnTo>
                      <a:pt x="65" y="23"/>
                    </a:lnTo>
                    <a:lnTo>
                      <a:pt x="56" y="28"/>
                    </a:lnTo>
                    <a:lnTo>
                      <a:pt x="56" y="30"/>
                    </a:lnTo>
                    <a:lnTo>
                      <a:pt x="54" y="46"/>
                    </a:lnTo>
                    <a:lnTo>
                      <a:pt x="52" y="48"/>
                    </a:lnTo>
                    <a:lnTo>
                      <a:pt x="47" y="48"/>
                    </a:lnTo>
                    <a:lnTo>
                      <a:pt x="40" y="57"/>
                    </a:lnTo>
                    <a:lnTo>
                      <a:pt x="36" y="61"/>
                    </a:lnTo>
                    <a:lnTo>
                      <a:pt x="34" y="61"/>
                    </a:lnTo>
                    <a:lnTo>
                      <a:pt x="34" y="62"/>
                    </a:lnTo>
                    <a:lnTo>
                      <a:pt x="36" y="62"/>
                    </a:lnTo>
                    <a:lnTo>
                      <a:pt x="36" y="70"/>
                    </a:lnTo>
                    <a:lnTo>
                      <a:pt x="36" y="71"/>
                    </a:lnTo>
                    <a:lnTo>
                      <a:pt x="34" y="70"/>
                    </a:lnTo>
                    <a:lnTo>
                      <a:pt x="26" y="61"/>
                    </a:lnTo>
                    <a:lnTo>
                      <a:pt x="26" y="64"/>
                    </a:lnTo>
                    <a:lnTo>
                      <a:pt x="27" y="64"/>
                    </a:lnTo>
                    <a:lnTo>
                      <a:pt x="27" y="68"/>
                    </a:lnTo>
                    <a:lnTo>
                      <a:pt x="27" y="70"/>
                    </a:lnTo>
                    <a:lnTo>
                      <a:pt x="29" y="70"/>
                    </a:lnTo>
                    <a:lnTo>
                      <a:pt x="29" y="71"/>
                    </a:lnTo>
                    <a:lnTo>
                      <a:pt x="24" y="77"/>
                    </a:lnTo>
                    <a:lnTo>
                      <a:pt x="22" y="77"/>
                    </a:lnTo>
                    <a:lnTo>
                      <a:pt x="22" y="79"/>
                    </a:lnTo>
                    <a:lnTo>
                      <a:pt x="18" y="80"/>
                    </a:lnTo>
                    <a:lnTo>
                      <a:pt x="18" y="82"/>
                    </a:lnTo>
                    <a:lnTo>
                      <a:pt x="22" y="89"/>
                    </a:lnTo>
                    <a:lnTo>
                      <a:pt x="26" y="93"/>
                    </a:lnTo>
                    <a:lnTo>
                      <a:pt x="26" y="95"/>
                    </a:lnTo>
                    <a:lnTo>
                      <a:pt x="27" y="107"/>
                    </a:lnTo>
                    <a:lnTo>
                      <a:pt x="26" y="111"/>
                    </a:lnTo>
                    <a:lnTo>
                      <a:pt x="26" y="113"/>
                    </a:lnTo>
                    <a:lnTo>
                      <a:pt x="27" y="127"/>
                    </a:lnTo>
                    <a:lnTo>
                      <a:pt x="26" y="134"/>
                    </a:lnTo>
                    <a:lnTo>
                      <a:pt x="26" y="136"/>
                    </a:lnTo>
                    <a:lnTo>
                      <a:pt x="27" y="138"/>
                    </a:lnTo>
                    <a:lnTo>
                      <a:pt x="31" y="138"/>
                    </a:lnTo>
                    <a:lnTo>
                      <a:pt x="34" y="136"/>
                    </a:lnTo>
                    <a:lnTo>
                      <a:pt x="34" y="138"/>
                    </a:lnTo>
                    <a:lnTo>
                      <a:pt x="33" y="139"/>
                    </a:lnTo>
                    <a:lnTo>
                      <a:pt x="26" y="147"/>
                    </a:lnTo>
                    <a:lnTo>
                      <a:pt x="22" y="154"/>
                    </a:lnTo>
                    <a:lnTo>
                      <a:pt x="22" y="155"/>
                    </a:lnTo>
                    <a:lnTo>
                      <a:pt x="17" y="157"/>
                    </a:lnTo>
                    <a:lnTo>
                      <a:pt x="13" y="157"/>
                    </a:lnTo>
                    <a:lnTo>
                      <a:pt x="9" y="159"/>
                    </a:lnTo>
                    <a:lnTo>
                      <a:pt x="6" y="166"/>
                    </a:lnTo>
                    <a:lnTo>
                      <a:pt x="8" y="168"/>
                    </a:lnTo>
                    <a:lnTo>
                      <a:pt x="8" y="170"/>
                    </a:lnTo>
                    <a:lnTo>
                      <a:pt x="4" y="170"/>
                    </a:lnTo>
                    <a:lnTo>
                      <a:pt x="2" y="172"/>
                    </a:lnTo>
                    <a:lnTo>
                      <a:pt x="0" y="173"/>
                    </a:lnTo>
                    <a:lnTo>
                      <a:pt x="0" y="175"/>
                    </a:lnTo>
                    <a:lnTo>
                      <a:pt x="2" y="177"/>
                    </a:lnTo>
                    <a:lnTo>
                      <a:pt x="4" y="179"/>
                    </a:lnTo>
                    <a:lnTo>
                      <a:pt x="26" y="189"/>
                    </a:lnTo>
                    <a:lnTo>
                      <a:pt x="29" y="195"/>
                    </a:lnTo>
                    <a:lnTo>
                      <a:pt x="45" y="197"/>
                    </a:lnTo>
                    <a:lnTo>
                      <a:pt x="45" y="195"/>
                    </a:lnTo>
                    <a:lnTo>
                      <a:pt x="47" y="193"/>
                    </a:lnTo>
                    <a:lnTo>
                      <a:pt x="49" y="193"/>
                    </a:lnTo>
                    <a:lnTo>
                      <a:pt x="58" y="200"/>
                    </a:lnTo>
                    <a:lnTo>
                      <a:pt x="67" y="202"/>
                    </a:lnTo>
                    <a:lnTo>
                      <a:pt x="68" y="202"/>
                    </a:lnTo>
                    <a:lnTo>
                      <a:pt x="70" y="206"/>
                    </a:lnTo>
                    <a:lnTo>
                      <a:pt x="74" y="207"/>
                    </a:lnTo>
                    <a:lnTo>
                      <a:pt x="77" y="213"/>
                    </a:lnTo>
                    <a:lnTo>
                      <a:pt x="79" y="215"/>
                    </a:lnTo>
                    <a:lnTo>
                      <a:pt x="79" y="216"/>
                    </a:lnTo>
                    <a:lnTo>
                      <a:pt x="81" y="216"/>
                    </a:lnTo>
                    <a:lnTo>
                      <a:pt x="83" y="216"/>
                    </a:lnTo>
                    <a:lnTo>
                      <a:pt x="85" y="216"/>
                    </a:lnTo>
                    <a:lnTo>
                      <a:pt x="86" y="218"/>
                    </a:lnTo>
                    <a:lnTo>
                      <a:pt x="86" y="220"/>
                    </a:lnTo>
                    <a:lnTo>
                      <a:pt x="88" y="227"/>
                    </a:lnTo>
                    <a:lnTo>
                      <a:pt x="90" y="227"/>
                    </a:lnTo>
                    <a:lnTo>
                      <a:pt x="92" y="227"/>
                    </a:lnTo>
                    <a:lnTo>
                      <a:pt x="94" y="229"/>
                    </a:lnTo>
                    <a:lnTo>
                      <a:pt x="94" y="234"/>
                    </a:lnTo>
                    <a:lnTo>
                      <a:pt x="95" y="238"/>
                    </a:lnTo>
                    <a:lnTo>
                      <a:pt x="99" y="238"/>
                    </a:lnTo>
                    <a:lnTo>
                      <a:pt x="101" y="238"/>
                    </a:lnTo>
                    <a:lnTo>
                      <a:pt x="104" y="238"/>
                    </a:lnTo>
                    <a:lnTo>
                      <a:pt x="106" y="240"/>
                    </a:lnTo>
                    <a:lnTo>
                      <a:pt x="110" y="240"/>
                    </a:lnTo>
                    <a:lnTo>
                      <a:pt x="111" y="238"/>
                    </a:lnTo>
                    <a:lnTo>
                      <a:pt x="113" y="236"/>
                    </a:lnTo>
                    <a:lnTo>
                      <a:pt x="115" y="234"/>
                    </a:lnTo>
                    <a:lnTo>
                      <a:pt x="120" y="236"/>
                    </a:lnTo>
                    <a:lnTo>
                      <a:pt x="122" y="236"/>
                    </a:lnTo>
                    <a:lnTo>
                      <a:pt x="124" y="238"/>
                    </a:lnTo>
                    <a:lnTo>
                      <a:pt x="126" y="236"/>
                    </a:lnTo>
                    <a:lnTo>
                      <a:pt x="128" y="234"/>
                    </a:lnTo>
                    <a:lnTo>
                      <a:pt x="131" y="236"/>
                    </a:lnTo>
                    <a:lnTo>
                      <a:pt x="140" y="240"/>
                    </a:lnTo>
                    <a:lnTo>
                      <a:pt x="144" y="243"/>
                    </a:lnTo>
                    <a:lnTo>
                      <a:pt x="144" y="245"/>
                    </a:lnTo>
                    <a:lnTo>
                      <a:pt x="135" y="256"/>
                    </a:lnTo>
                    <a:lnTo>
                      <a:pt x="135" y="259"/>
                    </a:lnTo>
                    <a:lnTo>
                      <a:pt x="136" y="261"/>
                    </a:lnTo>
                    <a:lnTo>
                      <a:pt x="138" y="259"/>
                    </a:lnTo>
                    <a:lnTo>
                      <a:pt x="140" y="261"/>
                    </a:lnTo>
                    <a:lnTo>
                      <a:pt x="144" y="265"/>
                    </a:lnTo>
                    <a:lnTo>
                      <a:pt x="145" y="265"/>
                    </a:lnTo>
                    <a:lnTo>
                      <a:pt x="145" y="263"/>
                    </a:lnTo>
                    <a:lnTo>
                      <a:pt x="147" y="261"/>
                    </a:lnTo>
                    <a:lnTo>
                      <a:pt x="147" y="254"/>
                    </a:lnTo>
                    <a:lnTo>
                      <a:pt x="151" y="243"/>
                    </a:lnTo>
                    <a:lnTo>
                      <a:pt x="151" y="241"/>
                    </a:lnTo>
                    <a:lnTo>
                      <a:pt x="154" y="220"/>
                    </a:lnTo>
                    <a:lnTo>
                      <a:pt x="153" y="211"/>
                    </a:lnTo>
                    <a:lnTo>
                      <a:pt x="144" y="202"/>
                    </a:lnTo>
                    <a:lnTo>
                      <a:pt x="144" y="191"/>
                    </a:lnTo>
                    <a:lnTo>
                      <a:pt x="153" y="188"/>
                    </a:lnTo>
                    <a:lnTo>
                      <a:pt x="156" y="189"/>
                    </a:lnTo>
                    <a:lnTo>
                      <a:pt x="158" y="189"/>
                    </a:lnTo>
                    <a:lnTo>
                      <a:pt x="158" y="184"/>
                    </a:lnTo>
                    <a:lnTo>
                      <a:pt x="156" y="182"/>
                    </a:lnTo>
                    <a:lnTo>
                      <a:pt x="153" y="182"/>
                    </a:lnTo>
                    <a:lnTo>
                      <a:pt x="149" y="182"/>
                    </a:lnTo>
                    <a:lnTo>
                      <a:pt x="147" y="181"/>
                    </a:lnTo>
                    <a:lnTo>
                      <a:pt x="147" y="172"/>
                    </a:lnTo>
                    <a:lnTo>
                      <a:pt x="172" y="172"/>
                    </a:lnTo>
                    <a:lnTo>
                      <a:pt x="172" y="170"/>
                    </a:lnTo>
                    <a:lnTo>
                      <a:pt x="172" y="168"/>
                    </a:lnTo>
                    <a:lnTo>
                      <a:pt x="174" y="168"/>
                    </a:lnTo>
                    <a:lnTo>
                      <a:pt x="176" y="168"/>
                    </a:lnTo>
                    <a:lnTo>
                      <a:pt x="178" y="170"/>
                    </a:lnTo>
                    <a:lnTo>
                      <a:pt x="183" y="166"/>
                    </a:lnTo>
                    <a:lnTo>
                      <a:pt x="187" y="166"/>
                    </a:lnTo>
                    <a:lnTo>
                      <a:pt x="188" y="168"/>
                    </a:lnTo>
                    <a:lnTo>
                      <a:pt x="190" y="172"/>
                    </a:lnTo>
                    <a:lnTo>
                      <a:pt x="192" y="181"/>
                    </a:lnTo>
                    <a:lnTo>
                      <a:pt x="196" y="179"/>
                    </a:lnTo>
                    <a:lnTo>
                      <a:pt x="187" y="159"/>
                    </a:lnTo>
                    <a:lnTo>
                      <a:pt x="181" y="154"/>
                    </a:lnTo>
                    <a:lnTo>
                      <a:pt x="187" y="148"/>
                    </a:lnTo>
                    <a:lnTo>
                      <a:pt x="188" y="147"/>
                    </a:lnTo>
                    <a:lnTo>
                      <a:pt x="188" y="145"/>
                    </a:lnTo>
                    <a:lnTo>
                      <a:pt x="188" y="143"/>
                    </a:lnTo>
                    <a:lnTo>
                      <a:pt x="188" y="141"/>
                    </a:lnTo>
                    <a:lnTo>
                      <a:pt x="187" y="139"/>
                    </a:lnTo>
                    <a:lnTo>
                      <a:pt x="185" y="138"/>
                    </a:lnTo>
                    <a:lnTo>
                      <a:pt x="181" y="136"/>
                    </a:lnTo>
                    <a:lnTo>
                      <a:pt x="181" y="134"/>
                    </a:lnTo>
                    <a:lnTo>
                      <a:pt x="181" y="127"/>
                    </a:lnTo>
                    <a:lnTo>
                      <a:pt x="179" y="125"/>
                    </a:lnTo>
                    <a:lnTo>
                      <a:pt x="179" y="121"/>
                    </a:lnTo>
                    <a:lnTo>
                      <a:pt x="179" y="120"/>
                    </a:lnTo>
                    <a:lnTo>
                      <a:pt x="181" y="116"/>
                    </a:lnTo>
                    <a:lnTo>
                      <a:pt x="181" y="114"/>
                    </a:lnTo>
                    <a:lnTo>
                      <a:pt x="183" y="111"/>
                    </a:lnTo>
                    <a:lnTo>
                      <a:pt x="183" y="107"/>
                    </a:lnTo>
                    <a:lnTo>
                      <a:pt x="185" y="105"/>
                    </a:lnTo>
                    <a:lnTo>
                      <a:pt x="187" y="104"/>
                    </a:lnTo>
                    <a:lnTo>
                      <a:pt x="187" y="102"/>
                    </a:lnTo>
                    <a:lnTo>
                      <a:pt x="185" y="100"/>
                    </a:lnTo>
                    <a:lnTo>
                      <a:pt x="185" y="98"/>
                    </a:lnTo>
                    <a:lnTo>
                      <a:pt x="183" y="98"/>
                    </a:lnTo>
                    <a:lnTo>
                      <a:pt x="172" y="102"/>
                    </a:lnTo>
                    <a:lnTo>
                      <a:pt x="167" y="102"/>
                    </a:lnTo>
                    <a:lnTo>
                      <a:pt x="163" y="100"/>
                    </a:lnTo>
                    <a:lnTo>
                      <a:pt x="160" y="100"/>
                    </a:lnTo>
                    <a:lnTo>
                      <a:pt x="160" y="102"/>
                    </a:lnTo>
                    <a:lnTo>
                      <a:pt x="154" y="102"/>
                    </a:lnTo>
                    <a:lnTo>
                      <a:pt x="154" y="100"/>
                    </a:lnTo>
                    <a:lnTo>
                      <a:pt x="145" y="89"/>
                    </a:lnTo>
                    <a:lnTo>
                      <a:pt x="145" y="87"/>
                    </a:lnTo>
                    <a:lnTo>
                      <a:pt x="136" y="84"/>
                    </a:lnTo>
                    <a:lnTo>
                      <a:pt x="122" y="87"/>
                    </a:lnTo>
                    <a:lnTo>
                      <a:pt x="113" y="84"/>
                    </a:lnTo>
                    <a:lnTo>
                      <a:pt x="111" y="82"/>
                    </a:lnTo>
                    <a:lnTo>
                      <a:pt x="108" y="80"/>
                    </a:lnTo>
                    <a:lnTo>
                      <a:pt x="108" y="79"/>
                    </a:lnTo>
                    <a:lnTo>
                      <a:pt x="106" y="68"/>
                    </a:lnTo>
                    <a:lnTo>
                      <a:pt x="106" y="66"/>
                    </a:lnTo>
                    <a:lnTo>
                      <a:pt x="104" y="64"/>
                    </a:lnTo>
                    <a:lnTo>
                      <a:pt x="102" y="61"/>
                    </a:lnTo>
                    <a:lnTo>
                      <a:pt x="99" y="52"/>
                    </a:lnTo>
                    <a:lnTo>
                      <a:pt x="92" y="52"/>
                    </a:lnTo>
                    <a:lnTo>
                      <a:pt x="99" y="30"/>
                    </a:lnTo>
                    <a:lnTo>
                      <a:pt x="115" y="11"/>
                    </a:lnTo>
                    <a:lnTo>
                      <a:pt x="119" y="9"/>
                    </a:lnTo>
                    <a:lnTo>
                      <a:pt x="124" y="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0" name="Freeform 5960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r>
                  <a:rPr lang="es-ES_tradnl" sz="2200" b="1" smtClean="0">
                    <a:solidFill>
                      <a:srgbClr val="999999"/>
                    </a:solidFill>
                  </a:rPr>
                  <a:t> </a:t>
                </a: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1" name="Freeform 5961"/>
              <p:cNvSpPr>
                <a:spLocks/>
              </p:cNvSpPr>
              <p:nvPr/>
            </p:nvSpPr>
            <p:spPr bwMode="auto">
              <a:xfrm>
                <a:off x="1586" y="2856"/>
                <a:ext cx="191" cy="222"/>
              </a:xfrm>
              <a:custGeom>
                <a:avLst/>
                <a:gdLst>
                  <a:gd name="T0" fmla="*/ 0 w 191"/>
                  <a:gd name="T1" fmla="*/ 20 h 222"/>
                  <a:gd name="T2" fmla="*/ 7 w 191"/>
                  <a:gd name="T3" fmla="*/ 22 h 222"/>
                  <a:gd name="T4" fmla="*/ 34 w 191"/>
                  <a:gd name="T5" fmla="*/ 16 h 222"/>
                  <a:gd name="T6" fmla="*/ 66 w 191"/>
                  <a:gd name="T7" fmla="*/ 0 h 222"/>
                  <a:gd name="T8" fmla="*/ 70 w 191"/>
                  <a:gd name="T9" fmla="*/ 4 h 222"/>
                  <a:gd name="T10" fmla="*/ 68 w 191"/>
                  <a:gd name="T11" fmla="*/ 25 h 222"/>
                  <a:gd name="T12" fmla="*/ 70 w 191"/>
                  <a:gd name="T13" fmla="*/ 34 h 222"/>
                  <a:gd name="T14" fmla="*/ 82 w 191"/>
                  <a:gd name="T15" fmla="*/ 45 h 222"/>
                  <a:gd name="T16" fmla="*/ 102 w 191"/>
                  <a:gd name="T17" fmla="*/ 50 h 222"/>
                  <a:gd name="T18" fmla="*/ 105 w 191"/>
                  <a:gd name="T19" fmla="*/ 54 h 222"/>
                  <a:gd name="T20" fmla="*/ 125 w 191"/>
                  <a:gd name="T21" fmla="*/ 63 h 222"/>
                  <a:gd name="T22" fmla="*/ 143 w 191"/>
                  <a:gd name="T23" fmla="*/ 68 h 222"/>
                  <a:gd name="T24" fmla="*/ 147 w 191"/>
                  <a:gd name="T25" fmla="*/ 79 h 222"/>
                  <a:gd name="T26" fmla="*/ 148 w 191"/>
                  <a:gd name="T27" fmla="*/ 90 h 222"/>
                  <a:gd name="T28" fmla="*/ 147 w 191"/>
                  <a:gd name="T29" fmla="*/ 93 h 222"/>
                  <a:gd name="T30" fmla="*/ 179 w 191"/>
                  <a:gd name="T31" fmla="*/ 110 h 222"/>
                  <a:gd name="T32" fmla="*/ 181 w 191"/>
                  <a:gd name="T33" fmla="*/ 111 h 222"/>
                  <a:gd name="T34" fmla="*/ 179 w 191"/>
                  <a:gd name="T35" fmla="*/ 118 h 222"/>
                  <a:gd name="T36" fmla="*/ 186 w 191"/>
                  <a:gd name="T37" fmla="*/ 127 h 222"/>
                  <a:gd name="T38" fmla="*/ 191 w 191"/>
                  <a:gd name="T39" fmla="*/ 138 h 222"/>
                  <a:gd name="T40" fmla="*/ 188 w 191"/>
                  <a:gd name="T41" fmla="*/ 163 h 222"/>
                  <a:gd name="T42" fmla="*/ 188 w 191"/>
                  <a:gd name="T43" fmla="*/ 169 h 222"/>
                  <a:gd name="T44" fmla="*/ 188 w 191"/>
                  <a:gd name="T45" fmla="*/ 172 h 222"/>
                  <a:gd name="T46" fmla="*/ 186 w 191"/>
                  <a:gd name="T47" fmla="*/ 174 h 222"/>
                  <a:gd name="T48" fmla="*/ 157 w 191"/>
                  <a:gd name="T49" fmla="*/ 160 h 222"/>
                  <a:gd name="T50" fmla="*/ 123 w 191"/>
                  <a:gd name="T51" fmla="*/ 174 h 222"/>
                  <a:gd name="T52" fmla="*/ 116 w 191"/>
                  <a:gd name="T53" fmla="*/ 195 h 222"/>
                  <a:gd name="T54" fmla="*/ 109 w 191"/>
                  <a:gd name="T55" fmla="*/ 210 h 222"/>
                  <a:gd name="T56" fmla="*/ 89 w 191"/>
                  <a:gd name="T57" fmla="*/ 206 h 222"/>
                  <a:gd name="T58" fmla="*/ 84 w 191"/>
                  <a:gd name="T59" fmla="*/ 217 h 222"/>
                  <a:gd name="T60" fmla="*/ 82 w 191"/>
                  <a:gd name="T61" fmla="*/ 213 h 222"/>
                  <a:gd name="T62" fmla="*/ 79 w 191"/>
                  <a:gd name="T63" fmla="*/ 212 h 222"/>
                  <a:gd name="T64" fmla="*/ 61 w 191"/>
                  <a:gd name="T65" fmla="*/ 208 h 222"/>
                  <a:gd name="T66" fmla="*/ 55 w 191"/>
                  <a:gd name="T67" fmla="*/ 203 h 222"/>
                  <a:gd name="T68" fmla="*/ 43 w 191"/>
                  <a:gd name="T69" fmla="*/ 217 h 222"/>
                  <a:gd name="T70" fmla="*/ 39 w 191"/>
                  <a:gd name="T71" fmla="*/ 220 h 222"/>
                  <a:gd name="T72" fmla="*/ 36 w 191"/>
                  <a:gd name="T73" fmla="*/ 220 h 222"/>
                  <a:gd name="T74" fmla="*/ 28 w 191"/>
                  <a:gd name="T75" fmla="*/ 222 h 222"/>
                  <a:gd name="T76" fmla="*/ 23 w 191"/>
                  <a:gd name="T77" fmla="*/ 197 h 222"/>
                  <a:gd name="T78" fmla="*/ 21 w 191"/>
                  <a:gd name="T79" fmla="*/ 186 h 222"/>
                  <a:gd name="T80" fmla="*/ 16 w 191"/>
                  <a:gd name="T81" fmla="*/ 183 h 222"/>
                  <a:gd name="T82" fmla="*/ 14 w 191"/>
                  <a:gd name="T83" fmla="*/ 178 h 222"/>
                  <a:gd name="T84" fmla="*/ 14 w 191"/>
                  <a:gd name="T85" fmla="*/ 170 h 222"/>
                  <a:gd name="T86" fmla="*/ 16 w 191"/>
                  <a:gd name="T87" fmla="*/ 169 h 222"/>
                  <a:gd name="T88" fmla="*/ 16 w 191"/>
                  <a:gd name="T89" fmla="*/ 167 h 222"/>
                  <a:gd name="T90" fmla="*/ 16 w 191"/>
                  <a:gd name="T91" fmla="*/ 163 h 222"/>
                  <a:gd name="T92" fmla="*/ 18 w 191"/>
                  <a:gd name="T93" fmla="*/ 160 h 222"/>
                  <a:gd name="T94" fmla="*/ 7 w 191"/>
                  <a:gd name="T95" fmla="*/ 138 h 222"/>
                  <a:gd name="T96" fmla="*/ 3 w 191"/>
                  <a:gd name="T97" fmla="*/ 135 h 222"/>
                  <a:gd name="T98" fmla="*/ 0 w 191"/>
                  <a:gd name="T99" fmla="*/ 131 h 222"/>
                  <a:gd name="T100" fmla="*/ 0 w 191"/>
                  <a:gd name="T101" fmla="*/ 129 h 222"/>
                  <a:gd name="T102" fmla="*/ 9 w 191"/>
                  <a:gd name="T103" fmla="*/ 113 h 222"/>
                  <a:gd name="T104" fmla="*/ 9 w 191"/>
                  <a:gd name="T105" fmla="*/ 110 h 222"/>
                  <a:gd name="T106" fmla="*/ 7 w 191"/>
                  <a:gd name="T107" fmla="*/ 108 h 222"/>
                  <a:gd name="T108" fmla="*/ 5 w 191"/>
                  <a:gd name="T109" fmla="*/ 106 h 222"/>
                  <a:gd name="T110" fmla="*/ 5 w 191"/>
                  <a:gd name="T111" fmla="*/ 93 h 222"/>
                  <a:gd name="T112" fmla="*/ 7 w 191"/>
                  <a:gd name="T113" fmla="*/ 92 h 222"/>
                  <a:gd name="T114" fmla="*/ 7 w 191"/>
                  <a:gd name="T115" fmla="*/ 88 h 222"/>
                  <a:gd name="T116" fmla="*/ 3 w 191"/>
                  <a:gd name="T117" fmla="*/ 83 h 222"/>
                  <a:gd name="T118" fmla="*/ 9 w 191"/>
                  <a:gd name="T119" fmla="*/ 79 h 222"/>
                  <a:gd name="T120" fmla="*/ 9 w 191"/>
                  <a:gd name="T121" fmla="*/ 52 h 222"/>
                  <a:gd name="T122" fmla="*/ 14 w 191"/>
                  <a:gd name="T123" fmla="*/ 47 h 222"/>
                  <a:gd name="T124" fmla="*/ 0 w 191"/>
                  <a:gd name="T125" fmla="*/ 22 h 22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191"/>
                  <a:gd name="T190" fmla="*/ 0 h 222"/>
                  <a:gd name="T191" fmla="*/ 191 w 191"/>
                  <a:gd name="T192" fmla="*/ 222 h 22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191" h="222">
                    <a:moveTo>
                      <a:pt x="0" y="22"/>
                    </a:moveTo>
                    <a:lnTo>
                      <a:pt x="0" y="20"/>
                    </a:lnTo>
                    <a:lnTo>
                      <a:pt x="2" y="20"/>
                    </a:lnTo>
                    <a:lnTo>
                      <a:pt x="7" y="22"/>
                    </a:lnTo>
                    <a:lnTo>
                      <a:pt x="19" y="24"/>
                    </a:lnTo>
                    <a:lnTo>
                      <a:pt x="34" y="16"/>
                    </a:lnTo>
                    <a:lnTo>
                      <a:pt x="46" y="4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70" y="4"/>
                    </a:lnTo>
                    <a:lnTo>
                      <a:pt x="70" y="22"/>
                    </a:lnTo>
                    <a:lnTo>
                      <a:pt x="68" y="25"/>
                    </a:lnTo>
                    <a:lnTo>
                      <a:pt x="68" y="27"/>
                    </a:lnTo>
                    <a:lnTo>
                      <a:pt x="70" y="34"/>
                    </a:lnTo>
                    <a:lnTo>
                      <a:pt x="73" y="40"/>
                    </a:lnTo>
                    <a:lnTo>
                      <a:pt x="82" y="45"/>
                    </a:lnTo>
                    <a:lnTo>
                      <a:pt x="102" y="49"/>
                    </a:lnTo>
                    <a:lnTo>
                      <a:pt x="102" y="50"/>
                    </a:lnTo>
                    <a:lnTo>
                      <a:pt x="104" y="50"/>
                    </a:lnTo>
                    <a:lnTo>
                      <a:pt x="105" y="54"/>
                    </a:lnTo>
                    <a:lnTo>
                      <a:pt x="120" y="58"/>
                    </a:lnTo>
                    <a:lnTo>
                      <a:pt x="125" y="63"/>
                    </a:lnTo>
                    <a:lnTo>
                      <a:pt x="136" y="63"/>
                    </a:lnTo>
                    <a:lnTo>
                      <a:pt x="143" y="68"/>
                    </a:lnTo>
                    <a:lnTo>
                      <a:pt x="147" y="76"/>
                    </a:lnTo>
                    <a:lnTo>
                      <a:pt x="147" y="79"/>
                    </a:lnTo>
                    <a:lnTo>
                      <a:pt x="150" y="83"/>
                    </a:lnTo>
                    <a:lnTo>
                      <a:pt x="148" y="90"/>
                    </a:lnTo>
                    <a:lnTo>
                      <a:pt x="147" y="92"/>
                    </a:lnTo>
                    <a:lnTo>
                      <a:pt x="147" y="93"/>
                    </a:lnTo>
                    <a:lnTo>
                      <a:pt x="152" y="108"/>
                    </a:lnTo>
                    <a:lnTo>
                      <a:pt x="179" y="110"/>
                    </a:lnTo>
                    <a:lnTo>
                      <a:pt x="181" y="111"/>
                    </a:lnTo>
                    <a:lnTo>
                      <a:pt x="181" y="113"/>
                    </a:lnTo>
                    <a:lnTo>
                      <a:pt x="179" y="118"/>
                    </a:lnTo>
                    <a:lnTo>
                      <a:pt x="181" y="126"/>
                    </a:lnTo>
                    <a:lnTo>
                      <a:pt x="186" y="127"/>
                    </a:lnTo>
                    <a:lnTo>
                      <a:pt x="191" y="138"/>
                    </a:lnTo>
                    <a:lnTo>
                      <a:pt x="191" y="158"/>
                    </a:lnTo>
                    <a:lnTo>
                      <a:pt x="188" y="163"/>
                    </a:lnTo>
                    <a:lnTo>
                      <a:pt x="188" y="167"/>
                    </a:lnTo>
                    <a:lnTo>
                      <a:pt x="188" y="169"/>
                    </a:lnTo>
                    <a:lnTo>
                      <a:pt x="188" y="172"/>
                    </a:lnTo>
                    <a:lnTo>
                      <a:pt x="186" y="174"/>
                    </a:lnTo>
                    <a:lnTo>
                      <a:pt x="173" y="160"/>
                    </a:lnTo>
                    <a:lnTo>
                      <a:pt x="157" y="160"/>
                    </a:lnTo>
                    <a:lnTo>
                      <a:pt x="125" y="169"/>
                    </a:lnTo>
                    <a:lnTo>
                      <a:pt x="123" y="174"/>
                    </a:lnTo>
                    <a:lnTo>
                      <a:pt x="116" y="185"/>
                    </a:lnTo>
                    <a:lnTo>
                      <a:pt x="116" y="195"/>
                    </a:lnTo>
                    <a:lnTo>
                      <a:pt x="111" y="212"/>
                    </a:lnTo>
                    <a:lnTo>
                      <a:pt x="109" y="210"/>
                    </a:lnTo>
                    <a:lnTo>
                      <a:pt x="105" y="208"/>
                    </a:lnTo>
                    <a:lnTo>
                      <a:pt x="89" y="206"/>
                    </a:lnTo>
                    <a:lnTo>
                      <a:pt x="86" y="217"/>
                    </a:lnTo>
                    <a:lnTo>
                      <a:pt x="84" y="217"/>
                    </a:lnTo>
                    <a:lnTo>
                      <a:pt x="82" y="215"/>
                    </a:lnTo>
                    <a:lnTo>
                      <a:pt x="82" y="213"/>
                    </a:lnTo>
                    <a:lnTo>
                      <a:pt x="80" y="213"/>
                    </a:lnTo>
                    <a:lnTo>
                      <a:pt x="79" y="212"/>
                    </a:lnTo>
                    <a:lnTo>
                      <a:pt x="79" y="210"/>
                    </a:lnTo>
                    <a:lnTo>
                      <a:pt x="61" y="208"/>
                    </a:lnTo>
                    <a:lnTo>
                      <a:pt x="57" y="203"/>
                    </a:lnTo>
                    <a:lnTo>
                      <a:pt x="55" y="203"/>
                    </a:lnTo>
                    <a:lnTo>
                      <a:pt x="43" y="215"/>
                    </a:lnTo>
                    <a:lnTo>
                      <a:pt x="43" y="217"/>
                    </a:lnTo>
                    <a:lnTo>
                      <a:pt x="41" y="219"/>
                    </a:lnTo>
                    <a:lnTo>
                      <a:pt x="39" y="220"/>
                    </a:lnTo>
                    <a:lnTo>
                      <a:pt x="36" y="220"/>
                    </a:lnTo>
                    <a:lnTo>
                      <a:pt x="34" y="222"/>
                    </a:lnTo>
                    <a:lnTo>
                      <a:pt x="28" y="222"/>
                    </a:lnTo>
                    <a:lnTo>
                      <a:pt x="27" y="220"/>
                    </a:lnTo>
                    <a:lnTo>
                      <a:pt x="23" y="197"/>
                    </a:lnTo>
                    <a:lnTo>
                      <a:pt x="21" y="194"/>
                    </a:lnTo>
                    <a:lnTo>
                      <a:pt x="21" y="186"/>
                    </a:lnTo>
                    <a:lnTo>
                      <a:pt x="18" y="185"/>
                    </a:lnTo>
                    <a:lnTo>
                      <a:pt x="16" y="183"/>
                    </a:lnTo>
                    <a:lnTo>
                      <a:pt x="16" y="178"/>
                    </a:lnTo>
                    <a:lnTo>
                      <a:pt x="14" y="178"/>
                    </a:lnTo>
                    <a:lnTo>
                      <a:pt x="12" y="176"/>
                    </a:lnTo>
                    <a:lnTo>
                      <a:pt x="14" y="170"/>
                    </a:lnTo>
                    <a:lnTo>
                      <a:pt x="16" y="169"/>
                    </a:lnTo>
                    <a:lnTo>
                      <a:pt x="16" y="167"/>
                    </a:lnTo>
                    <a:lnTo>
                      <a:pt x="16" y="163"/>
                    </a:lnTo>
                    <a:lnTo>
                      <a:pt x="18" y="163"/>
                    </a:lnTo>
                    <a:lnTo>
                      <a:pt x="18" y="160"/>
                    </a:lnTo>
                    <a:lnTo>
                      <a:pt x="9" y="152"/>
                    </a:lnTo>
                    <a:lnTo>
                      <a:pt x="7" y="138"/>
                    </a:lnTo>
                    <a:lnTo>
                      <a:pt x="5" y="136"/>
                    </a:lnTo>
                    <a:lnTo>
                      <a:pt x="3" y="135"/>
                    </a:lnTo>
                    <a:lnTo>
                      <a:pt x="2" y="131"/>
                    </a:lnTo>
                    <a:lnTo>
                      <a:pt x="0" y="131"/>
                    </a:lnTo>
                    <a:lnTo>
                      <a:pt x="0" y="129"/>
                    </a:lnTo>
                    <a:lnTo>
                      <a:pt x="0" y="127"/>
                    </a:lnTo>
                    <a:lnTo>
                      <a:pt x="9" y="113"/>
                    </a:lnTo>
                    <a:lnTo>
                      <a:pt x="9" y="110"/>
                    </a:lnTo>
                    <a:lnTo>
                      <a:pt x="7" y="108"/>
                    </a:lnTo>
                    <a:lnTo>
                      <a:pt x="5" y="106"/>
                    </a:lnTo>
                    <a:lnTo>
                      <a:pt x="3" y="97"/>
                    </a:lnTo>
                    <a:lnTo>
                      <a:pt x="5" y="93"/>
                    </a:lnTo>
                    <a:lnTo>
                      <a:pt x="7" y="93"/>
                    </a:lnTo>
                    <a:lnTo>
                      <a:pt x="7" y="92"/>
                    </a:lnTo>
                    <a:lnTo>
                      <a:pt x="7" y="90"/>
                    </a:lnTo>
                    <a:lnTo>
                      <a:pt x="7" y="88"/>
                    </a:lnTo>
                    <a:lnTo>
                      <a:pt x="3" y="84"/>
                    </a:lnTo>
                    <a:lnTo>
                      <a:pt x="3" y="83"/>
                    </a:lnTo>
                    <a:lnTo>
                      <a:pt x="5" y="81"/>
                    </a:lnTo>
                    <a:lnTo>
                      <a:pt x="9" y="79"/>
                    </a:lnTo>
                    <a:lnTo>
                      <a:pt x="9" y="52"/>
                    </a:lnTo>
                    <a:lnTo>
                      <a:pt x="11" y="49"/>
                    </a:lnTo>
                    <a:lnTo>
                      <a:pt x="14" y="47"/>
                    </a:lnTo>
                    <a:lnTo>
                      <a:pt x="14" y="45"/>
                    </a:lnTo>
                    <a:lnTo>
                      <a:pt x="0" y="22"/>
                    </a:lnTo>
                  </a:path>
                </a:pathLst>
              </a:custGeom>
              <a:solidFill>
                <a:schemeClr val="accent2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2" name="Freeform 5962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3" name="Freeform 5963"/>
              <p:cNvSpPr>
                <a:spLocks/>
              </p:cNvSpPr>
              <p:nvPr/>
            </p:nvSpPr>
            <p:spPr bwMode="auto">
              <a:xfrm>
                <a:off x="1765" y="3205"/>
                <a:ext cx="86" cy="93"/>
              </a:xfrm>
              <a:custGeom>
                <a:avLst/>
                <a:gdLst>
                  <a:gd name="T0" fmla="*/ 0 w 86"/>
                  <a:gd name="T1" fmla="*/ 74 h 93"/>
                  <a:gd name="T2" fmla="*/ 0 w 86"/>
                  <a:gd name="T3" fmla="*/ 74 h 93"/>
                  <a:gd name="T4" fmla="*/ 2 w 86"/>
                  <a:gd name="T5" fmla="*/ 75 h 93"/>
                  <a:gd name="T6" fmla="*/ 7 w 86"/>
                  <a:gd name="T7" fmla="*/ 81 h 93"/>
                  <a:gd name="T8" fmla="*/ 9 w 86"/>
                  <a:gd name="T9" fmla="*/ 83 h 93"/>
                  <a:gd name="T10" fmla="*/ 19 w 86"/>
                  <a:gd name="T11" fmla="*/ 84 h 93"/>
                  <a:gd name="T12" fmla="*/ 36 w 86"/>
                  <a:gd name="T13" fmla="*/ 92 h 93"/>
                  <a:gd name="T14" fmla="*/ 48 w 86"/>
                  <a:gd name="T15" fmla="*/ 90 h 93"/>
                  <a:gd name="T16" fmla="*/ 57 w 86"/>
                  <a:gd name="T17" fmla="*/ 93 h 93"/>
                  <a:gd name="T18" fmla="*/ 66 w 86"/>
                  <a:gd name="T19" fmla="*/ 90 h 93"/>
                  <a:gd name="T20" fmla="*/ 73 w 86"/>
                  <a:gd name="T21" fmla="*/ 83 h 93"/>
                  <a:gd name="T22" fmla="*/ 73 w 86"/>
                  <a:gd name="T23" fmla="*/ 81 h 93"/>
                  <a:gd name="T24" fmla="*/ 79 w 86"/>
                  <a:gd name="T25" fmla="*/ 75 h 93"/>
                  <a:gd name="T26" fmla="*/ 79 w 86"/>
                  <a:gd name="T27" fmla="*/ 72 h 93"/>
                  <a:gd name="T28" fmla="*/ 80 w 86"/>
                  <a:gd name="T29" fmla="*/ 70 h 93"/>
                  <a:gd name="T30" fmla="*/ 80 w 86"/>
                  <a:gd name="T31" fmla="*/ 68 h 93"/>
                  <a:gd name="T32" fmla="*/ 79 w 86"/>
                  <a:gd name="T33" fmla="*/ 68 h 93"/>
                  <a:gd name="T34" fmla="*/ 80 w 86"/>
                  <a:gd name="T35" fmla="*/ 59 h 93"/>
                  <a:gd name="T36" fmla="*/ 82 w 86"/>
                  <a:gd name="T37" fmla="*/ 54 h 93"/>
                  <a:gd name="T38" fmla="*/ 82 w 86"/>
                  <a:gd name="T39" fmla="*/ 54 h 93"/>
                  <a:gd name="T40" fmla="*/ 84 w 86"/>
                  <a:gd name="T41" fmla="*/ 52 h 93"/>
                  <a:gd name="T42" fmla="*/ 86 w 86"/>
                  <a:gd name="T43" fmla="*/ 52 h 93"/>
                  <a:gd name="T44" fmla="*/ 86 w 86"/>
                  <a:gd name="T45" fmla="*/ 50 h 93"/>
                  <a:gd name="T46" fmla="*/ 84 w 86"/>
                  <a:gd name="T47" fmla="*/ 49 h 93"/>
                  <a:gd name="T48" fmla="*/ 79 w 86"/>
                  <a:gd name="T49" fmla="*/ 45 h 93"/>
                  <a:gd name="T50" fmla="*/ 77 w 86"/>
                  <a:gd name="T51" fmla="*/ 38 h 93"/>
                  <a:gd name="T52" fmla="*/ 75 w 86"/>
                  <a:gd name="T53" fmla="*/ 36 h 93"/>
                  <a:gd name="T54" fmla="*/ 71 w 86"/>
                  <a:gd name="T55" fmla="*/ 34 h 93"/>
                  <a:gd name="T56" fmla="*/ 70 w 86"/>
                  <a:gd name="T57" fmla="*/ 34 h 93"/>
                  <a:gd name="T58" fmla="*/ 66 w 86"/>
                  <a:gd name="T59" fmla="*/ 33 h 93"/>
                  <a:gd name="T60" fmla="*/ 64 w 86"/>
                  <a:gd name="T61" fmla="*/ 31 h 93"/>
                  <a:gd name="T62" fmla="*/ 62 w 86"/>
                  <a:gd name="T63" fmla="*/ 27 h 93"/>
                  <a:gd name="T64" fmla="*/ 62 w 86"/>
                  <a:gd name="T65" fmla="*/ 27 h 93"/>
                  <a:gd name="T66" fmla="*/ 59 w 86"/>
                  <a:gd name="T67" fmla="*/ 25 h 93"/>
                  <a:gd name="T68" fmla="*/ 57 w 86"/>
                  <a:gd name="T69" fmla="*/ 24 h 93"/>
                  <a:gd name="T70" fmla="*/ 53 w 86"/>
                  <a:gd name="T71" fmla="*/ 24 h 93"/>
                  <a:gd name="T72" fmla="*/ 53 w 86"/>
                  <a:gd name="T73" fmla="*/ 24 h 93"/>
                  <a:gd name="T74" fmla="*/ 52 w 86"/>
                  <a:gd name="T75" fmla="*/ 22 h 93"/>
                  <a:gd name="T76" fmla="*/ 48 w 86"/>
                  <a:gd name="T77" fmla="*/ 16 h 93"/>
                  <a:gd name="T78" fmla="*/ 48 w 86"/>
                  <a:gd name="T79" fmla="*/ 16 h 93"/>
                  <a:gd name="T80" fmla="*/ 46 w 86"/>
                  <a:gd name="T81" fmla="*/ 15 h 93"/>
                  <a:gd name="T82" fmla="*/ 43 w 86"/>
                  <a:gd name="T83" fmla="*/ 18 h 93"/>
                  <a:gd name="T84" fmla="*/ 41 w 86"/>
                  <a:gd name="T85" fmla="*/ 18 h 93"/>
                  <a:gd name="T86" fmla="*/ 39 w 86"/>
                  <a:gd name="T87" fmla="*/ 18 h 93"/>
                  <a:gd name="T88" fmla="*/ 37 w 86"/>
                  <a:gd name="T89" fmla="*/ 11 h 93"/>
                  <a:gd name="T90" fmla="*/ 27 w 86"/>
                  <a:gd name="T91" fmla="*/ 2 h 93"/>
                  <a:gd name="T92" fmla="*/ 25 w 86"/>
                  <a:gd name="T93" fmla="*/ 0 h 93"/>
                  <a:gd name="T94" fmla="*/ 23 w 86"/>
                  <a:gd name="T95" fmla="*/ 0 h 93"/>
                  <a:gd name="T96" fmla="*/ 21 w 86"/>
                  <a:gd name="T97" fmla="*/ 2 h 93"/>
                  <a:gd name="T98" fmla="*/ 21 w 86"/>
                  <a:gd name="T99" fmla="*/ 4 h 93"/>
                  <a:gd name="T100" fmla="*/ 19 w 86"/>
                  <a:gd name="T101" fmla="*/ 4 h 93"/>
                  <a:gd name="T102" fmla="*/ 12 w 86"/>
                  <a:gd name="T103" fmla="*/ 4 h 93"/>
                  <a:gd name="T104" fmla="*/ 12 w 86"/>
                  <a:gd name="T105" fmla="*/ 6 h 93"/>
                  <a:gd name="T106" fmla="*/ 11 w 86"/>
                  <a:gd name="T107" fmla="*/ 7 h 93"/>
                  <a:gd name="T108" fmla="*/ 9 w 86"/>
                  <a:gd name="T109" fmla="*/ 29 h 93"/>
                  <a:gd name="T110" fmla="*/ 5 w 86"/>
                  <a:gd name="T111" fmla="*/ 36 h 93"/>
                  <a:gd name="T112" fmla="*/ 5 w 86"/>
                  <a:gd name="T113" fmla="*/ 54 h 93"/>
                  <a:gd name="T114" fmla="*/ 5 w 86"/>
                  <a:gd name="T115" fmla="*/ 56 h 93"/>
                  <a:gd name="T116" fmla="*/ 2 w 86"/>
                  <a:gd name="T117" fmla="*/ 59 h 93"/>
                  <a:gd name="T118" fmla="*/ 0 w 86"/>
                  <a:gd name="T119" fmla="*/ 74 h 9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86"/>
                  <a:gd name="T181" fmla="*/ 0 h 93"/>
                  <a:gd name="T182" fmla="*/ 86 w 86"/>
                  <a:gd name="T183" fmla="*/ 93 h 93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86" h="93">
                    <a:moveTo>
                      <a:pt x="0" y="74"/>
                    </a:moveTo>
                    <a:lnTo>
                      <a:pt x="0" y="74"/>
                    </a:lnTo>
                    <a:lnTo>
                      <a:pt x="2" y="75"/>
                    </a:lnTo>
                    <a:lnTo>
                      <a:pt x="7" y="81"/>
                    </a:lnTo>
                    <a:lnTo>
                      <a:pt x="9" y="83"/>
                    </a:lnTo>
                    <a:lnTo>
                      <a:pt x="19" y="84"/>
                    </a:lnTo>
                    <a:lnTo>
                      <a:pt x="36" y="92"/>
                    </a:lnTo>
                    <a:lnTo>
                      <a:pt x="48" y="90"/>
                    </a:lnTo>
                    <a:lnTo>
                      <a:pt x="57" y="93"/>
                    </a:lnTo>
                    <a:lnTo>
                      <a:pt x="66" y="90"/>
                    </a:lnTo>
                    <a:lnTo>
                      <a:pt x="73" y="83"/>
                    </a:lnTo>
                    <a:lnTo>
                      <a:pt x="73" y="81"/>
                    </a:lnTo>
                    <a:lnTo>
                      <a:pt x="79" y="75"/>
                    </a:lnTo>
                    <a:lnTo>
                      <a:pt x="79" y="72"/>
                    </a:lnTo>
                    <a:lnTo>
                      <a:pt x="80" y="70"/>
                    </a:lnTo>
                    <a:lnTo>
                      <a:pt x="80" y="68"/>
                    </a:lnTo>
                    <a:lnTo>
                      <a:pt x="79" y="68"/>
                    </a:lnTo>
                    <a:lnTo>
                      <a:pt x="80" y="59"/>
                    </a:lnTo>
                    <a:lnTo>
                      <a:pt x="82" y="54"/>
                    </a:lnTo>
                    <a:lnTo>
                      <a:pt x="84" y="52"/>
                    </a:lnTo>
                    <a:lnTo>
                      <a:pt x="86" y="52"/>
                    </a:lnTo>
                    <a:lnTo>
                      <a:pt x="86" y="50"/>
                    </a:lnTo>
                    <a:lnTo>
                      <a:pt x="84" y="49"/>
                    </a:lnTo>
                    <a:lnTo>
                      <a:pt x="79" y="45"/>
                    </a:lnTo>
                    <a:lnTo>
                      <a:pt x="77" y="38"/>
                    </a:lnTo>
                    <a:lnTo>
                      <a:pt x="75" y="36"/>
                    </a:lnTo>
                    <a:lnTo>
                      <a:pt x="71" y="34"/>
                    </a:lnTo>
                    <a:lnTo>
                      <a:pt x="70" y="34"/>
                    </a:lnTo>
                    <a:lnTo>
                      <a:pt x="66" y="33"/>
                    </a:lnTo>
                    <a:lnTo>
                      <a:pt x="64" y="31"/>
                    </a:lnTo>
                    <a:lnTo>
                      <a:pt x="62" y="27"/>
                    </a:lnTo>
                    <a:lnTo>
                      <a:pt x="59" y="25"/>
                    </a:lnTo>
                    <a:lnTo>
                      <a:pt x="57" y="24"/>
                    </a:lnTo>
                    <a:lnTo>
                      <a:pt x="53" y="24"/>
                    </a:lnTo>
                    <a:lnTo>
                      <a:pt x="52" y="22"/>
                    </a:lnTo>
                    <a:lnTo>
                      <a:pt x="48" y="16"/>
                    </a:lnTo>
                    <a:lnTo>
                      <a:pt x="46" y="15"/>
                    </a:lnTo>
                    <a:lnTo>
                      <a:pt x="43" y="18"/>
                    </a:lnTo>
                    <a:lnTo>
                      <a:pt x="41" y="18"/>
                    </a:lnTo>
                    <a:lnTo>
                      <a:pt x="39" y="18"/>
                    </a:lnTo>
                    <a:lnTo>
                      <a:pt x="37" y="11"/>
                    </a:lnTo>
                    <a:lnTo>
                      <a:pt x="27" y="2"/>
                    </a:lnTo>
                    <a:lnTo>
                      <a:pt x="25" y="0"/>
                    </a:lnTo>
                    <a:lnTo>
                      <a:pt x="23" y="0"/>
                    </a:lnTo>
                    <a:lnTo>
                      <a:pt x="21" y="2"/>
                    </a:lnTo>
                    <a:lnTo>
                      <a:pt x="21" y="4"/>
                    </a:lnTo>
                    <a:lnTo>
                      <a:pt x="19" y="4"/>
                    </a:lnTo>
                    <a:lnTo>
                      <a:pt x="12" y="4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9" y="29"/>
                    </a:lnTo>
                    <a:lnTo>
                      <a:pt x="5" y="36"/>
                    </a:lnTo>
                    <a:lnTo>
                      <a:pt x="5" y="54"/>
                    </a:lnTo>
                    <a:lnTo>
                      <a:pt x="5" y="56"/>
                    </a:lnTo>
                    <a:lnTo>
                      <a:pt x="2" y="59"/>
                    </a:lnTo>
                    <a:lnTo>
                      <a:pt x="0" y="7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4" name="Freeform 5964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5" name="Freeform 5965"/>
              <p:cNvSpPr>
                <a:spLocks/>
              </p:cNvSpPr>
              <p:nvPr/>
            </p:nvSpPr>
            <p:spPr bwMode="auto">
              <a:xfrm>
                <a:off x="1720" y="2570"/>
                <a:ext cx="79" cy="113"/>
              </a:xfrm>
              <a:custGeom>
                <a:avLst/>
                <a:gdLst>
                  <a:gd name="T0" fmla="*/ 25 w 79"/>
                  <a:gd name="T1" fmla="*/ 0 h 113"/>
                  <a:gd name="T2" fmla="*/ 29 w 79"/>
                  <a:gd name="T3" fmla="*/ 0 h 113"/>
                  <a:gd name="T4" fmla="*/ 45 w 79"/>
                  <a:gd name="T5" fmla="*/ 14 h 113"/>
                  <a:gd name="T6" fmla="*/ 54 w 79"/>
                  <a:gd name="T7" fmla="*/ 25 h 113"/>
                  <a:gd name="T8" fmla="*/ 63 w 79"/>
                  <a:gd name="T9" fmla="*/ 32 h 113"/>
                  <a:gd name="T10" fmla="*/ 68 w 79"/>
                  <a:gd name="T11" fmla="*/ 39 h 113"/>
                  <a:gd name="T12" fmla="*/ 64 w 79"/>
                  <a:gd name="T13" fmla="*/ 47 h 113"/>
                  <a:gd name="T14" fmla="*/ 64 w 79"/>
                  <a:gd name="T15" fmla="*/ 48 h 113"/>
                  <a:gd name="T16" fmla="*/ 64 w 79"/>
                  <a:gd name="T17" fmla="*/ 50 h 113"/>
                  <a:gd name="T18" fmla="*/ 63 w 79"/>
                  <a:gd name="T19" fmla="*/ 52 h 113"/>
                  <a:gd name="T20" fmla="*/ 56 w 79"/>
                  <a:gd name="T21" fmla="*/ 54 h 113"/>
                  <a:gd name="T22" fmla="*/ 54 w 79"/>
                  <a:gd name="T23" fmla="*/ 55 h 113"/>
                  <a:gd name="T24" fmla="*/ 52 w 79"/>
                  <a:gd name="T25" fmla="*/ 66 h 113"/>
                  <a:gd name="T26" fmla="*/ 56 w 79"/>
                  <a:gd name="T27" fmla="*/ 73 h 113"/>
                  <a:gd name="T28" fmla="*/ 59 w 79"/>
                  <a:gd name="T29" fmla="*/ 77 h 113"/>
                  <a:gd name="T30" fmla="*/ 59 w 79"/>
                  <a:gd name="T31" fmla="*/ 79 h 113"/>
                  <a:gd name="T32" fmla="*/ 64 w 79"/>
                  <a:gd name="T33" fmla="*/ 79 h 113"/>
                  <a:gd name="T34" fmla="*/ 64 w 79"/>
                  <a:gd name="T35" fmla="*/ 82 h 113"/>
                  <a:gd name="T36" fmla="*/ 66 w 79"/>
                  <a:gd name="T37" fmla="*/ 86 h 113"/>
                  <a:gd name="T38" fmla="*/ 77 w 79"/>
                  <a:gd name="T39" fmla="*/ 100 h 113"/>
                  <a:gd name="T40" fmla="*/ 70 w 79"/>
                  <a:gd name="T41" fmla="*/ 102 h 113"/>
                  <a:gd name="T42" fmla="*/ 68 w 79"/>
                  <a:gd name="T43" fmla="*/ 102 h 113"/>
                  <a:gd name="T44" fmla="*/ 66 w 79"/>
                  <a:gd name="T45" fmla="*/ 100 h 113"/>
                  <a:gd name="T46" fmla="*/ 61 w 79"/>
                  <a:gd name="T47" fmla="*/ 106 h 113"/>
                  <a:gd name="T48" fmla="*/ 52 w 79"/>
                  <a:gd name="T49" fmla="*/ 107 h 113"/>
                  <a:gd name="T50" fmla="*/ 47 w 79"/>
                  <a:gd name="T51" fmla="*/ 109 h 113"/>
                  <a:gd name="T52" fmla="*/ 43 w 79"/>
                  <a:gd name="T53" fmla="*/ 113 h 113"/>
                  <a:gd name="T54" fmla="*/ 32 w 79"/>
                  <a:gd name="T55" fmla="*/ 109 h 113"/>
                  <a:gd name="T56" fmla="*/ 29 w 79"/>
                  <a:gd name="T57" fmla="*/ 106 h 113"/>
                  <a:gd name="T58" fmla="*/ 27 w 79"/>
                  <a:gd name="T59" fmla="*/ 102 h 113"/>
                  <a:gd name="T60" fmla="*/ 23 w 79"/>
                  <a:gd name="T61" fmla="*/ 93 h 113"/>
                  <a:gd name="T62" fmla="*/ 23 w 79"/>
                  <a:gd name="T63" fmla="*/ 84 h 113"/>
                  <a:gd name="T64" fmla="*/ 25 w 79"/>
                  <a:gd name="T65" fmla="*/ 75 h 113"/>
                  <a:gd name="T66" fmla="*/ 29 w 79"/>
                  <a:gd name="T67" fmla="*/ 70 h 113"/>
                  <a:gd name="T68" fmla="*/ 27 w 79"/>
                  <a:gd name="T69" fmla="*/ 66 h 113"/>
                  <a:gd name="T70" fmla="*/ 23 w 79"/>
                  <a:gd name="T71" fmla="*/ 61 h 113"/>
                  <a:gd name="T72" fmla="*/ 20 w 79"/>
                  <a:gd name="T73" fmla="*/ 59 h 113"/>
                  <a:gd name="T74" fmla="*/ 22 w 79"/>
                  <a:gd name="T75" fmla="*/ 52 h 113"/>
                  <a:gd name="T76" fmla="*/ 18 w 79"/>
                  <a:gd name="T77" fmla="*/ 50 h 113"/>
                  <a:gd name="T78" fmla="*/ 11 w 79"/>
                  <a:gd name="T79" fmla="*/ 50 h 113"/>
                  <a:gd name="T80" fmla="*/ 11 w 79"/>
                  <a:gd name="T81" fmla="*/ 48 h 113"/>
                  <a:gd name="T82" fmla="*/ 0 w 79"/>
                  <a:gd name="T83" fmla="*/ 36 h 113"/>
                  <a:gd name="T84" fmla="*/ 0 w 79"/>
                  <a:gd name="T85" fmla="*/ 34 h 113"/>
                  <a:gd name="T86" fmla="*/ 4 w 79"/>
                  <a:gd name="T87" fmla="*/ 27 h 113"/>
                  <a:gd name="T88" fmla="*/ 13 w 79"/>
                  <a:gd name="T89" fmla="*/ 21 h 113"/>
                  <a:gd name="T90" fmla="*/ 13 w 79"/>
                  <a:gd name="T91" fmla="*/ 18 h 113"/>
                  <a:gd name="T92" fmla="*/ 9 w 79"/>
                  <a:gd name="T93" fmla="*/ 18 h 113"/>
                  <a:gd name="T94" fmla="*/ 7 w 79"/>
                  <a:gd name="T95" fmla="*/ 13 h 113"/>
                  <a:gd name="T96" fmla="*/ 9 w 79"/>
                  <a:gd name="T97" fmla="*/ 9 h 113"/>
                  <a:gd name="T98" fmla="*/ 13 w 79"/>
                  <a:gd name="T99" fmla="*/ 9 h 113"/>
                  <a:gd name="T100" fmla="*/ 20 w 79"/>
                  <a:gd name="T101" fmla="*/ 5 h 113"/>
                  <a:gd name="T102" fmla="*/ 22 w 79"/>
                  <a:gd name="T103" fmla="*/ 4 h 113"/>
                  <a:gd name="T104" fmla="*/ 23 w 79"/>
                  <a:gd name="T105" fmla="*/ 2 h 11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79"/>
                  <a:gd name="T160" fmla="*/ 0 h 113"/>
                  <a:gd name="T161" fmla="*/ 79 w 79"/>
                  <a:gd name="T162" fmla="*/ 113 h 11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79" h="113">
                    <a:moveTo>
                      <a:pt x="23" y="0"/>
                    </a:moveTo>
                    <a:lnTo>
                      <a:pt x="25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1" y="11"/>
                    </a:lnTo>
                    <a:lnTo>
                      <a:pt x="45" y="14"/>
                    </a:lnTo>
                    <a:lnTo>
                      <a:pt x="45" y="23"/>
                    </a:lnTo>
                    <a:lnTo>
                      <a:pt x="54" y="25"/>
                    </a:lnTo>
                    <a:lnTo>
                      <a:pt x="59" y="27"/>
                    </a:lnTo>
                    <a:lnTo>
                      <a:pt x="63" y="32"/>
                    </a:lnTo>
                    <a:lnTo>
                      <a:pt x="64" y="34"/>
                    </a:lnTo>
                    <a:lnTo>
                      <a:pt x="68" y="39"/>
                    </a:lnTo>
                    <a:lnTo>
                      <a:pt x="64" y="47"/>
                    </a:lnTo>
                    <a:lnTo>
                      <a:pt x="64" y="48"/>
                    </a:lnTo>
                    <a:lnTo>
                      <a:pt x="64" y="50"/>
                    </a:lnTo>
                    <a:lnTo>
                      <a:pt x="63" y="52"/>
                    </a:lnTo>
                    <a:lnTo>
                      <a:pt x="57" y="54"/>
                    </a:lnTo>
                    <a:lnTo>
                      <a:pt x="56" y="54"/>
                    </a:lnTo>
                    <a:lnTo>
                      <a:pt x="54" y="55"/>
                    </a:lnTo>
                    <a:lnTo>
                      <a:pt x="54" y="61"/>
                    </a:lnTo>
                    <a:lnTo>
                      <a:pt x="52" y="66"/>
                    </a:lnTo>
                    <a:lnTo>
                      <a:pt x="52" y="68"/>
                    </a:lnTo>
                    <a:lnTo>
                      <a:pt x="56" y="73"/>
                    </a:lnTo>
                    <a:lnTo>
                      <a:pt x="57" y="73"/>
                    </a:lnTo>
                    <a:lnTo>
                      <a:pt x="59" y="77"/>
                    </a:lnTo>
                    <a:lnTo>
                      <a:pt x="59" y="79"/>
                    </a:lnTo>
                    <a:lnTo>
                      <a:pt x="61" y="79"/>
                    </a:lnTo>
                    <a:lnTo>
                      <a:pt x="64" y="79"/>
                    </a:lnTo>
                    <a:lnTo>
                      <a:pt x="64" y="81"/>
                    </a:lnTo>
                    <a:lnTo>
                      <a:pt x="64" y="82"/>
                    </a:lnTo>
                    <a:lnTo>
                      <a:pt x="66" y="84"/>
                    </a:lnTo>
                    <a:lnTo>
                      <a:pt x="66" y="86"/>
                    </a:lnTo>
                    <a:lnTo>
                      <a:pt x="77" y="100"/>
                    </a:lnTo>
                    <a:lnTo>
                      <a:pt x="79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8" y="100"/>
                    </a:lnTo>
                    <a:lnTo>
                      <a:pt x="66" y="100"/>
                    </a:lnTo>
                    <a:lnTo>
                      <a:pt x="63" y="102"/>
                    </a:lnTo>
                    <a:lnTo>
                      <a:pt x="61" y="106"/>
                    </a:lnTo>
                    <a:lnTo>
                      <a:pt x="56" y="106"/>
                    </a:lnTo>
                    <a:lnTo>
                      <a:pt x="52" y="107"/>
                    </a:lnTo>
                    <a:lnTo>
                      <a:pt x="48" y="107"/>
                    </a:lnTo>
                    <a:lnTo>
                      <a:pt x="47" y="109"/>
                    </a:lnTo>
                    <a:lnTo>
                      <a:pt x="45" y="111"/>
                    </a:lnTo>
                    <a:lnTo>
                      <a:pt x="43" y="113"/>
                    </a:lnTo>
                    <a:lnTo>
                      <a:pt x="39" y="113"/>
                    </a:lnTo>
                    <a:lnTo>
                      <a:pt x="32" y="109"/>
                    </a:lnTo>
                    <a:lnTo>
                      <a:pt x="29" y="106"/>
                    </a:lnTo>
                    <a:lnTo>
                      <a:pt x="27" y="104"/>
                    </a:lnTo>
                    <a:lnTo>
                      <a:pt x="27" y="102"/>
                    </a:lnTo>
                    <a:lnTo>
                      <a:pt x="27" y="97"/>
                    </a:lnTo>
                    <a:lnTo>
                      <a:pt x="23" y="93"/>
                    </a:lnTo>
                    <a:lnTo>
                      <a:pt x="23" y="84"/>
                    </a:lnTo>
                    <a:lnTo>
                      <a:pt x="25" y="77"/>
                    </a:lnTo>
                    <a:lnTo>
                      <a:pt x="25" y="75"/>
                    </a:lnTo>
                    <a:lnTo>
                      <a:pt x="29" y="72"/>
                    </a:lnTo>
                    <a:lnTo>
                      <a:pt x="29" y="70"/>
                    </a:lnTo>
                    <a:lnTo>
                      <a:pt x="29" y="68"/>
                    </a:lnTo>
                    <a:lnTo>
                      <a:pt x="27" y="66"/>
                    </a:lnTo>
                    <a:lnTo>
                      <a:pt x="27" y="61"/>
                    </a:lnTo>
                    <a:lnTo>
                      <a:pt x="23" y="61"/>
                    </a:lnTo>
                    <a:lnTo>
                      <a:pt x="20" y="59"/>
                    </a:lnTo>
                    <a:lnTo>
                      <a:pt x="22" y="54"/>
                    </a:lnTo>
                    <a:lnTo>
                      <a:pt x="22" y="52"/>
                    </a:lnTo>
                    <a:lnTo>
                      <a:pt x="20" y="50"/>
                    </a:lnTo>
                    <a:lnTo>
                      <a:pt x="18" y="50"/>
                    </a:lnTo>
                    <a:lnTo>
                      <a:pt x="14" y="50"/>
                    </a:lnTo>
                    <a:lnTo>
                      <a:pt x="11" y="50"/>
                    </a:lnTo>
                    <a:lnTo>
                      <a:pt x="11" y="48"/>
                    </a:lnTo>
                    <a:lnTo>
                      <a:pt x="0" y="38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4" y="30"/>
                    </a:lnTo>
                    <a:lnTo>
                      <a:pt x="4" y="27"/>
                    </a:lnTo>
                    <a:lnTo>
                      <a:pt x="4" y="25"/>
                    </a:lnTo>
                    <a:lnTo>
                      <a:pt x="13" y="21"/>
                    </a:lnTo>
                    <a:lnTo>
                      <a:pt x="14" y="20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9" y="18"/>
                    </a:lnTo>
                    <a:lnTo>
                      <a:pt x="7" y="13"/>
                    </a:lnTo>
                    <a:lnTo>
                      <a:pt x="9" y="11"/>
                    </a:lnTo>
                    <a:lnTo>
                      <a:pt x="9" y="9"/>
                    </a:lnTo>
                    <a:lnTo>
                      <a:pt x="13" y="9"/>
                    </a:lnTo>
                    <a:lnTo>
                      <a:pt x="14" y="7"/>
                    </a:lnTo>
                    <a:lnTo>
                      <a:pt x="20" y="5"/>
                    </a:lnTo>
                    <a:lnTo>
                      <a:pt x="20" y="4"/>
                    </a:lnTo>
                    <a:lnTo>
                      <a:pt x="22" y="4"/>
                    </a:lnTo>
                    <a:lnTo>
                      <a:pt x="23" y="4"/>
                    </a:lnTo>
                    <a:lnTo>
                      <a:pt x="23" y="2"/>
                    </a:lnTo>
                    <a:lnTo>
                      <a:pt x="2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6" name="Freeform 5966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7" name="Freeform 5967"/>
              <p:cNvSpPr>
                <a:spLocks/>
              </p:cNvSpPr>
              <p:nvPr/>
            </p:nvSpPr>
            <p:spPr bwMode="auto">
              <a:xfrm>
                <a:off x="1831" y="2613"/>
                <a:ext cx="45" cy="59"/>
              </a:xfrm>
              <a:custGeom>
                <a:avLst/>
                <a:gdLst>
                  <a:gd name="T0" fmla="*/ 0 w 45"/>
                  <a:gd name="T1" fmla="*/ 54 h 59"/>
                  <a:gd name="T2" fmla="*/ 4 w 45"/>
                  <a:gd name="T3" fmla="*/ 50 h 59"/>
                  <a:gd name="T4" fmla="*/ 7 w 45"/>
                  <a:gd name="T5" fmla="*/ 32 h 59"/>
                  <a:gd name="T6" fmla="*/ 5 w 45"/>
                  <a:gd name="T7" fmla="*/ 29 h 59"/>
                  <a:gd name="T8" fmla="*/ 5 w 45"/>
                  <a:gd name="T9" fmla="*/ 29 h 59"/>
                  <a:gd name="T10" fmla="*/ 5 w 45"/>
                  <a:gd name="T11" fmla="*/ 29 h 59"/>
                  <a:gd name="T12" fmla="*/ 2 w 45"/>
                  <a:gd name="T13" fmla="*/ 21 h 59"/>
                  <a:gd name="T14" fmla="*/ 0 w 45"/>
                  <a:gd name="T15" fmla="*/ 9 h 59"/>
                  <a:gd name="T16" fmla="*/ 2 w 45"/>
                  <a:gd name="T17" fmla="*/ 7 h 59"/>
                  <a:gd name="T18" fmla="*/ 5 w 45"/>
                  <a:gd name="T19" fmla="*/ 4 h 59"/>
                  <a:gd name="T20" fmla="*/ 5 w 45"/>
                  <a:gd name="T21" fmla="*/ 2 h 59"/>
                  <a:gd name="T22" fmla="*/ 5 w 45"/>
                  <a:gd name="T23" fmla="*/ 2 h 59"/>
                  <a:gd name="T24" fmla="*/ 7 w 45"/>
                  <a:gd name="T25" fmla="*/ 2 h 59"/>
                  <a:gd name="T26" fmla="*/ 9 w 45"/>
                  <a:gd name="T27" fmla="*/ 0 h 59"/>
                  <a:gd name="T28" fmla="*/ 11 w 45"/>
                  <a:gd name="T29" fmla="*/ 0 h 59"/>
                  <a:gd name="T30" fmla="*/ 21 w 45"/>
                  <a:gd name="T31" fmla="*/ 5 h 59"/>
                  <a:gd name="T32" fmla="*/ 25 w 45"/>
                  <a:gd name="T33" fmla="*/ 5 h 59"/>
                  <a:gd name="T34" fmla="*/ 45 w 45"/>
                  <a:gd name="T35" fmla="*/ 21 h 59"/>
                  <a:gd name="T36" fmla="*/ 45 w 45"/>
                  <a:gd name="T37" fmla="*/ 25 h 59"/>
                  <a:gd name="T38" fmla="*/ 45 w 45"/>
                  <a:gd name="T39" fmla="*/ 25 h 59"/>
                  <a:gd name="T40" fmla="*/ 32 w 45"/>
                  <a:gd name="T41" fmla="*/ 41 h 59"/>
                  <a:gd name="T42" fmla="*/ 30 w 45"/>
                  <a:gd name="T43" fmla="*/ 48 h 59"/>
                  <a:gd name="T44" fmla="*/ 21 w 45"/>
                  <a:gd name="T45" fmla="*/ 55 h 59"/>
                  <a:gd name="T46" fmla="*/ 20 w 45"/>
                  <a:gd name="T47" fmla="*/ 57 h 59"/>
                  <a:gd name="T48" fmla="*/ 18 w 45"/>
                  <a:gd name="T49" fmla="*/ 57 h 59"/>
                  <a:gd name="T50" fmla="*/ 16 w 45"/>
                  <a:gd name="T51" fmla="*/ 55 h 59"/>
                  <a:gd name="T52" fmla="*/ 13 w 45"/>
                  <a:gd name="T53" fmla="*/ 55 h 59"/>
                  <a:gd name="T54" fmla="*/ 7 w 45"/>
                  <a:gd name="T55" fmla="*/ 59 h 59"/>
                  <a:gd name="T56" fmla="*/ 5 w 45"/>
                  <a:gd name="T57" fmla="*/ 57 h 59"/>
                  <a:gd name="T58" fmla="*/ 2 w 45"/>
                  <a:gd name="T59" fmla="*/ 55 h 59"/>
                  <a:gd name="T60" fmla="*/ 0 w 45"/>
                  <a:gd name="T61" fmla="*/ 54 h 5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45"/>
                  <a:gd name="T94" fmla="*/ 0 h 59"/>
                  <a:gd name="T95" fmla="*/ 45 w 45"/>
                  <a:gd name="T96" fmla="*/ 59 h 5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45" h="59">
                    <a:moveTo>
                      <a:pt x="0" y="54"/>
                    </a:moveTo>
                    <a:lnTo>
                      <a:pt x="4" y="50"/>
                    </a:lnTo>
                    <a:lnTo>
                      <a:pt x="7" y="32"/>
                    </a:lnTo>
                    <a:lnTo>
                      <a:pt x="5" y="29"/>
                    </a:lnTo>
                    <a:lnTo>
                      <a:pt x="2" y="21"/>
                    </a:lnTo>
                    <a:lnTo>
                      <a:pt x="0" y="9"/>
                    </a:lnTo>
                    <a:lnTo>
                      <a:pt x="2" y="7"/>
                    </a:lnTo>
                    <a:lnTo>
                      <a:pt x="5" y="4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21" y="5"/>
                    </a:lnTo>
                    <a:lnTo>
                      <a:pt x="25" y="5"/>
                    </a:lnTo>
                    <a:lnTo>
                      <a:pt x="45" y="21"/>
                    </a:lnTo>
                    <a:lnTo>
                      <a:pt x="45" y="25"/>
                    </a:lnTo>
                    <a:lnTo>
                      <a:pt x="32" y="41"/>
                    </a:lnTo>
                    <a:lnTo>
                      <a:pt x="30" y="48"/>
                    </a:lnTo>
                    <a:lnTo>
                      <a:pt x="21" y="55"/>
                    </a:lnTo>
                    <a:lnTo>
                      <a:pt x="20" y="57"/>
                    </a:lnTo>
                    <a:lnTo>
                      <a:pt x="18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7" y="59"/>
                    </a:lnTo>
                    <a:lnTo>
                      <a:pt x="5" y="57"/>
                    </a:lnTo>
                    <a:lnTo>
                      <a:pt x="2" y="55"/>
                    </a:lnTo>
                    <a:lnTo>
                      <a:pt x="0" y="54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8" name="Freeform 5968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19" name="Freeform 5969"/>
              <p:cNvSpPr>
                <a:spLocks/>
              </p:cNvSpPr>
              <p:nvPr/>
            </p:nvSpPr>
            <p:spPr bwMode="auto">
              <a:xfrm>
                <a:off x="2091" y="3730"/>
                <a:ext cx="37" cy="25"/>
              </a:xfrm>
              <a:custGeom>
                <a:avLst/>
                <a:gdLst>
                  <a:gd name="T0" fmla="*/ 1 w 37"/>
                  <a:gd name="T1" fmla="*/ 1 h 25"/>
                  <a:gd name="T2" fmla="*/ 0 w 37"/>
                  <a:gd name="T3" fmla="*/ 1 h 25"/>
                  <a:gd name="T4" fmla="*/ 7 w 37"/>
                  <a:gd name="T5" fmla="*/ 0 h 25"/>
                  <a:gd name="T6" fmla="*/ 7 w 37"/>
                  <a:gd name="T7" fmla="*/ 1 h 25"/>
                  <a:gd name="T8" fmla="*/ 8 w 37"/>
                  <a:gd name="T9" fmla="*/ 1 h 25"/>
                  <a:gd name="T10" fmla="*/ 12 w 37"/>
                  <a:gd name="T11" fmla="*/ 0 h 25"/>
                  <a:gd name="T12" fmla="*/ 12 w 37"/>
                  <a:gd name="T13" fmla="*/ 1 h 25"/>
                  <a:gd name="T14" fmla="*/ 14 w 37"/>
                  <a:gd name="T15" fmla="*/ 1 h 25"/>
                  <a:gd name="T16" fmla="*/ 16 w 37"/>
                  <a:gd name="T17" fmla="*/ 3 h 25"/>
                  <a:gd name="T18" fmla="*/ 17 w 37"/>
                  <a:gd name="T19" fmla="*/ 3 h 25"/>
                  <a:gd name="T20" fmla="*/ 25 w 37"/>
                  <a:gd name="T21" fmla="*/ 5 h 25"/>
                  <a:gd name="T22" fmla="*/ 23 w 37"/>
                  <a:gd name="T23" fmla="*/ 7 h 25"/>
                  <a:gd name="T24" fmla="*/ 25 w 37"/>
                  <a:gd name="T25" fmla="*/ 7 h 25"/>
                  <a:gd name="T26" fmla="*/ 26 w 37"/>
                  <a:gd name="T27" fmla="*/ 10 h 25"/>
                  <a:gd name="T28" fmla="*/ 28 w 37"/>
                  <a:gd name="T29" fmla="*/ 10 h 25"/>
                  <a:gd name="T30" fmla="*/ 28 w 37"/>
                  <a:gd name="T31" fmla="*/ 9 h 25"/>
                  <a:gd name="T32" fmla="*/ 30 w 37"/>
                  <a:gd name="T33" fmla="*/ 10 h 25"/>
                  <a:gd name="T34" fmla="*/ 32 w 37"/>
                  <a:gd name="T35" fmla="*/ 14 h 25"/>
                  <a:gd name="T36" fmla="*/ 34 w 37"/>
                  <a:gd name="T37" fmla="*/ 14 h 25"/>
                  <a:gd name="T38" fmla="*/ 34 w 37"/>
                  <a:gd name="T39" fmla="*/ 16 h 25"/>
                  <a:gd name="T40" fmla="*/ 35 w 37"/>
                  <a:gd name="T41" fmla="*/ 18 h 25"/>
                  <a:gd name="T42" fmla="*/ 35 w 37"/>
                  <a:gd name="T43" fmla="*/ 16 h 25"/>
                  <a:gd name="T44" fmla="*/ 35 w 37"/>
                  <a:gd name="T45" fmla="*/ 18 h 25"/>
                  <a:gd name="T46" fmla="*/ 37 w 37"/>
                  <a:gd name="T47" fmla="*/ 21 h 25"/>
                  <a:gd name="T48" fmla="*/ 37 w 37"/>
                  <a:gd name="T49" fmla="*/ 21 h 25"/>
                  <a:gd name="T50" fmla="*/ 35 w 37"/>
                  <a:gd name="T51" fmla="*/ 21 h 25"/>
                  <a:gd name="T52" fmla="*/ 35 w 37"/>
                  <a:gd name="T53" fmla="*/ 23 h 25"/>
                  <a:gd name="T54" fmla="*/ 35 w 37"/>
                  <a:gd name="T55" fmla="*/ 25 h 25"/>
                  <a:gd name="T56" fmla="*/ 34 w 37"/>
                  <a:gd name="T57" fmla="*/ 25 h 25"/>
                  <a:gd name="T58" fmla="*/ 32 w 37"/>
                  <a:gd name="T59" fmla="*/ 25 h 25"/>
                  <a:gd name="T60" fmla="*/ 30 w 37"/>
                  <a:gd name="T61" fmla="*/ 21 h 25"/>
                  <a:gd name="T62" fmla="*/ 30 w 37"/>
                  <a:gd name="T63" fmla="*/ 19 h 25"/>
                  <a:gd name="T64" fmla="*/ 26 w 37"/>
                  <a:gd name="T65" fmla="*/ 18 h 25"/>
                  <a:gd name="T66" fmla="*/ 26 w 37"/>
                  <a:gd name="T67" fmla="*/ 16 h 25"/>
                  <a:gd name="T68" fmla="*/ 25 w 37"/>
                  <a:gd name="T69" fmla="*/ 14 h 25"/>
                  <a:gd name="T70" fmla="*/ 23 w 37"/>
                  <a:gd name="T71" fmla="*/ 14 h 25"/>
                  <a:gd name="T72" fmla="*/ 23 w 37"/>
                  <a:gd name="T73" fmla="*/ 12 h 25"/>
                  <a:gd name="T74" fmla="*/ 14 w 37"/>
                  <a:gd name="T75" fmla="*/ 9 h 25"/>
                  <a:gd name="T76" fmla="*/ 12 w 37"/>
                  <a:gd name="T77" fmla="*/ 9 h 25"/>
                  <a:gd name="T78" fmla="*/ 12 w 37"/>
                  <a:gd name="T79" fmla="*/ 7 h 25"/>
                  <a:gd name="T80" fmla="*/ 12 w 37"/>
                  <a:gd name="T81" fmla="*/ 7 h 25"/>
                  <a:gd name="T82" fmla="*/ 12 w 37"/>
                  <a:gd name="T83" fmla="*/ 5 h 25"/>
                  <a:gd name="T84" fmla="*/ 8 w 37"/>
                  <a:gd name="T85" fmla="*/ 5 h 25"/>
                  <a:gd name="T86" fmla="*/ 7 w 37"/>
                  <a:gd name="T87" fmla="*/ 5 h 25"/>
                  <a:gd name="T88" fmla="*/ 7 w 37"/>
                  <a:gd name="T89" fmla="*/ 3 h 25"/>
                  <a:gd name="T90" fmla="*/ 5 w 37"/>
                  <a:gd name="T91" fmla="*/ 3 h 25"/>
                  <a:gd name="T92" fmla="*/ 3 w 37"/>
                  <a:gd name="T93" fmla="*/ 1 h 25"/>
                  <a:gd name="T94" fmla="*/ 1 w 37"/>
                  <a:gd name="T95" fmla="*/ 1 h 25"/>
                  <a:gd name="T96" fmla="*/ 1 w 37"/>
                  <a:gd name="T97" fmla="*/ 1 h 2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37"/>
                  <a:gd name="T148" fmla="*/ 0 h 25"/>
                  <a:gd name="T149" fmla="*/ 37 w 37"/>
                  <a:gd name="T150" fmla="*/ 25 h 2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37" h="25">
                    <a:moveTo>
                      <a:pt x="1" y="1"/>
                    </a:moveTo>
                    <a:lnTo>
                      <a:pt x="0" y="1"/>
                    </a:lnTo>
                    <a:lnTo>
                      <a:pt x="7" y="0"/>
                    </a:lnTo>
                    <a:lnTo>
                      <a:pt x="7" y="1"/>
                    </a:lnTo>
                    <a:lnTo>
                      <a:pt x="8" y="1"/>
                    </a:lnTo>
                    <a:lnTo>
                      <a:pt x="12" y="0"/>
                    </a:lnTo>
                    <a:lnTo>
                      <a:pt x="12" y="1"/>
                    </a:lnTo>
                    <a:lnTo>
                      <a:pt x="14" y="1"/>
                    </a:lnTo>
                    <a:lnTo>
                      <a:pt x="16" y="3"/>
                    </a:lnTo>
                    <a:lnTo>
                      <a:pt x="17" y="3"/>
                    </a:lnTo>
                    <a:lnTo>
                      <a:pt x="25" y="5"/>
                    </a:lnTo>
                    <a:lnTo>
                      <a:pt x="23" y="7"/>
                    </a:lnTo>
                    <a:lnTo>
                      <a:pt x="25" y="7"/>
                    </a:lnTo>
                    <a:lnTo>
                      <a:pt x="26" y="10"/>
                    </a:lnTo>
                    <a:lnTo>
                      <a:pt x="28" y="10"/>
                    </a:lnTo>
                    <a:lnTo>
                      <a:pt x="28" y="9"/>
                    </a:lnTo>
                    <a:lnTo>
                      <a:pt x="30" y="10"/>
                    </a:lnTo>
                    <a:lnTo>
                      <a:pt x="32" y="14"/>
                    </a:lnTo>
                    <a:lnTo>
                      <a:pt x="34" y="14"/>
                    </a:lnTo>
                    <a:lnTo>
                      <a:pt x="34" y="16"/>
                    </a:lnTo>
                    <a:lnTo>
                      <a:pt x="35" y="18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7" y="21"/>
                    </a:lnTo>
                    <a:lnTo>
                      <a:pt x="35" y="21"/>
                    </a:lnTo>
                    <a:lnTo>
                      <a:pt x="35" y="23"/>
                    </a:lnTo>
                    <a:lnTo>
                      <a:pt x="35" y="25"/>
                    </a:lnTo>
                    <a:lnTo>
                      <a:pt x="34" y="25"/>
                    </a:lnTo>
                    <a:lnTo>
                      <a:pt x="32" y="25"/>
                    </a:lnTo>
                    <a:lnTo>
                      <a:pt x="30" y="21"/>
                    </a:lnTo>
                    <a:lnTo>
                      <a:pt x="30" y="19"/>
                    </a:lnTo>
                    <a:lnTo>
                      <a:pt x="26" y="18"/>
                    </a:lnTo>
                    <a:lnTo>
                      <a:pt x="26" y="16"/>
                    </a:lnTo>
                    <a:lnTo>
                      <a:pt x="25" y="14"/>
                    </a:lnTo>
                    <a:lnTo>
                      <a:pt x="23" y="14"/>
                    </a:lnTo>
                    <a:lnTo>
                      <a:pt x="23" y="12"/>
                    </a:lnTo>
                    <a:lnTo>
                      <a:pt x="14" y="9"/>
                    </a:lnTo>
                    <a:lnTo>
                      <a:pt x="12" y="9"/>
                    </a:lnTo>
                    <a:lnTo>
                      <a:pt x="12" y="7"/>
                    </a:lnTo>
                    <a:lnTo>
                      <a:pt x="12" y="5"/>
                    </a:lnTo>
                    <a:lnTo>
                      <a:pt x="8" y="5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3" y="1"/>
                    </a:lnTo>
                    <a:lnTo>
                      <a:pt x="1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0" name="Freeform 5970"/>
              <p:cNvSpPr>
                <a:spLocks/>
              </p:cNvSpPr>
              <p:nvPr/>
            </p:nvSpPr>
            <p:spPr bwMode="auto">
              <a:xfrm>
                <a:off x="1661" y="24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"/>
                  <a:gd name="T17" fmla="*/ 1 w 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1" name="Freeform 5971"/>
              <p:cNvSpPr>
                <a:spLocks/>
              </p:cNvSpPr>
              <p:nvPr/>
            </p:nvSpPr>
            <p:spPr bwMode="auto">
              <a:xfrm>
                <a:off x="1661" y="2404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1"/>
                  <a:gd name="T17" fmla="*/ 1 w 1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2" name="Freeform 5972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3" name="Freeform 5973"/>
              <p:cNvSpPr>
                <a:spLocks/>
              </p:cNvSpPr>
              <p:nvPr/>
            </p:nvSpPr>
            <p:spPr bwMode="auto">
              <a:xfrm>
                <a:off x="1663" y="241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4" name="Freeform 5974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5" name="Freeform 5975"/>
              <p:cNvSpPr>
                <a:spLocks/>
              </p:cNvSpPr>
              <p:nvPr/>
            </p:nvSpPr>
            <p:spPr bwMode="auto">
              <a:xfrm>
                <a:off x="1718" y="2450"/>
                <a:ext cx="4" cy="7"/>
              </a:xfrm>
              <a:custGeom>
                <a:avLst/>
                <a:gdLst>
                  <a:gd name="T0" fmla="*/ 2 w 4"/>
                  <a:gd name="T1" fmla="*/ 0 h 7"/>
                  <a:gd name="T2" fmla="*/ 0 w 4"/>
                  <a:gd name="T3" fmla="*/ 0 h 7"/>
                  <a:gd name="T4" fmla="*/ 0 w 4"/>
                  <a:gd name="T5" fmla="*/ 5 h 7"/>
                  <a:gd name="T6" fmla="*/ 2 w 4"/>
                  <a:gd name="T7" fmla="*/ 7 h 7"/>
                  <a:gd name="T8" fmla="*/ 2 w 4"/>
                  <a:gd name="T9" fmla="*/ 7 h 7"/>
                  <a:gd name="T10" fmla="*/ 4 w 4"/>
                  <a:gd name="T11" fmla="*/ 5 h 7"/>
                  <a:gd name="T12" fmla="*/ 4 w 4"/>
                  <a:gd name="T13" fmla="*/ 2 h 7"/>
                  <a:gd name="T14" fmla="*/ 2 w 4"/>
                  <a:gd name="T15" fmla="*/ 0 h 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7"/>
                  <a:gd name="T26" fmla="*/ 4 w 4"/>
                  <a:gd name="T27" fmla="*/ 7 h 7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7">
                    <a:moveTo>
                      <a:pt x="2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7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6" name="Freeform 5976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7" name="Freeform 5977"/>
              <p:cNvSpPr>
                <a:spLocks/>
              </p:cNvSpPr>
              <p:nvPr/>
            </p:nvSpPr>
            <p:spPr bwMode="auto">
              <a:xfrm>
                <a:off x="1713" y="2507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2 w 3"/>
                  <a:gd name="T3" fmla="*/ 0 h 4"/>
                  <a:gd name="T4" fmla="*/ 0 w 3"/>
                  <a:gd name="T5" fmla="*/ 4 h 4"/>
                  <a:gd name="T6" fmla="*/ 2 w 3"/>
                  <a:gd name="T7" fmla="*/ 2 h 4"/>
                  <a:gd name="T8" fmla="*/ 3 w 3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4"/>
                  <a:gd name="T17" fmla="*/ 3 w 3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4">
                    <a:moveTo>
                      <a:pt x="3" y="0"/>
                    </a:moveTo>
                    <a:lnTo>
                      <a:pt x="2" y="0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3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8" name="Freeform 5978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29" name="Freeform 5979"/>
              <p:cNvSpPr>
                <a:spLocks/>
              </p:cNvSpPr>
              <p:nvPr/>
            </p:nvSpPr>
            <p:spPr bwMode="auto">
              <a:xfrm>
                <a:off x="1595" y="2504"/>
                <a:ext cx="5" cy="5"/>
              </a:xfrm>
              <a:custGeom>
                <a:avLst/>
                <a:gdLst>
                  <a:gd name="T0" fmla="*/ 2 w 5"/>
                  <a:gd name="T1" fmla="*/ 2 h 5"/>
                  <a:gd name="T2" fmla="*/ 0 w 5"/>
                  <a:gd name="T3" fmla="*/ 0 h 5"/>
                  <a:gd name="T4" fmla="*/ 0 w 5"/>
                  <a:gd name="T5" fmla="*/ 2 h 5"/>
                  <a:gd name="T6" fmla="*/ 2 w 5"/>
                  <a:gd name="T7" fmla="*/ 3 h 5"/>
                  <a:gd name="T8" fmla="*/ 5 w 5"/>
                  <a:gd name="T9" fmla="*/ 5 h 5"/>
                  <a:gd name="T10" fmla="*/ 5 w 5"/>
                  <a:gd name="T11" fmla="*/ 3 h 5"/>
                  <a:gd name="T12" fmla="*/ 2 w 5"/>
                  <a:gd name="T13" fmla="*/ 3 h 5"/>
                  <a:gd name="T14" fmla="*/ 2 w 5"/>
                  <a:gd name="T15" fmla="*/ 2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"/>
                  <a:gd name="T25" fmla="*/ 0 h 5"/>
                  <a:gd name="T26" fmla="*/ 5 w 5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0" name="Freeform 5980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1" name="Freeform 5981"/>
              <p:cNvSpPr>
                <a:spLocks/>
              </p:cNvSpPr>
              <p:nvPr/>
            </p:nvSpPr>
            <p:spPr bwMode="auto">
              <a:xfrm>
                <a:off x="1605" y="2504"/>
                <a:ext cx="4" cy="5"/>
              </a:xfrm>
              <a:custGeom>
                <a:avLst/>
                <a:gdLst>
                  <a:gd name="T0" fmla="*/ 2 w 4"/>
                  <a:gd name="T1" fmla="*/ 2 h 5"/>
                  <a:gd name="T2" fmla="*/ 0 w 4"/>
                  <a:gd name="T3" fmla="*/ 0 h 5"/>
                  <a:gd name="T4" fmla="*/ 0 w 4"/>
                  <a:gd name="T5" fmla="*/ 2 h 5"/>
                  <a:gd name="T6" fmla="*/ 2 w 4"/>
                  <a:gd name="T7" fmla="*/ 3 h 5"/>
                  <a:gd name="T8" fmla="*/ 2 w 4"/>
                  <a:gd name="T9" fmla="*/ 5 h 5"/>
                  <a:gd name="T10" fmla="*/ 4 w 4"/>
                  <a:gd name="T11" fmla="*/ 5 h 5"/>
                  <a:gd name="T12" fmla="*/ 4 w 4"/>
                  <a:gd name="T13" fmla="*/ 2 h 5"/>
                  <a:gd name="T14" fmla="*/ 2 w 4"/>
                  <a:gd name="T15" fmla="*/ 2 h 5"/>
                  <a:gd name="T16" fmla="*/ 2 w 4"/>
                  <a:gd name="T17" fmla="*/ 2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"/>
                  <a:gd name="T28" fmla="*/ 0 h 5"/>
                  <a:gd name="T29" fmla="*/ 4 w 4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" h="5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4" y="5"/>
                    </a:lnTo>
                    <a:lnTo>
                      <a:pt x="4" y="2"/>
                    </a:lnTo>
                    <a:lnTo>
                      <a:pt x="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2" name="Freeform 5982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3" name="Freeform 5983"/>
              <p:cNvSpPr>
                <a:spLocks/>
              </p:cNvSpPr>
              <p:nvPr/>
            </p:nvSpPr>
            <p:spPr bwMode="auto">
              <a:xfrm>
                <a:off x="1727" y="2520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4 w 6"/>
                  <a:gd name="T3" fmla="*/ 2 h 3"/>
                  <a:gd name="T4" fmla="*/ 0 w 6"/>
                  <a:gd name="T5" fmla="*/ 3 h 3"/>
                  <a:gd name="T6" fmla="*/ 2 w 6"/>
                  <a:gd name="T7" fmla="*/ 3 h 3"/>
                  <a:gd name="T8" fmla="*/ 4 w 6"/>
                  <a:gd name="T9" fmla="*/ 2 h 3"/>
                  <a:gd name="T10" fmla="*/ 6 w 6"/>
                  <a:gd name="T11" fmla="*/ 0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3"/>
                  <a:gd name="T20" fmla="*/ 6 w 6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3">
                    <a:moveTo>
                      <a:pt x="6" y="0"/>
                    </a:moveTo>
                    <a:lnTo>
                      <a:pt x="4" y="2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4" y="2"/>
                    </a:lnTo>
                    <a:lnTo>
                      <a:pt x="6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4" name="Freeform 5984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5" name="Freeform 5985"/>
              <p:cNvSpPr>
                <a:spLocks/>
              </p:cNvSpPr>
              <p:nvPr/>
            </p:nvSpPr>
            <p:spPr bwMode="auto">
              <a:xfrm>
                <a:off x="1711" y="2529"/>
                <a:ext cx="14" cy="12"/>
              </a:xfrm>
              <a:custGeom>
                <a:avLst/>
                <a:gdLst>
                  <a:gd name="T0" fmla="*/ 14 w 14"/>
                  <a:gd name="T1" fmla="*/ 2 h 12"/>
                  <a:gd name="T2" fmla="*/ 13 w 14"/>
                  <a:gd name="T3" fmla="*/ 2 h 12"/>
                  <a:gd name="T4" fmla="*/ 13 w 14"/>
                  <a:gd name="T5" fmla="*/ 5 h 12"/>
                  <a:gd name="T6" fmla="*/ 13 w 14"/>
                  <a:gd name="T7" fmla="*/ 7 h 12"/>
                  <a:gd name="T8" fmla="*/ 14 w 14"/>
                  <a:gd name="T9" fmla="*/ 7 h 12"/>
                  <a:gd name="T10" fmla="*/ 13 w 14"/>
                  <a:gd name="T11" fmla="*/ 11 h 12"/>
                  <a:gd name="T12" fmla="*/ 11 w 14"/>
                  <a:gd name="T13" fmla="*/ 12 h 12"/>
                  <a:gd name="T14" fmla="*/ 0 w 14"/>
                  <a:gd name="T15" fmla="*/ 12 h 12"/>
                  <a:gd name="T16" fmla="*/ 0 w 14"/>
                  <a:gd name="T17" fmla="*/ 12 h 12"/>
                  <a:gd name="T18" fmla="*/ 5 w 14"/>
                  <a:gd name="T19" fmla="*/ 11 h 12"/>
                  <a:gd name="T20" fmla="*/ 5 w 14"/>
                  <a:gd name="T21" fmla="*/ 9 h 12"/>
                  <a:gd name="T22" fmla="*/ 5 w 14"/>
                  <a:gd name="T23" fmla="*/ 5 h 12"/>
                  <a:gd name="T24" fmla="*/ 5 w 14"/>
                  <a:gd name="T25" fmla="*/ 3 h 12"/>
                  <a:gd name="T26" fmla="*/ 5 w 14"/>
                  <a:gd name="T27" fmla="*/ 3 h 12"/>
                  <a:gd name="T28" fmla="*/ 4 w 14"/>
                  <a:gd name="T29" fmla="*/ 3 h 12"/>
                  <a:gd name="T30" fmla="*/ 4 w 14"/>
                  <a:gd name="T31" fmla="*/ 2 h 12"/>
                  <a:gd name="T32" fmla="*/ 4 w 14"/>
                  <a:gd name="T33" fmla="*/ 2 h 12"/>
                  <a:gd name="T34" fmla="*/ 5 w 14"/>
                  <a:gd name="T35" fmla="*/ 2 h 12"/>
                  <a:gd name="T36" fmla="*/ 14 w 14"/>
                  <a:gd name="T37" fmla="*/ 0 h 12"/>
                  <a:gd name="T38" fmla="*/ 14 w 14"/>
                  <a:gd name="T39" fmla="*/ 2 h 1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"/>
                  <a:gd name="T61" fmla="*/ 0 h 12"/>
                  <a:gd name="T62" fmla="*/ 14 w 14"/>
                  <a:gd name="T63" fmla="*/ 12 h 1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" h="12">
                    <a:moveTo>
                      <a:pt x="14" y="2"/>
                    </a:moveTo>
                    <a:lnTo>
                      <a:pt x="13" y="2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4" y="7"/>
                    </a:lnTo>
                    <a:lnTo>
                      <a:pt x="13" y="11"/>
                    </a:lnTo>
                    <a:lnTo>
                      <a:pt x="11" y="12"/>
                    </a:lnTo>
                    <a:lnTo>
                      <a:pt x="0" y="12"/>
                    </a:lnTo>
                    <a:lnTo>
                      <a:pt x="5" y="11"/>
                    </a:lnTo>
                    <a:lnTo>
                      <a:pt x="5" y="9"/>
                    </a:lnTo>
                    <a:lnTo>
                      <a:pt x="5" y="5"/>
                    </a:lnTo>
                    <a:lnTo>
                      <a:pt x="5" y="3"/>
                    </a:lnTo>
                    <a:lnTo>
                      <a:pt x="4" y="3"/>
                    </a:lnTo>
                    <a:lnTo>
                      <a:pt x="4" y="2"/>
                    </a:lnTo>
                    <a:lnTo>
                      <a:pt x="5" y="2"/>
                    </a:lnTo>
                    <a:lnTo>
                      <a:pt x="14" y="0"/>
                    </a:lnTo>
                    <a:lnTo>
                      <a:pt x="1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6" name="Freeform 5986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7" name="Freeform 5987"/>
              <p:cNvSpPr>
                <a:spLocks/>
              </p:cNvSpPr>
              <p:nvPr/>
            </p:nvSpPr>
            <p:spPr bwMode="auto">
              <a:xfrm>
                <a:off x="1895" y="2695"/>
                <a:ext cx="9" cy="7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2 h 7"/>
                  <a:gd name="T4" fmla="*/ 0 w 9"/>
                  <a:gd name="T5" fmla="*/ 4 h 7"/>
                  <a:gd name="T6" fmla="*/ 2 w 9"/>
                  <a:gd name="T7" fmla="*/ 6 h 7"/>
                  <a:gd name="T8" fmla="*/ 8 w 9"/>
                  <a:gd name="T9" fmla="*/ 7 h 7"/>
                  <a:gd name="T10" fmla="*/ 9 w 9"/>
                  <a:gd name="T11" fmla="*/ 7 h 7"/>
                  <a:gd name="T12" fmla="*/ 9 w 9"/>
                  <a:gd name="T13" fmla="*/ 6 h 7"/>
                  <a:gd name="T14" fmla="*/ 8 w 9"/>
                  <a:gd name="T15" fmla="*/ 4 h 7"/>
                  <a:gd name="T16" fmla="*/ 6 w 9"/>
                  <a:gd name="T17" fmla="*/ 4 h 7"/>
                  <a:gd name="T18" fmla="*/ 4 w 9"/>
                  <a:gd name="T19" fmla="*/ 2 h 7"/>
                  <a:gd name="T20" fmla="*/ 2 w 9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7"/>
                  <a:gd name="T35" fmla="*/ 9 w 9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7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8" y="7"/>
                    </a:lnTo>
                    <a:lnTo>
                      <a:pt x="9" y="7"/>
                    </a:lnTo>
                    <a:lnTo>
                      <a:pt x="9" y="6"/>
                    </a:lnTo>
                    <a:lnTo>
                      <a:pt x="8" y="4"/>
                    </a:lnTo>
                    <a:lnTo>
                      <a:pt x="6" y="4"/>
                    </a:lnTo>
                    <a:lnTo>
                      <a:pt x="4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8" name="Freeform 5988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39" name="Freeform 5989"/>
              <p:cNvSpPr>
                <a:spLocks/>
              </p:cNvSpPr>
              <p:nvPr/>
            </p:nvSpPr>
            <p:spPr bwMode="auto">
              <a:xfrm>
                <a:off x="1906" y="27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4 h 4"/>
                  <a:gd name="T4" fmla="*/ 0 w 6"/>
                  <a:gd name="T5" fmla="*/ 4 h 4"/>
                  <a:gd name="T6" fmla="*/ 0 w 6"/>
                  <a:gd name="T7" fmla="*/ 4 h 4"/>
                  <a:gd name="T8" fmla="*/ 0 w 6"/>
                  <a:gd name="T9" fmla="*/ 2 h 4"/>
                  <a:gd name="T10" fmla="*/ 0 w 6"/>
                  <a:gd name="T11" fmla="*/ 2 h 4"/>
                  <a:gd name="T12" fmla="*/ 0 w 6"/>
                  <a:gd name="T13" fmla="*/ 2 h 4"/>
                  <a:gd name="T14" fmla="*/ 2 w 6"/>
                  <a:gd name="T15" fmla="*/ 0 h 4"/>
                  <a:gd name="T16" fmla="*/ 4 w 6"/>
                  <a:gd name="T17" fmla="*/ 0 h 4"/>
                  <a:gd name="T18" fmla="*/ 4 w 6"/>
                  <a:gd name="T19" fmla="*/ 0 h 4"/>
                  <a:gd name="T20" fmla="*/ 6 w 6"/>
                  <a:gd name="T21" fmla="*/ 0 h 4"/>
                  <a:gd name="T22" fmla="*/ 6 w 6"/>
                  <a:gd name="T23" fmla="*/ 2 h 4"/>
                  <a:gd name="T24" fmla="*/ 6 w 6"/>
                  <a:gd name="T25" fmla="*/ 2 h 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6"/>
                  <a:gd name="T40" fmla="*/ 0 h 4"/>
                  <a:gd name="T41" fmla="*/ 6 w 6"/>
                  <a:gd name="T42" fmla="*/ 4 h 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6" h="4">
                    <a:moveTo>
                      <a:pt x="6" y="2"/>
                    </a:moveTo>
                    <a:lnTo>
                      <a:pt x="4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0" name="Freeform 5990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1" name="Freeform 5991"/>
              <p:cNvSpPr>
                <a:spLocks/>
              </p:cNvSpPr>
              <p:nvPr/>
            </p:nvSpPr>
            <p:spPr bwMode="auto">
              <a:xfrm>
                <a:off x="1892" y="2706"/>
                <a:ext cx="34" cy="25"/>
              </a:xfrm>
              <a:custGeom>
                <a:avLst/>
                <a:gdLst>
                  <a:gd name="T0" fmla="*/ 34 w 34"/>
                  <a:gd name="T1" fmla="*/ 2 h 25"/>
                  <a:gd name="T2" fmla="*/ 34 w 34"/>
                  <a:gd name="T3" fmla="*/ 11 h 25"/>
                  <a:gd name="T4" fmla="*/ 28 w 34"/>
                  <a:gd name="T5" fmla="*/ 18 h 25"/>
                  <a:gd name="T6" fmla="*/ 21 w 34"/>
                  <a:gd name="T7" fmla="*/ 23 h 25"/>
                  <a:gd name="T8" fmla="*/ 12 w 34"/>
                  <a:gd name="T9" fmla="*/ 25 h 25"/>
                  <a:gd name="T10" fmla="*/ 11 w 34"/>
                  <a:gd name="T11" fmla="*/ 25 h 25"/>
                  <a:gd name="T12" fmla="*/ 5 w 34"/>
                  <a:gd name="T13" fmla="*/ 25 h 25"/>
                  <a:gd name="T14" fmla="*/ 3 w 34"/>
                  <a:gd name="T15" fmla="*/ 23 h 25"/>
                  <a:gd name="T16" fmla="*/ 2 w 34"/>
                  <a:gd name="T17" fmla="*/ 21 h 25"/>
                  <a:gd name="T18" fmla="*/ 0 w 34"/>
                  <a:gd name="T19" fmla="*/ 4 h 25"/>
                  <a:gd name="T20" fmla="*/ 2 w 34"/>
                  <a:gd name="T21" fmla="*/ 4 h 25"/>
                  <a:gd name="T22" fmla="*/ 3 w 34"/>
                  <a:gd name="T23" fmla="*/ 2 h 25"/>
                  <a:gd name="T24" fmla="*/ 5 w 34"/>
                  <a:gd name="T25" fmla="*/ 0 h 25"/>
                  <a:gd name="T26" fmla="*/ 7 w 34"/>
                  <a:gd name="T27" fmla="*/ 0 h 25"/>
                  <a:gd name="T28" fmla="*/ 12 w 34"/>
                  <a:gd name="T29" fmla="*/ 0 h 25"/>
                  <a:gd name="T30" fmla="*/ 16 w 34"/>
                  <a:gd name="T31" fmla="*/ 2 h 25"/>
                  <a:gd name="T32" fmla="*/ 28 w 34"/>
                  <a:gd name="T33" fmla="*/ 0 h 25"/>
                  <a:gd name="T34" fmla="*/ 32 w 34"/>
                  <a:gd name="T35" fmla="*/ 0 h 25"/>
                  <a:gd name="T36" fmla="*/ 32 w 34"/>
                  <a:gd name="T37" fmla="*/ 0 h 25"/>
                  <a:gd name="T38" fmla="*/ 34 w 34"/>
                  <a:gd name="T39" fmla="*/ 2 h 25"/>
                  <a:gd name="T40" fmla="*/ 34 w 34"/>
                  <a:gd name="T41" fmla="*/ 2 h 25"/>
                  <a:gd name="T42" fmla="*/ 34 w 34"/>
                  <a:gd name="T43" fmla="*/ 2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5"/>
                  <a:gd name="T68" fmla="*/ 34 w 34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5">
                    <a:moveTo>
                      <a:pt x="34" y="2"/>
                    </a:moveTo>
                    <a:lnTo>
                      <a:pt x="34" y="11"/>
                    </a:lnTo>
                    <a:lnTo>
                      <a:pt x="28" y="18"/>
                    </a:lnTo>
                    <a:lnTo>
                      <a:pt x="21" y="23"/>
                    </a:lnTo>
                    <a:lnTo>
                      <a:pt x="12" y="25"/>
                    </a:lnTo>
                    <a:lnTo>
                      <a:pt x="11" y="25"/>
                    </a:lnTo>
                    <a:lnTo>
                      <a:pt x="5" y="25"/>
                    </a:lnTo>
                    <a:lnTo>
                      <a:pt x="3" y="23"/>
                    </a:lnTo>
                    <a:lnTo>
                      <a:pt x="2" y="21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3" y="2"/>
                    </a:lnTo>
                    <a:lnTo>
                      <a:pt x="5" y="0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6" y="2"/>
                    </a:lnTo>
                    <a:lnTo>
                      <a:pt x="28" y="0"/>
                    </a:lnTo>
                    <a:lnTo>
                      <a:pt x="32" y="0"/>
                    </a:lnTo>
                    <a:lnTo>
                      <a:pt x="3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2" name="Freeform 5992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3" name="Freeform 5993"/>
              <p:cNvSpPr>
                <a:spLocks/>
              </p:cNvSpPr>
              <p:nvPr/>
            </p:nvSpPr>
            <p:spPr bwMode="auto">
              <a:xfrm>
                <a:off x="1883" y="2702"/>
                <a:ext cx="9" cy="13"/>
              </a:xfrm>
              <a:custGeom>
                <a:avLst/>
                <a:gdLst>
                  <a:gd name="T0" fmla="*/ 9 w 9"/>
                  <a:gd name="T1" fmla="*/ 6 h 13"/>
                  <a:gd name="T2" fmla="*/ 9 w 9"/>
                  <a:gd name="T3" fmla="*/ 6 h 13"/>
                  <a:gd name="T4" fmla="*/ 7 w 9"/>
                  <a:gd name="T5" fmla="*/ 8 h 13"/>
                  <a:gd name="T6" fmla="*/ 7 w 9"/>
                  <a:gd name="T7" fmla="*/ 9 h 13"/>
                  <a:gd name="T8" fmla="*/ 3 w 9"/>
                  <a:gd name="T9" fmla="*/ 13 h 13"/>
                  <a:gd name="T10" fmla="*/ 2 w 9"/>
                  <a:gd name="T11" fmla="*/ 13 h 13"/>
                  <a:gd name="T12" fmla="*/ 2 w 9"/>
                  <a:gd name="T13" fmla="*/ 11 h 13"/>
                  <a:gd name="T14" fmla="*/ 0 w 9"/>
                  <a:gd name="T15" fmla="*/ 9 h 13"/>
                  <a:gd name="T16" fmla="*/ 0 w 9"/>
                  <a:gd name="T17" fmla="*/ 9 h 13"/>
                  <a:gd name="T18" fmla="*/ 2 w 9"/>
                  <a:gd name="T19" fmla="*/ 8 h 13"/>
                  <a:gd name="T20" fmla="*/ 3 w 9"/>
                  <a:gd name="T21" fmla="*/ 6 h 13"/>
                  <a:gd name="T22" fmla="*/ 3 w 9"/>
                  <a:gd name="T23" fmla="*/ 4 h 13"/>
                  <a:gd name="T24" fmla="*/ 3 w 9"/>
                  <a:gd name="T25" fmla="*/ 2 h 13"/>
                  <a:gd name="T26" fmla="*/ 5 w 9"/>
                  <a:gd name="T27" fmla="*/ 2 h 13"/>
                  <a:gd name="T28" fmla="*/ 7 w 9"/>
                  <a:gd name="T29" fmla="*/ 2 h 13"/>
                  <a:gd name="T30" fmla="*/ 7 w 9"/>
                  <a:gd name="T31" fmla="*/ 2 h 13"/>
                  <a:gd name="T32" fmla="*/ 9 w 9"/>
                  <a:gd name="T33" fmla="*/ 0 h 13"/>
                  <a:gd name="T34" fmla="*/ 9 w 9"/>
                  <a:gd name="T35" fmla="*/ 2 h 13"/>
                  <a:gd name="T36" fmla="*/ 7 w 9"/>
                  <a:gd name="T37" fmla="*/ 2 h 13"/>
                  <a:gd name="T38" fmla="*/ 7 w 9"/>
                  <a:gd name="T39" fmla="*/ 4 h 13"/>
                  <a:gd name="T40" fmla="*/ 7 w 9"/>
                  <a:gd name="T41" fmla="*/ 4 h 13"/>
                  <a:gd name="T42" fmla="*/ 9 w 9"/>
                  <a:gd name="T43" fmla="*/ 4 h 13"/>
                  <a:gd name="T44" fmla="*/ 9 w 9"/>
                  <a:gd name="T45" fmla="*/ 6 h 13"/>
                  <a:gd name="T46" fmla="*/ 9 w 9"/>
                  <a:gd name="T47" fmla="*/ 6 h 1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"/>
                  <a:gd name="T73" fmla="*/ 0 h 13"/>
                  <a:gd name="T74" fmla="*/ 9 w 9"/>
                  <a:gd name="T75" fmla="*/ 13 h 1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" h="13">
                    <a:moveTo>
                      <a:pt x="9" y="6"/>
                    </a:moveTo>
                    <a:lnTo>
                      <a:pt x="9" y="6"/>
                    </a:lnTo>
                    <a:lnTo>
                      <a:pt x="7" y="8"/>
                    </a:lnTo>
                    <a:lnTo>
                      <a:pt x="7" y="9"/>
                    </a:lnTo>
                    <a:lnTo>
                      <a:pt x="3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0" y="9"/>
                    </a:lnTo>
                    <a:lnTo>
                      <a:pt x="2" y="8"/>
                    </a:lnTo>
                    <a:lnTo>
                      <a:pt x="3" y="6"/>
                    </a:lnTo>
                    <a:lnTo>
                      <a:pt x="3" y="4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4"/>
                    </a:lnTo>
                    <a:lnTo>
                      <a:pt x="9" y="4"/>
                    </a:lnTo>
                    <a:lnTo>
                      <a:pt x="9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4" name="Freeform 5994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5" name="Freeform 5995"/>
              <p:cNvSpPr>
                <a:spLocks/>
              </p:cNvSpPr>
              <p:nvPr/>
            </p:nvSpPr>
            <p:spPr bwMode="auto">
              <a:xfrm>
                <a:off x="1901" y="269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2 h 2"/>
                  <a:gd name="T10" fmla="*/ 0 w 2"/>
                  <a:gd name="T11" fmla="*/ 0 h 2"/>
                  <a:gd name="T12" fmla="*/ 0 w 2"/>
                  <a:gd name="T13" fmla="*/ 0 h 2"/>
                  <a:gd name="T14" fmla="*/ 2 w 2"/>
                  <a:gd name="T15" fmla="*/ 0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2"/>
                  <a:gd name="T26" fmla="*/ 2 w 2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6" name="Rectangle 5996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7" name="Rectangle 5997"/>
              <p:cNvSpPr>
                <a:spLocks noChangeArrowheads="1"/>
              </p:cNvSpPr>
              <p:nvPr/>
            </p:nvSpPr>
            <p:spPr bwMode="auto">
              <a:xfrm>
                <a:off x="104" y="2608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8" name="Freeform 5998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49" name="Freeform 5999"/>
              <p:cNvSpPr>
                <a:spLocks/>
              </p:cNvSpPr>
              <p:nvPr/>
            </p:nvSpPr>
            <p:spPr bwMode="auto">
              <a:xfrm>
                <a:off x="179" y="2670"/>
                <a:ext cx="7" cy="7"/>
              </a:xfrm>
              <a:custGeom>
                <a:avLst/>
                <a:gdLst>
                  <a:gd name="T0" fmla="*/ 0 w 7"/>
                  <a:gd name="T1" fmla="*/ 0 h 7"/>
                  <a:gd name="T2" fmla="*/ 2 w 7"/>
                  <a:gd name="T3" fmla="*/ 0 h 7"/>
                  <a:gd name="T4" fmla="*/ 2 w 7"/>
                  <a:gd name="T5" fmla="*/ 0 h 7"/>
                  <a:gd name="T6" fmla="*/ 4 w 7"/>
                  <a:gd name="T7" fmla="*/ 2 h 7"/>
                  <a:gd name="T8" fmla="*/ 4 w 7"/>
                  <a:gd name="T9" fmla="*/ 4 h 7"/>
                  <a:gd name="T10" fmla="*/ 5 w 7"/>
                  <a:gd name="T11" fmla="*/ 6 h 7"/>
                  <a:gd name="T12" fmla="*/ 7 w 7"/>
                  <a:gd name="T13" fmla="*/ 7 h 7"/>
                  <a:gd name="T14" fmla="*/ 2 w 7"/>
                  <a:gd name="T15" fmla="*/ 7 h 7"/>
                  <a:gd name="T16" fmla="*/ 0 w 7"/>
                  <a:gd name="T17" fmla="*/ 6 h 7"/>
                  <a:gd name="T18" fmla="*/ 0 w 7"/>
                  <a:gd name="T19" fmla="*/ 4 h 7"/>
                  <a:gd name="T20" fmla="*/ 2 w 7"/>
                  <a:gd name="T21" fmla="*/ 4 h 7"/>
                  <a:gd name="T22" fmla="*/ 2 w 7"/>
                  <a:gd name="T23" fmla="*/ 4 h 7"/>
                  <a:gd name="T24" fmla="*/ 2 w 7"/>
                  <a:gd name="T25" fmla="*/ 2 h 7"/>
                  <a:gd name="T26" fmla="*/ 2 w 7"/>
                  <a:gd name="T27" fmla="*/ 2 h 7"/>
                  <a:gd name="T28" fmla="*/ 0 w 7"/>
                  <a:gd name="T29" fmla="*/ 0 h 7"/>
                  <a:gd name="T30" fmla="*/ 0 w 7"/>
                  <a:gd name="T31" fmla="*/ 0 h 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7"/>
                  <a:gd name="T49" fmla="*/ 0 h 7"/>
                  <a:gd name="T50" fmla="*/ 7 w 7"/>
                  <a:gd name="T51" fmla="*/ 7 h 7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7" h="7">
                    <a:moveTo>
                      <a:pt x="0" y="0"/>
                    </a:moveTo>
                    <a:lnTo>
                      <a:pt x="2" y="0"/>
                    </a:lnTo>
                    <a:lnTo>
                      <a:pt x="4" y="2"/>
                    </a:lnTo>
                    <a:lnTo>
                      <a:pt x="4" y="4"/>
                    </a:lnTo>
                    <a:lnTo>
                      <a:pt x="5" y="6"/>
                    </a:lnTo>
                    <a:lnTo>
                      <a:pt x="7" y="7"/>
                    </a:lnTo>
                    <a:lnTo>
                      <a:pt x="2" y="7"/>
                    </a:lnTo>
                    <a:lnTo>
                      <a:pt x="0" y="6"/>
                    </a:lnTo>
                    <a:lnTo>
                      <a:pt x="0" y="4"/>
                    </a:lnTo>
                    <a:lnTo>
                      <a:pt x="2" y="4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0" name="Freeform 6000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1" name="Freeform 6001"/>
              <p:cNvSpPr>
                <a:spLocks/>
              </p:cNvSpPr>
              <p:nvPr/>
            </p:nvSpPr>
            <p:spPr bwMode="auto">
              <a:xfrm>
                <a:off x="1895" y="270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0 w 2"/>
                  <a:gd name="T9" fmla="*/ 0 h 2"/>
                  <a:gd name="T10" fmla="*/ 0 w 2"/>
                  <a:gd name="T11" fmla="*/ 0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2" name="Freeform 6002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3" name="Freeform 6003"/>
              <p:cNvSpPr>
                <a:spLocks/>
              </p:cNvSpPr>
              <p:nvPr/>
            </p:nvSpPr>
            <p:spPr bwMode="auto">
              <a:xfrm>
                <a:off x="1271" y="2404"/>
                <a:ext cx="19" cy="41"/>
              </a:xfrm>
              <a:custGeom>
                <a:avLst/>
                <a:gdLst>
                  <a:gd name="T0" fmla="*/ 14 w 19"/>
                  <a:gd name="T1" fmla="*/ 0 h 41"/>
                  <a:gd name="T2" fmla="*/ 12 w 19"/>
                  <a:gd name="T3" fmla="*/ 0 h 41"/>
                  <a:gd name="T4" fmla="*/ 11 w 19"/>
                  <a:gd name="T5" fmla="*/ 0 h 41"/>
                  <a:gd name="T6" fmla="*/ 7 w 19"/>
                  <a:gd name="T7" fmla="*/ 9 h 41"/>
                  <a:gd name="T8" fmla="*/ 2 w 19"/>
                  <a:gd name="T9" fmla="*/ 9 h 41"/>
                  <a:gd name="T10" fmla="*/ 2 w 19"/>
                  <a:gd name="T11" fmla="*/ 39 h 41"/>
                  <a:gd name="T12" fmla="*/ 0 w 19"/>
                  <a:gd name="T13" fmla="*/ 41 h 41"/>
                  <a:gd name="T14" fmla="*/ 3 w 19"/>
                  <a:gd name="T15" fmla="*/ 41 h 41"/>
                  <a:gd name="T16" fmla="*/ 7 w 19"/>
                  <a:gd name="T17" fmla="*/ 41 h 41"/>
                  <a:gd name="T18" fmla="*/ 7 w 19"/>
                  <a:gd name="T19" fmla="*/ 41 h 41"/>
                  <a:gd name="T20" fmla="*/ 7 w 19"/>
                  <a:gd name="T21" fmla="*/ 39 h 41"/>
                  <a:gd name="T22" fmla="*/ 7 w 19"/>
                  <a:gd name="T23" fmla="*/ 37 h 41"/>
                  <a:gd name="T24" fmla="*/ 14 w 19"/>
                  <a:gd name="T25" fmla="*/ 32 h 41"/>
                  <a:gd name="T26" fmla="*/ 14 w 19"/>
                  <a:gd name="T27" fmla="*/ 28 h 41"/>
                  <a:gd name="T28" fmla="*/ 14 w 19"/>
                  <a:gd name="T29" fmla="*/ 28 h 41"/>
                  <a:gd name="T30" fmla="*/ 16 w 19"/>
                  <a:gd name="T31" fmla="*/ 10 h 41"/>
                  <a:gd name="T32" fmla="*/ 19 w 19"/>
                  <a:gd name="T33" fmla="*/ 5 h 41"/>
                  <a:gd name="T34" fmla="*/ 19 w 19"/>
                  <a:gd name="T35" fmla="*/ 3 h 41"/>
                  <a:gd name="T36" fmla="*/ 18 w 19"/>
                  <a:gd name="T37" fmla="*/ 1 h 41"/>
                  <a:gd name="T38" fmla="*/ 14 w 19"/>
                  <a:gd name="T39" fmla="*/ 0 h 41"/>
                  <a:gd name="T40" fmla="*/ 14 w 19"/>
                  <a:gd name="T41" fmla="*/ 0 h 4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41"/>
                  <a:gd name="T65" fmla="*/ 19 w 19"/>
                  <a:gd name="T66" fmla="*/ 41 h 4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41">
                    <a:moveTo>
                      <a:pt x="14" y="0"/>
                    </a:moveTo>
                    <a:lnTo>
                      <a:pt x="12" y="0"/>
                    </a:lnTo>
                    <a:lnTo>
                      <a:pt x="11" y="0"/>
                    </a:lnTo>
                    <a:lnTo>
                      <a:pt x="7" y="9"/>
                    </a:lnTo>
                    <a:lnTo>
                      <a:pt x="2" y="9"/>
                    </a:lnTo>
                    <a:lnTo>
                      <a:pt x="2" y="39"/>
                    </a:lnTo>
                    <a:lnTo>
                      <a:pt x="0" y="41"/>
                    </a:lnTo>
                    <a:lnTo>
                      <a:pt x="3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7" y="37"/>
                    </a:lnTo>
                    <a:lnTo>
                      <a:pt x="14" y="32"/>
                    </a:lnTo>
                    <a:lnTo>
                      <a:pt x="14" y="28"/>
                    </a:lnTo>
                    <a:lnTo>
                      <a:pt x="16" y="10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18" y="1"/>
                    </a:lnTo>
                    <a:lnTo>
                      <a:pt x="14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4" name="Freeform 6004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5" name="Freeform 6005"/>
              <p:cNvSpPr>
                <a:spLocks/>
              </p:cNvSpPr>
              <p:nvPr/>
            </p:nvSpPr>
            <p:spPr bwMode="auto">
              <a:xfrm>
                <a:off x="1258" y="2470"/>
                <a:ext cx="38" cy="21"/>
              </a:xfrm>
              <a:custGeom>
                <a:avLst/>
                <a:gdLst>
                  <a:gd name="T0" fmla="*/ 11 w 38"/>
                  <a:gd name="T1" fmla="*/ 0 h 21"/>
                  <a:gd name="T2" fmla="*/ 9 w 38"/>
                  <a:gd name="T3" fmla="*/ 2 h 21"/>
                  <a:gd name="T4" fmla="*/ 9 w 38"/>
                  <a:gd name="T5" fmla="*/ 3 h 21"/>
                  <a:gd name="T6" fmla="*/ 7 w 38"/>
                  <a:gd name="T7" fmla="*/ 5 h 21"/>
                  <a:gd name="T8" fmla="*/ 6 w 38"/>
                  <a:gd name="T9" fmla="*/ 5 h 21"/>
                  <a:gd name="T10" fmla="*/ 6 w 38"/>
                  <a:gd name="T11" fmla="*/ 7 h 21"/>
                  <a:gd name="T12" fmla="*/ 2 w 38"/>
                  <a:gd name="T13" fmla="*/ 7 h 21"/>
                  <a:gd name="T14" fmla="*/ 0 w 38"/>
                  <a:gd name="T15" fmla="*/ 11 h 21"/>
                  <a:gd name="T16" fmla="*/ 0 w 38"/>
                  <a:gd name="T17" fmla="*/ 12 h 21"/>
                  <a:gd name="T18" fmla="*/ 4 w 38"/>
                  <a:gd name="T19" fmla="*/ 14 h 21"/>
                  <a:gd name="T20" fmla="*/ 24 w 38"/>
                  <a:gd name="T21" fmla="*/ 19 h 21"/>
                  <a:gd name="T22" fmla="*/ 31 w 38"/>
                  <a:gd name="T23" fmla="*/ 21 h 21"/>
                  <a:gd name="T24" fmla="*/ 36 w 38"/>
                  <a:gd name="T25" fmla="*/ 18 h 21"/>
                  <a:gd name="T26" fmla="*/ 38 w 38"/>
                  <a:gd name="T27" fmla="*/ 18 h 21"/>
                  <a:gd name="T28" fmla="*/ 36 w 38"/>
                  <a:gd name="T29" fmla="*/ 16 h 21"/>
                  <a:gd name="T30" fmla="*/ 36 w 38"/>
                  <a:gd name="T31" fmla="*/ 11 h 21"/>
                  <a:gd name="T32" fmla="*/ 36 w 38"/>
                  <a:gd name="T33" fmla="*/ 11 h 21"/>
                  <a:gd name="T34" fmla="*/ 34 w 38"/>
                  <a:gd name="T35" fmla="*/ 9 h 21"/>
                  <a:gd name="T36" fmla="*/ 32 w 38"/>
                  <a:gd name="T37" fmla="*/ 9 h 21"/>
                  <a:gd name="T38" fmla="*/ 32 w 38"/>
                  <a:gd name="T39" fmla="*/ 7 h 21"/>
                  <a:gd name="T40" fmla="*/ 31 w 38"/>
                  <a:gd name="T41" fmla="*/ 9 h 21"/>
                  <a:gd name="T42" fmla="*/ 29 w 38"/>
                  <a:gd name="T43" fmla="*/ 9 h 21"/>
                  <a:gd name="T44" fmla="*/ 27 w 38"/>
                  <a:gd name="T45" fmla="*/ 9 h 21"/>
                  <a:gd name="T46" fmla="*/ 25 w 38"/>
                  <a:gd name="T47" fmla="*/ 9 h 21"/>
                  <a:gd name="T48" fmla="*/ 25 w 38"/>
                  <a:gd name="T49" fmla="*/ 9 h 21"/>
                  <a:gd name="T50" fmla="*/ 25 w 38"/>
                  <a:gd name="T51" fmla="*/ 7 h 21"/>
                  <a:gd name="T52" fmla="*/ 24 w 38"/>
                  <a:gd name="T53" fmla="*/ 7 h 21"/>
                  <a:gd name="T54" fmla="*/ 22 w 38"/>
                  <a:gd name="T55" fmla="*/ 7 h 21"/>
                  <a:gd name="T56" fmla="*/ 22 w 38"/>
                  <a:gd name="T57" fmla="*/ 5 h 21"/>
                  <a:gd name="T58" fmla="*/ 20 w 38"/>
                  <a:gd name="T59" fmla="*/ 5 h 21"/>
                  <a:gd name="T60" fmla="*/ 18 w 38"/>
                  <a:gd name="T61" fmla="*/ 3 h 21"/>
                  <a:gd name="T62" fmla="*/ 16 w 38"/>
                  <a:gd name="T63" fmla="*/ 2 h 21"/>
                  <a:gd name="T64" fmla="*/ 13 w 38"/>
                  <a:gd name="T65" fmla="*/ 2 h 21"/>
                  <a:gd name="T66" fmla="*/ 11 w 38"/>
                  <a:gd name="T67" fmla="*/ 0 h 2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8"/>
                  <a:gd name="T103" fmla="*/ 0 h 21"/>
                  <a:gd name="T104" fmla="*/ 38 w 38"/>
                  <a:gd name="T105" fmla="*/ 21 h 21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8" h="21">
                    <a:moveTo>
                      <a:pt x="11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7" y="5"/>
                    </a:lnTo>
                    <a:lnTo>
                      <a:pt x="6" y="5"/>
                    </a:lnTo>
                    <a:lnTo>
                      <a:pt x="6" y="7"/>
                    </a:lnTo>
                    <a:lnTo>
                      <a:pt x="2" y="7"/>
                    </a:lnTo>
                    <a:lnTo>
                      <a:pt x="0" y="11"/>
                    </a:lnTo>
                    <a:lnTo>
                      <a:pt x="0" y="12"/>
                    </a:lnTo>
                    <a:lnTo>
                      <a:pt x="4" y="14"/>
                    </a:lnTo>
                    <a:lnTo>
                      <a:pt x="24" y="19"/>
                    </a:lnTo>
                    <a:lnTo>
                      <a:pt x="31" y="21"/>
                    </a:lnTo>
                    <a:lnTo>
                      <a:pt x="36" y="18"/>
                    </a:lnTo>
                    <a:lnTo>
                      <a:pt x="38" y="18"/>
                    </a:lnTo>
                    <a:lnTo>
                      <a:pt x="36" y="16"/>
                    </a:lnTo>
                    <a:lnTo>
                      <a:pt x="36" y="11"/>
                    </a:lnTo>
                    <a:lnTo>
                      <a:pt x="34" y="9"/>
                    </a:lnTo>
                    <a:lnTo>
                      <a:pt x="32" y="9"/>
                    </a:lnTo>
                    <a:lnTo>
                      <a:pt x="32" y="7"/>
                    </a:lnTo>
                    <a:lnTo>
                      <a:pt x="31" y="9"/>
                    </a:lnTo>
                    <a:lnTo>
                      <a:pt x="29" y="9"/>
                    </a:lnTo>
                    <a:lnTo>
                      <a:pt x="27" y="9"/>
                    </a:lnTo>
                    <a:lnTo>
                      <a:pt x="25" y="9"/>
                    </a:lnTo>
                    <a:lnTo>
                      <a:pt x="25" y="7"/>
                    </a:lnTo>
                    <a:lnTo>
                      <a:pt x="24" y="7"/>
                    </a:lnTo>
                    <a:lnTo>
                      <a:pt x="22" y="7"/>
                    </a:lnTo>
                    <a:lnTo>
                      <a:pt x="22" y="5"/>
                    </a:lnTo>
                    <a:lnTo>
                      <a:pt x="20" y="5"/>
                    </a:lnTo>
                    <a:lnTo>
                      <a:pt x="18" y="3"/>
                    </a:lnTo>
                    <a:lnTo>
                      <a:pt x="16" y="2"/>
                    </a:lnTo>
                    <a:lnTo>
                      <a:pt x="13" y="2"/>
                    </a:lnTo>
                    <a:lnTo>
                      <a:pt x="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6" name="Freeform 6006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7" name="Freeform 6007"/>
              <p:cNvSpPr>
                <a:spLocks/>
              </p:cNvSpPr>
              <p:nvPr/>
            </p:nvSpPr>
            <p:spPr bwMode="auto">
              <a:xfrm>
                <a:off x="1326" y="2523"/>
                <a:ext cx="52" cy="45"/>
              </a:xfrm>
              <a:custGeom>
                <a:avLst/>
                <a:gdLst>
                  <a:gd name="T0" fmla="*/ 34 w 52"/>
                  <a:gd name="T1" fmla="*/ 6 h 45"/>
                  <a:gd name="T2" fmla="*/ 27 w 52"/>
                  <a:gd name="T3" fmla="*/ 6 h 45"/>
                  <a:gd name="T4" fmla="*/ 20 w 52"/>
                  <a:gd name="T5" fmla="*/ 2 h 45"/>
                  <a:gd name="T6" fmla="*/ 15 w 52"/>
                  <a:gd name="T7" fmla="*/ 4 h 45"/>
                  <a:gd name="T8" fmla="*/ 4 w 52"/>
                  <a:gd name="T9" fmla="*/ 0 h 45"/>
                  <a:gd name="T10" fmla="*/ 4 w 52"/>
                  <a:gd name="T11" fmla="*/ 0 h 45"/>
                  <a:gd name="T12" fmla="*/ 0 w 52"/>
                  <a:gd name="T13" fmla="*/ 2 h 45"/>
                  <a:gd name="T14" fmla="*/ 0 w 52"/>
                  <a:gd name="T15" fmla="*/ 4 h 45"/>
                  <a:gd name="T16" fmla="*/ 0 w 52"/>
                  <a:gd name="T17" fmla="*/ 4 h 45"/>
                  <a:gd name="T18" fmla="*/ 2 w 52"/>
                  <a:gd name="T19" fmla="*/ 6 h 45"/>
                  <a:gd name="T20" fmla="*/ 0 w 52"/>
                  <a:gd name="T21" fmla="*/ 9 h 45"/>
                  <a:gd name="T22" fmla="*/ 0 w 52"/>
                  <a:gd name="T23" fmla="*/ 13 h 45"/>
                  <a:gd name="T24" fmla="*/ 2 w 52"/>
                  <a:gd name="T25" fmla="*/ 18 h 45"/>
                  <a:gd name="T26" fmla="*/ 2 w 52"/>
                  <a:gd name="T27" fmla="*/ 20 h 45"/>
                  <a:gd name="T28" fmla="*/ 6 w 52"/>
                  <a:gd name="T29" fmla="*/ 22 h 45"/>
                  <a:gd name="T30" fmla="*/ 6 w 52"/>
                  <a:gd name="T31" fmla="*/ 22 h 45"/>
                  <a:gd name="T32" fmla="*/ 13 w 52"/>
                  <a:gd name="T33" fmla="*/ 26 h 45"/>
                  <a:gd name="T34" fmla="*/ 13 w 52"/>
                  <a:gd name="T35" fmla="*/ 26 h 45"/>
                  <a:gd name="T36" fmla="*/ 15 w 52"/>
                  <a:gd name="T37" fmla="*/ 22 h 45"/>
                  <a:gd name="T38" fmla="*/ 15 w 52"/>
                  <a:gd name="T39" fmla="*/ 20 h 45"/>
                  <a:gd name="T40" fmla="*/ 11 w 52"/>
                  <a:gd name="T41" fmla="*/ 20 h 45"/>
                  <a:gd name="T42" fmla="*/ 11 w 52"/>
                  <a:gd name="T43" fmla="*/ 18 h 45"/>
                  <a:gd name="T44" fmla="*/ 13 w 52"/>
                  <a:gd name="T45" fmla="*/ 18 h 45"/>
                  <a:gd name="T46" fmla="*/ 15 w 52"/>
                  <a:gd name="T47" fmla="*/ 18 h 45"/>
                  <a:gd name="T48" fmla="*/ 18 w 52"/>
                  <a:gd name="T49" fmla="*/ 22 h 45"/>
                  <a:gd name="T50" fmla="*/ 20 w 52"/>
                  <a:gd name="T51" fmla="*/ 26 h 45"/>
                  <a:gd name="T52" fmla="*/ 22 w 52"/>
                  <a:gd name="T53" fmla="*/ 27 h 45"/>
                  <a:gd name="T54" fmla="*/ 24 w 52"/>
                  <a:gd name="T55" fmla="*/ 27 h 45"/>
                  <a:gd name="T56" fmla="*/ 31 w 52"/>
                  <a:gd name="T57" fmla="*/ 31 h 45"/>
                  <a:gd name="T58" fmla="*/ 34 w 52"/>
                  <a:gd name="T59" fmla="*/ 34 h 45"/>
                  <a:gd name="T60" fmla="*/ 34 w 52"/>
                  <a:gd name="T61" fmla="*/ 42 h 45"/>
                  <a:gd name="T62" fmla="*/ 36 w 52"/>
                  <a:gd name="T63" fmla="*/ 42 h 45"/>
                  <a:gd name="T64" fmla="*/ 38 w 52"/>
                  <a:gd name="T65" fmla="*/ 43 h 45"/>
                  <a:gd name="T66" fmla="*/ 40 w 52"/>
                  <a:gd name="T67" fmla="*/ 45 h 45"/>
                  <a:gd name="T68" fmla="*/ 41 w 52"/>
                  <a:gd name="T69" fmla="*/ 43 h 45"/>
                  <a:gd name="T70" fmla="*/ 40 w 52"/>
                  <a:gd name="T71" fmla="*/ 40 h 45"/>
                  <a:gd name="T72" fmla="*/ 40 w 52"/>
                  <a:gd name="T73" fmla="*/ 40 h 45"/>
                  <a:gd name="T74" fmla="*/ 41 w 52"/>
                  <a:gd name="T75" fmla="*/ 42 h 45"/>
                  <a:gd name="T76" fmla="*/ 43 w 52"/>
                  <a:gd name="T77" fmla="*/ 43 h 45"/>
                  <a:gd name="T78" fmla="*/ 45 w 52"/>
                  <a:gd name="T79" fmla="*/ 45 h 45"/>
                  <a:gd name="T80" fmla="*/ 47 w 52"/>
                  <a:gd name="T81" fmla="*/ 45 h 45"/>
                  <a:gd name="T82" fmla="*/ 49 w 52"/>
                  <a:gd name="T83" fmla="*/ 43 h 45"/>
                  <a:gd name="T84" fmla="*/ 49 w 52"/>
                  <a:gd name="T85" fmla="*/ 42 h 45"/>
                  <a:gd name="T86" fmla="*/ 49 w 52"/>
                  <a:gd name="T87" fmla="*/ 38 h 45"/>
                  <a:gd name="T88" fmla="*/ 49 w 52"/>
                  <a:gd name="T89" fmla="*/ 38 h 45"/>
                  <a:gd name="T90" fmla="*/ 50 w 52"/>
                  <a:gd name="T91" fmla="*/ 36 h 45"/>
                  <a:gd name="T92" fmla="*/ 50 w 52"/>
                  <a:gd name="T93" fmla="*/ 34 h 45"/>
                  <a:gd name="T94" fmla="*/ 47 w 52"/>
                  <a:gd name="T95" fmla="*/ 33 h 45"/>
                  <a:gd name="T96" fmla="*/ 47 w 52"/>
                  <a:gd name="T97" fmla="*/ 27 h 45"/>
                  <a:gd name="T98" fmla="*/ 49 w 52"/>
                  <a:gd name="T99" fmla="*/ 26 h 45"/>
                  <a:gd name="T100" fmla="*/ 50 w 52"/>
                  <a:gd name="T101" fmla="*/ 26 h 45"/>
                  <a:gd name="T102" fmla="*/ 52 w 52"/>
                  <a:gd name="T103" fmla="*/ 26 h 45"/>
                  <a:gd name="T104" fmla="*/ 52 w 52"/>
                  <a:gd name="T105" fmla="*/ 26 h 45"/>
                  <a:gd name="T106" fmla="*/ 52 w 52"/>
                  <a:gd name="T107" fmla="*/ 26 h 45"/>
                  <a:gd name="T108" fmla="*/ 38 w 52"/>
                  <a:gd name="T109" fmla="*/ 13 h 45"/>
                  <a:gd name="T110" fmla="*/ 36 w 52"/>
                  <a:gd name="T111" fmla="*/ 6 h 45"/>
                  <a:gd name="T112" fmla="*/ 34 w 52"/>
                  <a:gd name="T113" fmla="*/ 6 h 4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52"/>
                  <a:gd name="T172" fmla="*/ 0 h 45"/>
                  <a:gd name="T173" fmla="*/ 52 w 52"/>
                  <a:gd name="T174" fmla="*/ 45 h 45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52" h="45">
                    <a:moveTo>
                      <a:pt x="34" y="6"/>
                    </a:moveTo>
                    <a:lnTo>
                      <a:pt x="27" y="6"/>
                    </a:lnTo>
                    <a:lnTo>
                      <a:pt x="20" y="2"/>
                    </a:lnTo>
                    <a:lnTo>
                      <a:pt x="15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13"/>
                    </a:lnTo>
                    <a:lnTo>
                      <a:pt x="2" y="18"/>
                    </a:lnTo>
                    <a:lnTo>
                      <a:pt x="2" y="20"/>
                    </a:lnTo>
                    <a:lnTo>
                      <a:pt x="6" y="22"/>
                    </a:lnTo>
                    <a:lnTo>
                      <a:pt x="13" y="26"/>
                    </a:lnTo>
                    <a:lnTo>
                      <a:pt x="15" y="22"/>
                    </a:lnTo>
                    <a:lnTo>
                      <a:pt x="15" y="20"/>
                    </a:lnTo>
                    <a:lnTo>
                      <a:pt x="11" y="20"/>
                    </a:lnTo>
                    <a:lnTo>
                      <a:pt x="11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8" y="22"/>
                    </a:lnTo>
                    <a:lnTo>
                      <a:pt x="20" y="26"/>
                    </a:lnTo>
                    <a:lnTo>
                      <a:pt x="22" y="27"/>
                    </a:lnTo>
                    <a:lnTo>
                      <a:pt x="24" y="27"/>
                    </a:lnTo>
                    <a:lnTo>
                      <a:pt x="31" y="31"/>
                    </a:lnTo>
                    <a:lnTo>
                      <a:pt x="34" y="34"/>
                    </a:lnTo>
                    <a:lnTo>
                      <a:pt x="34" y="42"/>
                    </a:lnTo>
                    <a:lnTo>
                      <a:pt x="36" y="42"/>
                    </a:lnTo>
                    <a:lnTo>
                      <a:pt x="38" y="43"/>
                    </a:lnTo>
                    <a:lnTo>
                      <a:pt x="40" y="45"/>
                    </a:lnTo>
                    <a:lnTo>
                      <a:pt x="41" y="43"/>
                    </a:lnTo>
                    <a:lnTo>
                      <a:pt x="40" y="40"/>
                    </a:lnTo>
                    <a:lnTo>
                      <a:pt x="41" y="42"/>
                    </a:lnTo>
                    <a:lnTo>
                      <a:pt x="43" y="43"/>
                    </a:lnTo>
                    <a:lnTo>
                      <a:pt x="45" y="45"/>
                    </a:lnTo>
                    <a:lnTo>
                      <a:pt x="47" y="45"/>
                    </a:lnTo>
                    <a:lnTo>
                      <a:pt x="49" y="43"/>
                    </a:lnTo>
                    <a:lnTo>
                      <a:pt x="49" y="42"/>
                    </a:lnTo>
                    <a:lnTo>
                      <a:pt x="49" y="38"/>
                    </a:lnTo>
                    <a:lnTo>
                      <a:pt x="50" y="36"/>
                    </a:lnTo>
                    <a:lnTo>
                      <a:pt x="50" y="34"/>
                    </a:lnTo>
                    <a:lnTo>
                      <a:pt x="47" y="33"/>
                    </a:lnTo>
                    <a:lnTo>
                      <a:pt x="47" y="27"/>
                    </a:lnTo>
                    <a:lnTo>
                      <a:pt x="49" y="26"/>
                    </a:lnTo>
                    <a:lnTo>
                      <a:pt x="50" y="26"/>
                    </a:lnTo>
                    <a:lnTo>
                      <a:pt x="52" y="26"/>
                    </a:lnTo>
                    <a:lnTo>
                      <a:pt x="38" y="13"/>
                    </a:lnTo>
                    <a:lnTo>
                      <a:pt x="36" y="6"/>
                    </a:lnTo>
                    <a:lnTo>
                      <a:pt x="34" y="6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8" name="Freeform 6008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59" name="Freeform 6009"/>
              <p:cNvSpPr>
                <a:spLocks/>
              </p:cNvSpPr>
              <p:nvPr/>
            </p:nvSpPr>
            <p:spPr bwMode="auto">
              <a:xfrm>
                <a:off x="1534" y="2375"/>
                <a:ext cx="3" cy="2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3 w 3"/>
                  <a:gd name="T5" fmla="*/ 2 h 2"/>
                  <a:gd name="T6" fmla="*/ 3 w 3"/>
                  <a:gd name="T7" fmla="*/ 2 h 2"/>
                  <a:gd name="T8" fmla="*/ 0 w 3"/>
                  <a:gd name="T9" fmla="*/ 2 h 2"/>
                  <a:gd name="T10" fmla="*/ 0 w 3"/>
                  <a:gd name="T11" fmla="*/ 2 h 2"/>
                  <a:gd name="T12" fmla="*/ 0 w 3"/>
                  <a:gd name="T13" fmla="*/ 2 h 2"/>
                  <a:gd name="T14" fmla="*/ 0 w 3"/>
                  <a:gd name="T15" fmla="*/ 0 h 2"/>
                  <a:gd name="T16" fmla="*/ 0 w 3"/>
                  <a:gd name="T17" fmla="*/ 0 h 2"/>
                  <a:gd name="T18" fmla="*/ 2 w 3"/>
                  <a:gd name="T19" fmla="*/ 0 h 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2"/>
                  <a:gd name="T32" fmla="*/ 3 w 3"/>
                  <a:gd name="T33" fmla="*/ 2 h 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0" name="Freeform 6010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1" name="Freeform 6011"/>
              <p:cNvSpPr>
                <a:spLocks/>
              </p:cNvSpPr>
              <p:nvPr/>
            </p:nvSpPr>
            <p:spPr bwMode="auto">
              <a:xfrm>
                <a:off x="1527" y="2395"/>
                <a:ext cx="7" cy="3"/>
              </a:xfrm>
              <a:custGeom>
                <a:avLst/>
                <a:gdLst>
                  <a:gd name="T0" fmla="*/ 5 w 7"/>
                  <a:gd name="T1" fmla="*/ 0 h 3"/>
                  <a:gd name="T2" fmla="*/ 7 w 7"/>
                  <a:gd name="T3" fmla="*/ 1 h 3"/>
                  <a:gd name="T4" fmla="*/ 7 w 7"/>
                  <a:gd name="T5" fmla="*/ 3 h 3"/>
                  <a:gd name="T6" fmla="*/ 5 w 7"/>
                  <a:gd name="T7" fmla="*/ 3 h 3"/>
                  <a:gd name="T8" fmla="*/ 2 w 7"/>
                  <a:gd name="T9" fmla="*/ 1 h 3"/>
                  <a:gd name="T10" fmla="*/ 0 w 7"/>
                  <a:gd name="T11" fmla="*/ 0 h 3"/>
                  <a:gd name="T12" fmla="*/ 2 w 7"/>
                  <a:gd name="T13" fmla="*/ 0 h 3"/>
                  <a:gd name="T14" fmla="*/ 5 w 7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"/>
                  <a:gd name="T25" fmla="*/ 0 h 3"/>
                  <a:gd name="T26" fmla="*/ 7 w 7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" h="3">
                    <a:moveTo>
                      <a:pt x="5" y="0"/>
                    </a:moveTo>
                    <a:lnTo>
                      <a:pt x="7" y="1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2" y="1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2" name="Freeform 6012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3" name="Freeform 6013"/>
              <p:cNvSpPr>
                <a:spLocks/>
              </p:cNvSpPr>
              <p:nvPr/>
            </p:nvSpPr>
            <p:spPr bwMode="auto">
              <a:xfrm>
                <a:off x="1511" y="2379"/>
                <a:ext cx="44" cy="32"/>
              </a:xfrm>
              <a:custGeom>
                <a:avLst/>
                <a:gdLst>
                  <a:gd name="T0" fmla="*/ 41 w 44"/>
                  <a:gd name="T1" fmla="*/ 32 h 32"/>
                  <a:gd name="T2" fmla="*/ 41 w 44"/>
                  <a:gd name="T3" fmla="*/ 30 h 32"/>
                  <a:gd name="T4" fmla="*/ 43 w 44"/>
                  <a:gd name="T5" fmla="*/ 26 h 32"/>
                  <a:gd name="T6" fmla="*/ 41 w 44"/>
                  <a:gd name="T7" fmla="*/ 25 h 32"/>
                  <a:gd name="T8" fmla="*/ 39 w 44"/>
                  <a:gd name="T9" fmla="*/ 23 h 32"/>
                  <a:gd name="T10" fmla="*/ 39 w 44"/>
                  <a:gd name="T11" fmla="*/ 21 h 32"/>
                  <a:gd name="T12" fmla="*/ 41 w 44"/>
                  <a:gd name="T13" fmla="*/ 21 h 32"/>
                  <a:gd name="T14" fmla="*/ 43 w 44"/>
                  <a:gd name="T15" fmla="*/ 19 h 32"/>
                  <a:gd name="T16" fmla="*/ 43 w 44"/>
                  <a:gd name="T17" fmla="*/ 14 h 32"/>
                  <a:gd name="T18" fmla="*/ 43 w 44"/>
                  <a:gd name="T19" fmla="*/ 14 h 32"/>
                  <a:gd name="T20" fmla="*/ 44 w 44"/>
                  <a:gd name="T21" fmla="*/ 12 h 32"/>
                  <a:gd name="T22" fmla="*/ 43 w 44"/>
                  <a:gd name="T23" fmla="*/ 10 h 32"/>
                  <a:gd name="T24" fmla="*/ 43 w 44"/>
                  <a:gd name="T25" fmla="*/ 7 h 32"/>
                  <a:gd name="T26" fmla="*/ 43 w 44"/>
                  <a:gd name="T27" fmla="*/ 3 h 32"/>
                  <a:gd name="T28" fmla="*/ 41 w 44"/>
                  <a:gd name="T29" fmla="*/ 1 h 32"/>
                  <a:gd name="T30" fmla="*/ 41 w 44"/>
                  <a:gd name="T31" fmla="*/ 1 h 32"/>
                  <a:gd name="T32" fmla="*/ 41 w 44"/>
                  <a:gd name="T33" fmla="*/ 1 h 32"/>
                  <a:gd name="T34" fmla="*/ 39 w 44"/>
                  <a:gd name="T35" fmla="*/ 3 h 32"/>
                  <a:gd name="T36" fmla="*/ 30 w 44"/>
                  <a:gd name="T37" fmla="*/ 1 h 32"/>
                  <a:gd name="T38" fmla="*/ 25 w 44"/>
                  <a:gd name="T39" fmla="*/ 0 h 32"/>
                  <a:gd name="T40" fmla="*/ 21 w 44"/>
                  <a:gd name="T41" fmla="*/ 0 h 32"/>
                  <a:gd name="T42" fmla="*/ 18 w 44"/>
                  <a:gd name="T43" fmla="*/ 0 h 32"/>
                  <a:gd name="T44" fmla="*/ 16 w 44"/>
                  <a:gd name="T45" fmla="*/ 1 h 32"/>
                  <a:gd name="T46" fmla="*/ 14 w 44"/>
                  <a:gd name="T47" fmla="*/ 3 h 32"/>
                  <a:gd name="T48" fmla="*/ 14 w 44"/>
                  <a:gd name="T49" fmla="*/ 5 h 32"/>
                  <a:gd name="T50" fmla="*/ 16 w 44"/>
                  <a:gd name="T51" fmla="*/ 5 h 32"/>
                  <a:gd name="T52" fmla="*/ 21 w 44"/>
                  <a:gd name="T53" fmla="*/ 5 h 32"/>
                  <a:gd name="T54" fmla="*/ 25 w 44"/>
                  <a:gd name="T55" fmla="*/ 7 h 32"/>
                  <a:gd name="T56" fmla="*/ 25 w 44"/>
                  <a:gd name="T57" fmla="*/ 8 h 32"/>
                  <a:gd name="T58" fmla="*/ 25 w 44"/>
                  <a:gd name="T59" fmla="*/ 14 h 32"/>
                  <a:gd name="T60" fmla="*/ 25 w 44"/>
                  <a:gd name="T61" fmla="*/ 16 h 32"/>
                  <a:gd name="T62" fmla="*/ 32 w 44"/>
                  <a:gd name="T63" fmla="*/ 21 h 32"/>
                  <a:gd name="T64" fmla="*/ 32 w 44"/>
                  <a:gd name="T65" fmla="*/ 21 h 32"/>
                  <a:gd name="T66" fmla="*/ 30 w 44"/>
                  <a:gd name="T67" fmla="*/ 23 h 32"/>
                  <a:gd name="T68" fmla="*/ 12 w 44"/>
                  <a:gd name="T69" fmla="*/ 23 h 32"/>
                  <a:gd name="T70" fmla="*/ 9 w 44"/>
                  <a:gd name="T71" fmla="*/ 21 h 32"/>
                  <a:gd name="T72" fmla="*/ 0 w 44"/>
                  <a:gd name="T73" fmla="*/ 21 h 32"/>
                  <a:gd name="T74" fmla="*/ 0 w 44"/>
                  <a:gd name="T75" fmla="*/ 23 h 32"/>
                  <a:gd name="T76" fmla="*/ 0 w 44"/>
                  <a:gd name="T77" fmla="*/ 25 h 32"/>
                  <a:gd name="T78" fmla="*/ 1 w 44"/>
                  <a:gd name="T79" fmla="*/ 26 h 32"/>
                  <a:gd name="T80" fmla="*/ 5 w 44"/>
                  <a:gd name="T81" fmla="*/ 30 h 32"/>
                  <a:gd name="T82" fmla="*/ 7 w 44"/>
                  <a:gd name="T83" fmla="*/ 32 h 32"/>
                  <a:gd name="T84" fmla="*/ 9 w 44"/>
                  <a:gd name="T85" fmla="*/ 30 h 32"/>
                  <a:gd name="T86" fmla="*/ 9 w 44"/>
                  <a:gd name="T87" fmla="*/ 28 h 32"/>
                  <a:gd name="T88" fmla="*/ 9 w 44"/>
                  <a:gd name="T89" fmla="*/ 28 h 32"/>
                  <a:gd name="T90" fmla="*/ 10 w 44"/>
                  <a:gd name="T91" fmla="*/ 28 h 32"/>
                  <a:gd name="T92" fmla="*/ 25 w 44"/>
                  <a:gd name="T93" fmla="*/ 30 h 32"/>
                  <a:gd name="T94" fmla="*/ 32 w 44"/>
                  <a:gd name="T95" fmla="*/ 28 h 32"/>
                  <a:gd name="T96" fmla="*/ 35 w 44"/>
                  <a:gd name="T97" fmla="*/ 28 h 32"/>
                  <a:gd name="T98" fmla="*/ 41 w 44"/>
                  <a:gd name="T99" fmla="*/ 30 h 32"/>
                  <a:gd name="T100" fmla="*/ 41 w 44"/>
                  <a:gd name="T101" fmla="*/ 32 h 3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4"/>
                  <a:gd name="T154" fmla="*/ 0 h 32"/>
                  <a:gd name="T155" fmla="*/ 44 w 44"/>
                  <a:gd name="T156" fmla="*/ 32 h 3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4" h="32">
                    <a:moveTo>
                      <a:pt x="41" y="32"/>
                    </a:moveTo>
                    <a:lnTo>
                      <a:pt x="41" y="30"/>
                    </a:lnTo>
                    <a:lnTo>
                      <a:pt x="43" y="26"/>
                    </a:lnTo>
                    <a:lnTo>
                      <a:pt x="41" y="25"/>
                    </a:lnTo>
                    <a:lnTo>
                      <a:pt x="39" y="23"/>
                    </a:lnTo>
                    <a:lnTo>
                      <a:pt x="39" y="21"/>
                    </a:lnTo>
                    <a:lnTo>
                      <a:pt x="41" y="21"/>
                    </a:lnTo>
                    <a:lnTo>
                      <a:pt x="43" y="19"/>
                    </a:lnTo>
                    <a:lnTo>
                      <a:pt x="43" y="14"/>
                    </a:lnTo>
                    <a:lnTo>
                      <a:pt x="44" y="12"/>
                    </a:lnTo>
                    <a:lnTo>
                      <a:pt x="43" y="10"/>
                    </a:lnTo>
                    <a:lnTo>
                      <a:pt x="43" y="7"/>
                    </a:lnTo>
                    <a:lnTo>
                      <a:pt x="43" y="3"/>
                    </a:lnTo>
                    <a:lnTo>
                      <a:pt x="41" y="1"/>
                    </a:lnTo>
                    <a:lnTo>
                      <a:pt x="39" y="3"/>
                    </a:lnTo>
                    <a:lnTo>
                      <a:pt x="30" y="1"/>
                    </a:lnTo>
                    <a:lnTo>
                      <a:pt x="25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6" y="1"/>
                    </a:lnTo>
                    <a:lnTo>
                      <a:pt x="14" y="3"/>
                    </a:lnTo>
                    <a:lnTo>
                      <a:pt x="14" y="5"/>
                    </a:lnTo>
                    <a:lnTo>
                      <a:pt x="16" y="5"/>
                    </a:lnTo>
                    <a:lnTo>
                      <a:pt x="21" y="5"/>
                    </a:lnTo>
                    <a:lnTo>
                      <a:pt x="25" y="7"/>
                    </a:lnTo>
                    <a:lnTo>
                      <a:pt x="25" y="8"/>
                    </a:lnTo>
                    <a:lnTo>
                      <a:pt x="25" y="14"/>
                    </a:lnTo>
                    <a:lnTo>
                      <a:pt x="25" y="16"/>
                    </a:lnTo>
                    <a:lnTo>
                      <a:pt x="32" y="21"/>
                    </a:lnTo>
                    <a:lnTo>
                      <a:pt x="30" y="23"/>
                    </a:lnTo>
                    <a:lnTo>
                      <a:pt x="12" y="23"/>
                    </a:lnTo>
                    <a:lnTo>
                      <a:pt x="9" y="21"/>
                    </a:lnTo>
                    <a:lnTo>
                      <a:pt x="0" y="21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1" y="26"/>
                    </a:lnTo>
                    <a:lnTo>
                      <a:pt x="5" y="30"/>
                    </a:lnTo>
                    <a:lnTo>
                      <a:pt x="7" y="32"/>
                    </a:lnTo>
                    <a:lnTo>
                      <a:pt x="9" y="30"/>
                    </a:lnTo>
                    <a:lnTo>
                      <a:pt x="9" y="28"/>
                    </a:lnTo>
                    <a:lnTo>
                      <a:pt x="10" y="28"/>
                    </a:lnTo>
                    <a:lnTo>
                      <a:pt x="25" y="30"/>
                    </a:lnTo>
                    <a:lnTo>
                      <a:pt x="32" y="28"/>
                    </a:lnTo>
                    <a:lnTo>
                      <a:pt x="35" y="28"/>
                    </a:lnTo>
                    <a:lnTo>
                      <a:pt x="41" y="30"/>
                    </a:lnTo>
                    <a:lnTo>
                      <a:pt x="41" y="3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4" name="Freeform 6014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5" name="Freeform 6015"/>
              <p:cNvSpPr>
                <a:spLocks/>
              </p:cNvSpPr>
              <p:nvPr/>
            </p:nvSpPr>
            <p:spPr bwMode="auto">
              <a:xfrm>
                <a:off x="1520" y="2620"/>
                <a:ext cx="624" cy="655"/>
              </a:xfrm>
              <a:custGeom>
                <a:avLst/>
                <a:gdLst>
                  <a:gd name="T0" fmla="*/ 193 w 624"/>
                  <a:gd name="T1" fmla="*/ 16 h 655"/>
                  <a:gd name="T2" fmla="*/ 145 w 624"/>
                  <a:gd name="T3" fmla="*/ 18 h 655"/>
                  <a:gd name="T4" fmla="*/ 166 w 624"/>
                  <a:gd name="T5" fmla="*/ 45 h 655"/>
                  <a:gd name="T6" fmla="*/ 155 w 624"/>
                  <a:gd name="T7" fmla="*/ 54 h 655"/>
                  <a:gd name="T8" fmla="*/ 130 w 624"/>
                  <a:gd name="T9" fmla="*/ 70 h 655"/>
                  <a:gd name="T10" fmla="*/ 105 w 624"/>
                  <a:gd name="T11" fmla="*/ 56 h 655"/>
                  <a:gd name="T12" fmla="*/ 87 w 624"/>
                  <a:gd name="T13" fmla="*/ 52 h 655"/>
                  <a:gd name="T14" fmla="*/ 64 w 624"/>
                  <a:gd name="T15" fmla="*/ 66 h 655"/>
                  <a:gd name="T16" fmla="*/ 71 w 624"/>
                  <a:gd name="T17" fmla="*/ 73 h 655"/>
                  <a:gd name="T18" fmla="*/ 66 w 624"/>
                  <a:gd name="T19" fmla="*/ 125 h 655"/>
                  <a:gd name="T20" fmla="*/ 12 w 624"/>
                  <a:gd name="T21" fmla="*/ 177 h 655"/>
                  <a:gd name="T22" fmla="*/ 3 w 624"/>
                  <a:gd name="T23" fmla="*/ 215 h 655"/>
                  <a:gd name="T24" fmla="*/ 25 w 624"/>
                  <a:gd name="T25" fmla="*/ 236 h 655"/>
                  <a:gd name="T26" fmla="*/ 53 w 624"/>
                  <a:gd name="T27" fmla="*/ 258 h 655"/>
                  <a:gd name="T28" fmla="*/ 73 w 624"/>
                  <a:gd name="T29" fmla="*/ 258 h 655"/>
                  <a:gd name="T30" fmla="*/ 134 w 624"/>
                  <a:gd name="T31" fmla="*/ 261 h 655"/>
                  <a:gd name="T32" fmla="*/ 171 w 624"/>
                  <a:gd name="T33" fmla="*/ 290 h 655"/>
                  <a:gd name="T34" fmla="*/ 216 w 624"/>
                  <a:gd name="T35" fmla="*/ 319 h 655"/>
                  <a:gd name="T36" fmla="*/ 245 w 624"/>
                  <a:gd name="T37" fmla="*/ 354 h 655"/>
                  <a:gd name="T38" fmla="*/ 254 w 624"/>
                  <a:gd name="T39" fmla="*/ 405 h 655"/>
                  <a:gd name="T40" fmla="*/ 254 w 624"/>
                  <a:gd name="T41" fmla="*/ 417 h 655"/>
                  <a:gd name="T42" fmla="*/ 288 w 624"/>
                  <a:gd name="T43" fmla="*/ 448 h 655"/>
                  <a:gd name="T44" fmla="*/ 309 w 624"/>
                  <a:gd name="T45" fmla="*/ 476 h 655"/>
                  <a:gd name="T46" fmla="*/ 313 w 624"/>
                  <a:gd name="T47" fmla="*/ 537 h 655"/>
                  <a:gd name="T48" fmla="*/ 259 w 624"/>
                  <a:gd name="T49" fmla="*/ 589 h 655"/>
                  <a:gd name="T50" fmla="*/ 286 w 624"/>
                  <a:gd name="T51" fmla="*/ 603 h 655"/>
                  <a:gd name="T52" fmla="*/ 304 w 624"/>
                  <a:gd name="T53" fmla="*/ 610 h 655"/>
                  <a:gd name="T54" fmla="*/ 329 w 624"/>
                  <a:gd name="T55" fmla="*/ 634 h 655"/>
                  <a:gd name="T56" fmla="*/ 325 w 624"/>
                  <a:gd name="T57" fmla="*/ 653 h 655"/>
                  <a:gd name="T58" fmla="*/ 393 w 624"/>
                  <a:gd name="T59" fmla="*/ 562 h 655"/>
                  <a:gd name="T60" fmla="*/ 402 w 624"/>
                  <a:gd name="T61" fmla="*/ 528 h 655"/>
                  <a:gd name="T62" fmla="*/ 417 w 624"/>
                  <a:gd name="T63" fmla="*/ 492 h 655"/>
                  <a:gd name="T64" fmla="*/ 456 w 624"/>
                  <a:gd name="T65" fmla="*/ 469 h 655"/>
                  <a:gd name="T66" fmla="*/ 469 w 624"/>
                  <a:gd name="T67" fmla="*/ 458 h 655"/>
                  <a:gd name="T68" fmla="*/ 485 w 624"/>
                  <a:gd name="T69" fmla="*/ 458 h 655"/>
                  <a:gd name="T70" fmla="*/ 524 w 624"/>
                  <a:gd name="T71" fmla="*/ 430 h 655"/>
                  <a:gd name="T72" fmla="*/ 565 w 624"/>
                  <a:gd name="T73" fmla="*/ 292 h 655"/>
                  <a:gd name="T74" fmla="*/ 594 w 624"/>
                  <a:gd name="T75" fmla="*/ 165 h 655"/>
                  <a:gd name="T76" fmla="*/ 486 w 624"/>
                  <a:gd name="T77" fmla="*/ 122 h 655"/>
                  <a:gd name="T78" fmla="*/ 472 w 624"/>
                  <a:gd name="T79" fmla="*/ 118 h 655"/>
                  <a:gd name="T80" fmla="*/ 463 w 624"/>
                  <a:gd name="T81" fmla="*/ 106 h 655"/>
                  <a:gd name="T82" fmla="*/ 447 w 624"/>
                  <a:gd name="T83" fmla="*/ 100 h 655"/>
                  <a:gd name="T84" fmla="*/ 409 w 624"/>
                  <a:gd name="T85" fmla="*/ 99 h 655"/>
                  <a:gd name="T86" fmla="*/ 392 w 624"/>
                  <a:gd name="T87" fmla="*/ 122 h 655"/>
                  <a:gd name="T88" fmla="*/ 375 w 624"/>
                  <a:gd name="T89" fmla="*/ 113 h 655"/>
                  <a:gd name="T90" fmla="*/ 359 w 624"/>
                  <a:gd name="T91" fmla="*/ 113 h 655"/>
                  <a:gd name="T92" fmla="*/ 365 w 624"/>
                  <a:gd name="T93" fmla="*/ 113 h 655"/>
                  <a:gd name="T94" fmla="*/ 368 w 624"/>
                  <a:gd name="T95" fmla="*/ 102 h 655"/>
                  <a:gd name="T96" fmla="*/ 366 w 624"/>
                  <a:gd name="T97" fmla="*/ 97 h 655"/>
                  <a:gd name="T98" fmla="*/ 359 w 624"/>
                  <a:gd name="T99" fmla="*/ 90 h 655"/>
                  <a:gd name="T100" fmla="*/ 375 w 624"/>
                  <a:gd name="T101" fmla="*/ 54 h 655"/>
                  <a:gd name="T102" fmla="*/ 341 w 624"/>
                  <a:gd name="T103" fmla="*/ 41 h 655"/>
                  <a:gd name="T104" fmla="*/ 313 w 624"/>
                  <a:gd name="T105" fmla="*/ 48 h 655"/>
                  <a:gd name="T106" fmla="*/ 288 w 624"/>
                  <a:gd name="T107" fmla="*/ 52 h 655"/>
                  <a:gd name="T108" fmla="*/ 266 w 624"/>
                  <a:gd name="T109" fmla="*/ 50 h 655"/>
                  <a:gd name="T110" fmla="*/ 243 w 624"/>
                  <a:gd name="T111" fmla="*/ 63 h 655"/>
                  <a:gd name="T112" fmla="*/ 223 w 624"/>
                  <a:gd name="T113" fmla="*/ 43 h 655"/>
                  <a:gd name="T114" fmla="*/ 227 w 624"/>
                  <a:gd name="T115" fmla="*/ 16 h 655"/>
                  <a:gd name="T116" fmla="*/ 218 w 624"/>
                  <a:gd name="T117" fmla="*/ 0 h 65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624"/>
                  <a:gd name="T178" fmla="*/ 0 h 655"/>
                  <a:gd name="T179" fmla="*/ 624 w 624"/>
                  <a:gd name="T180" fmla="*/ 655 h 655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624" h="655">
                    <a:moveTo>
                      <a:pt x="211" y="0"/>
                    </a:moveTo>
                    <a:lnTo>
                      <a:pt x="211" y="4"/>
                    </a:lnTo>
                    <a:lnTo>
                      <a:pt x="205" y="9"/>
                    </a:lnTo>
                    <a:lnTo>
                      <a:pt x="205" y="11"/>
                    </a:lnTo>
                    <a:lnTo>
                      <a:pt x="200" y="11"/>
                    </a:lnTo>
                    <a:lnTo>
                      <a:pt x="196" y="13"/>
                    </a:lnTo>
                    <a:lnTo>
                      <a:pt x="195" y="14"/>
                    </a:lnTo>
                    <a:lnTo>
                      <a:pt x="193" y="16"/>
                    </a:lnTo>
                    <a:lnTo>
                      <a:pt x="173" y="20"/>
                    </a:lnTo>
                    <a:lnTo>
                      <a:pt x="173" y="22"/>
                    </a:lnTo>
                    <a:lnTo>
                      <a:pt x="166" y="22"/>
                    </a:lnTo>
                    <a:lnTo>
                      <a:pt x="146" y="14"/>
                    </a:lnTo>
                    <a:lnTo>
                      <a:pt x="145" y="14"/>
                    </a:lnTo>
                    <a:lnTo>
                      <a:pt x="145" y="18"/>
                    </a:lnTo>
                    <a:lnTo>
                      <a:pt x="146" y="20"/>
                    </a:lnTo>
                    <a:lnTo>
                      <a:pt x="152" y="23"/>
                    </a:lnTo>
                    <a:lnTo>
                      <a:pt x="153" y="23"/>
                    </a:lnTo>
                    <a:lnTo>
                      <a:pt x="152" y="34"/>
                    </a:lnTo>
                    <a:lnTo>
                      <a:pt x="153" y="45"/>
                    </a:lnTo>
                    <a:lnTo>
                      <a:pt x="159" y="45"/>
                    </a:lnTo>
                    <a:lnTo>
                      <a:pt x="166" y="45"/>
                    </a:lnTo>
                    <a:lnTo>
                      <a:pt x="166" y="47"/>
                    </a:lnTo>
                    <a:lnTo>
                      <a:pt x="166" y="48"/>
                    </a:lnTo>
                    <a:lnTo>
                      <a:pt x="162" y="48"/>
                    </a:lnTo>
                    <a:lnTo>
                      <a:pt x="161" y="50"/>
                    </a:lnTo>
                    <a:lnTo>
                      <a:pt x="159" y="52"/>
                    </a:lnTo>
                    <a:lnTo>
                      <a:pt x="157" y="52"/>
                    </a:lnTo>
                    <a:lnTo>
                      <a:pt x="155" y="54"/>
                    </a:lnTo>
                    <a:lnTo>
                      <a:pt x="153" y="57"/>
                    </a:lnTo>
                    <a:lnTo>
                      <a:pt x="152" y="59"/>
                    </a:lnTo>
                    <a:lnTo>
                      <a:pt x="150" y="59"/>
                    </a:lnTo>
                    <a:lnTo>
                      <a:pt x="146" y="61"/>
                    </a:lnTo>
                    <a:lnTo>
                      <a:pt x="146" y="63"/>
                    </a:lnTo>
                    <a:lnTo>
                      <a:pt x="134" y="66"/>
                    </a:lnTo>
                    <a:lnTo>
                      <a:pt x="130" y="70"/>
                    </a:lnTo>
                    <a:lnTo>
                      <a:pt x="119" y="72"/>
                    </a:lnTo>
                    <a:lnTo>
                      <a:pt x="119" y="70"/>
                    </a:lnTo>
                    <a:lnTo>
                      <a:pt x="118" y="70"/>
                    </a:lnTo>
                    <a:lnTo>
                      <a:pt x="114" y="66"/>
                    </a:lnTo>
                    <a:lnTo>
                      <a:pt x="111" y="63"/>
                    </a:lnTo>
                    <a:lnTo>
                      <a:pt x="107" y="65"/>
                    </a:lnTo>
                    <a:lnTo>
                      <a:pt x="105" y="56"/>
                    </a:lnTo>
                    <a:lnTo>
                      <a:pt x="102" y="50"/>
                    </a:lnTo>
                    <a:lnTo>
                      <a:pt x="98" y="50"/>
                    </a:lnTo>
                    <a:lnTo>
                      <a:pt x="93" y="54"/>
                    </a:lnTo>
                    <a:lnTo>
                      <a:pt x="91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54"/>
                    </a:lnTo>
                    <a:lnTo>
                      <a:pt x="87" y="56"/>
                    </a:lnTo>
                    <a:lnTo>
                      <a:pt x="62" y="56"/>
                    </a:lnTo>
                    <a:lnTo>
                      <a:pt x="62" y="65"/>
                    </a:lnTo>
                    <a:lnTo>
                      <a:pt x="64" y="66"/>
                    </a:lnTo>
                    <a:lnTo>
                      <a:pt x="68" y="66"/>
                    </a:lnTo>
                    <a:lnTo>
                      <a:pt x="71" y="66"/>
                    </a:lnTo>
                    <a:lnTo>
                      <a:pt x="73" y="68"/>
                    </a:lnTo>
                    <a:lnTo>
                      <a:pt x="73" y="73"/>
                    </a:lnTo>
                    <a:lnTo>
                      <a:pt x="71" y="73"/>
                    </a:lnTo>
                    <a:lnTo>
                      <a:pt x="68" y="72"/>
                    </a:lnTo>
                    <a:lnTo>
                      <a:pt x="59" y="75"/>
                    </a:lnTo>
                    <a:lnTo>
                      <a:pt x="59" y="86"/>
                    </a:lnTo>
                    <a:lnTo>
                      <a:pt x="68" y="95"/>
                    </a:lnTo>
                    <a:lnTo>
                      <a:pt x="69" y="104"/>
                    </a:lnTo>
                    <a:lnTo>
                      <a:pt x="66" y="125"/>
                    </a:lnTo>
                    <a:lnTo>
                      <a:pt x="66" y="127"/>
                    </a:lnTo>
                    <a:lnTo>
                      <a:pt x="62" y="138"/>
                    </a:lnTo>
                    <a:lnTo>
                      <a:pt x="60" y="149"/>
                    </a:lnTo>
                    <a:lnTo>
                      <a:pt x="59" y="150"/>
                    </a:lnTo>
                    <a:lnTo>
                      <a:pt x="53" y="150"/>
                    </a:lnTo>
                    <a:lnTo>
                      <a:pt x="23" y="161"/>
                    </a:lnTo>
                    <a:lnTo>
                      <a:pt x="12" y="177"/>
                    </a:lnTo>
                    <a:lnTo>
                      <a:pt x="10" y="179"/>
                    </a:lnTo>
                    <a:lnTo>
                      <a:pt x="10" y="188"/>
                    </a:lnTo>
                    <a:lnTo>
                      <a:pt x="5" y="188"/>
                    </a:lnTo>
                    <a:lnTo>
                      <a:pt x="5" y="190"/>
                    </a:lnTo>
                    <a:lnTo>
                      <a:pt x="0" y="202"/>
                    </a:lnTo>
                    <a:lnTo>
                      <a:pt x="0" y="204"/>
                    </a:lnTo>
                    <a:lnTo>
                      <a:pt x="3" y="211"/>
                    </a:lnTo>
                    <a:lnTo>
                      <a:pt x="3" y="215"/>
                    </a:lnTo>
                    <a:lnTo>
                      <a:pt x="10" y="224"/>
                    </a:lnTo>
                    <a:lnTo>
                      <a:pt x="14" y="226"/>
                    </a:lnTo>
                    <a:lnTo>
                      <a:pt x="14" y="229"/>
                    </a:lnTo>
                    <a:lnTo>
                      <a:pt x="12" y="231"/>
                    </a:lnTo>
                    <a:lnTo>
                      <a:pt x="12" y="233"/>
                    </a:lnTo>
                    <a:lnTo>
                      <a:pt x="21" y="235"/>
                    </a:lnTo>
                    <a:lnTo>
                      <a:pt x="23" y="235"/>
                    </a:lnTo>
                    <a:lnTo>
                      <a:pt x="25" y="236"/>
                    </a:lnTo>
                    <a:lnTo>
                      <a:pt x="25" y="240"/>
                    </a:lnTo>
                    <a:lnTo>
                      <a:pt x="26" y="240"/>
                    </a:lnTo>
                    <a:lnTo>
                      <a:pt x="30" y="242"/>
                    </a:lnTo>
                    <a:lnTo>
                      <a:pt x="37" y="242"/>
                    </a:lnTo>
                    <a:lnTo>
                      <a:pt x="51" y="231"/>
                    </a:lnTo>
                    <a:lnTo>
                      <a:pt x="51" y="258"/>
                    </a:lnTo>
                    <a:lnTo>
                      <a:pt x="53" y="258"/>
                    </a:lnTo>
                    <a:lnTo>
                      <a:pt x="55" y="260"/>
                    </a:lnTo>
                    <a:lnTo>
                      <a:pt x="59" y="260"/>
                    </a:lnTo>
                    <a:lnTo>
                      <a:pt x="60" y="258"/>
                    </a:lnTo>
                    <a:lnTo>
                      <a:pt x="66" y="258"/>
                    </a:lnTo>
                    <a:lnTo>
                      <a:pt x="66" y="256"/>
                    </a:lnTo>
                    <a:lnTo>
                      <a:pt x="68" y="256"/>
                    </a:lnTo>
                    <a:lnTo>
                      <a:pt x="73" y="258"/>
                    </a:lnTo>
                    <a:lnTo>
                      <a:pt x="85" y="260"/>
                    </a:lnTo>
                    <a:lnTo>
                      <a:pt x="100" y="252"/>
                    </a:lnTo>
                    <a:lnTo>
                      <a:pt x="112" y="240"/>
                    </a:lnTo>
                    <a:lnTo>
                      <a:pt x="132" y="236"/>
                    </a:lnTo>
                    <a:lnTo>
                      <a:pt x="134" y="238"/>
                    </a:lnTo>
                    <a:lnTo>
                      <a:pt x="136" y="240"/>
                    </a:lnTo>
                    <a:lnTo>
                      <a:pt x="136" y="258"/>
                    </a:lnTo>
                    <a:lnTo>
                      <a:pt x="134" y="261"/>
                    </a:lnTo>
                    <a:lnTo>
                      <a:pt x="134" y="263"/>
                    </a:lnTo>
                    <a:lnTo>
                      <a:pt x="136" y="270"/>
                    </a:lnTo>
                    <a:lnTo>
                      <a:pt x="137" y="274"/>
                    </a:lnTo>
                    <a:lnTo>
                      <a:pt x="148" y="281"/>
                    </a:lnTo>
                    <a:lnTo>
                      <a:pt x="168" y="285"/>
                    </a:lnTo>
                    <a:lnTo>
                      <a:pt x="168" y="286"/>
                    </a:lnTo>
                    <a:lnTo>
                      <a:pt x="170" y="286"/>
                    </a:lnTo>
                    <a:lnTo>
                      <a:pt x="171" y="290"/>
                    </a:lnTo>
                    <a:lnTo>
                      <a:pt x="186" y="294"/>
                    </a:lnTo>
                    <a:lnTo>
                      <a:pt x="191" y="299"/>
                    </a:lnTo>
                    <a:lnTo>
                      <a:pt x="202" y="299"/>
                    </a:lnTo>
                    <a:lnTo>
                      <a:pt x="209" y="304"/>
                    </a:lnTo>
                    <a:lnTo>
                      <a:pt x="213" y="312"/>
                    </a:lnTo>
                    <a:lnTo>
                      <a:pt x="213" y="315"/>
                    </a:lnTo>
                    <a:lnTo>
                      <a:pt x="214" y="317"/>
                    </a:lnTo>
                    <a:lnTo>
                      <a:pt x="216" y="319"/>
                    </a:lnTo>
                    <a:lnTo>
                      <a:pt x="214" y="326"/>
                    </a:lnTo>
                    <a:lnTo>
                      <a:pt x="213" y="328"/>
                    </a:lnTo>
                    <a:lnTo>
                      <a:pt x="213" y="329"/>
                    </a:lnTo>
                    <a:lnTo>
                      <a:pt x="218" y="344"/>
                    </a:lnTo>
                    <a:lnTo>
                      <a:pt x="245" y="346"/>
                    </a:lnTo>
                    <a:lnTo>
                      <a:pt x="247" y="347"/>
                    </a:lnTo>
                    <a:lnTo>
                      <a:pt x="247" y="349"/>
                    </a:lnTo>
                    <a:lnTo>
                      <a:pt x="245" y="354"/>
                    </a:lnTo>
                    <a:lnTo>
                      <a:pt x="247" y="362"/>
                    </a:lnTo>
                    <a:lnTo>
                      <a:pt x="252" y="363"/>
                    </a:lnTo>
                    <a:lnTo>
                      <a:pt x="257" y="376"/>
                    </a:lnTo>
                    <a:lnTo>
                      <a:pt x="257" y="392"/>
                    </a:lnTo>
                    <a:lnTo>
                      <a:pt x="254" y="399"/>
                    </a:lnTo>
                    <a:lnTo>
                      <a:pt x="254" y="403"/>
                    </a:lnTo>
                    <a:lnTo>
                      <a:pt x="254" y="405"/>
                    </a:lnTo>
                    <a:lnTo>
                      <a:pt x="254" y="408"/>
                    </a:lnTo>
                    <a:lnTo>
                      <a:pt x="252" y="410"/>
                    </a:lnTo>
                    <a:lnTo>
                      <a:pt x="250" y="412"/>
                    </a:lnTo>
                    <a:lnTo>
                      <a:pt x="254" y="415"/>
                    </a:lnTo>
                    <a:lnTo>
                      <a:pt x="254" y="417"/>
                    </a:lnTo>
                    <a:lnTo>
                      <a:pt x="254" y="440"/>
                    </a:lnTo>
                    <a:lnTo>
                      <a:pt x="256" y="442"/>
                    </a:lnTo>
                    <a:lnTo>
                      <a:pt x="263" y="446"/>
                    </a:lnTo>
                    <a:lnTo>
                      <a:pt x="275" y="446"/>
                    </a:lnTo>
                    <a:lnTo>
                      <a:pt x="277" y="446"/>
                    </a:lnTo>
                    <a:lnTo>
                      <a:pt x="279" y="444"/>
                    </a:lnTo>
                    <a:lnTo>
                      <a:pt x="281" y="446"/>
                    </a:lnTo>
                    <a:lnTo>
                      <a:pt x="288" y="448"/>
                    </a:lnTo>
                    <a:lnTo>
                      <a:pt x="290" y="451"/>
                    </a:lnTo>
                    <a:lnTo>
                      <a:pt x="291" y="471"/>
                    </a:lnTo>
                    <a:lnTo>
                      <a:pt x="293" y="473"/>
                    </a:lnTo>
                    <a:lnTo>
                      <a:pt x="297" y="476"/>
                    </a:lnTo>
                    <a:lnTo>
                      <a:pt x="300" y="476"/>
                    </a:lnTo>
                    <a:lnTo>
                      <a:pt x="302" y="474"/>
                    </a:lnTo>
                    <a:lnTo>
                      <a:pt x="309" y="474"/>
                    </a:lnTo>
                    <a:lnTo>
                      <a:pt x="309" y="476"/>
                    </a:lnTo>
                    <a:lnTo>
                      <a:pt x="311" y="478"/>
                    </a:lnTo>
                    <a:lnTo>
                      <a:pt x="309" y="505"/>
                    </a:lnTo>
                    <a:lnTo>
                      <a:pt x="316" y="503"/>
                    </a:lnTo>
                    <a:lnTo>
                      <a:pt x="318" y="507"/>
                    </a:lnTo>
                    <a:lnTo>
                      <a:pt x="322" y="517"/>
                    </a:lnTo>
                    <a:lnTo>
                      <a:pt x="322" y="530"/>
                    </a:lnTo>
                    <a:lnTo>
                      <a:pt x="320" y="532"/>
                    </a:lnTo>
                    <a:lnTo>
                      <a:pt x="313" y="537"/>
                    </a:lnTo>
                    <a:lnTo>
                      <a:pt x="306" y="539"/>
                    </a:lnTo>
                    <a:lnTo>
                      <a:pt x="288" y="557"/>
                    </a:lnTo>
                    <a:lnTo>
                      <a:pt x="286" y="558"/>
                    </a:lnTo>
                    <a:lnTo>
                      <a:pt x="279" y="567"/>
                    </a:lnTo>
                    <a:lnTo>
                      <a:pt x="279" y="569"/>
                    </a:lnTo>
                    <a:lnTo>
                      <a:pt x="264" y="584"/>
                    </a:lnTo>
                    <a:lnTo>
                      <a:pt x="259" y="589"/>
                    </a:lnTo>
                    <a:lnTo>
                      <a:pt x="264" y="589"/>
                    </a:lnTo>
                    <a:lnTo>
                      <a:pt x="266" y="589"/>
                    </a:lnTo>
                    <a:lnTo>
                      <a:pt x="266" y="587"/>
                    </a:lnTo>
                    <a:lnTo>
                      <a:pt x="268" y="585"/>
                    </a:lnTo>
                    <a:lnTo>
                      <a:pt x="270" y="585"/>
                    </a:lnTo>
                    <a:lnTo>
                      <a:pt x="282" y="596"/>
                    </a:lnTo>
                    <a:lnTo>
                      <a:pt x="284" y="603"/>
                    </a:lnTo>
                    <a:lnTo>
                      <a:pt x="286" y="603"/>
                    </a:lnTo>
                    <a:lnTo>
                      <a:pt x="288" y="603"/>
                    </a:lnTo>
                    <a:lnTo>
                      <a:pt x="291" y="600"/>
                    </a:lnTo>
                    <a:lnTo>
                      <a:pt x="293" y="601"/>
                    </a:lnTo>
                    <a:lnTo>
                      <a:pt x="295" y="605"/>
                    </a:lnTo>
                    <a:lnTo>
                      <a:pt x="298" y="609"/>
                    </a:lnTo>
                    <a:lnTo>
                      <a:pt x="302" y="609"/>
                    </a:lnTo>
                    <a:lnTo>
                      <a:pt x="304" y="610"/>
                    </a:lnTo>
                    <a:lnTo>
                      <a:pt x="307" y="612"/>
                    </a:lnTo>
                    <a:lnTo>
                      <a:pt x="309" y="616"/>
                    </a:lnTo>
                    <a:lnTo>
                      <a:pt x="311" y="618"/>
                    </a:lnTo>
                    <a:lnTo>
                      <a:pt x="320" y="621"/>
                    </a:lnTo>
                    <a:lnTo>
                      <a:pt x="322" y="623"/>
                    </a:lnTo>
                    <a:lnTo>
                      <a:pt x="324" y="630"/>
                    </a:lnTo>
                    <a:lnTo>
                      <a:pt x="329" y="634"/>
                    </a:lnTo>
                    <a:lnTo>
                      <a:pt x="331" y="635"/>
                    </a:lnTo>
                    <a:lnTo>
                      <a:pt x="331" y="637"/>
                    </a:lnTo>
                    <a:lnTo>
                      <a:pt x="329" y="637"/>
                    </a:lnTo>
                    <a:lnTo>
                      <a:pt x="327" y="639"/>
                    </a:lnTo>
                    <a:lnTo>
                      <a:pt x="325" y="644"/>
                    </a:lnTo>
                    <a:lnTo>
                      <a:pt x="324" y="653"/>
                    </a:lnTo>
                    <a:lnTo>
                      <a:pt x="325" y="653"/>
                    </a:lnTo>
                    <a:lnTo>
                      <a:pt x="325" y="655"/>
                    </a:lnTo>
                    <a:lnTo>
                      <a:pt x="325" y="653"/>
                    </a:lnTo>
                    <a:lnTo>
                      <a:pt x="327" y="652"/>
                    </a:lnTo>
                    <a:lnTo>
                      <a:pt x="334" y="648"/>
                    </a:lnTo>
                    <a:lnTo>
                      <a:pt x="340" y="637"/>
                    </a:lnTo>
                    <a:lnTo>
                      <a:pt x="343" y="628"/>
                    </a:lnTo>
                    <a:lnTo>
                      <a:pt x="361" y="614"/>
                    </a:lnTo>
                    <a:lnTo>
                      <a:pt x="393" y="562"/>
                    </a:lnTo>
                    <a:lnTo>
                      <a:pt x="399" y="560"/>
                    </a:lnTo>
                    <a:lnTo>
                      <a:pt x="399" y="555"/>
                    </a:lnTo>
                    <a:lnTo>
                      <a:pt x="402" y="553"/>
                    </a:lnTo>
                    <a:lnTo>
                      <a:pt x="404" y="535"/>
                    </a:lnTo>
                    <a:lnTo>
                      <a:pt x="406" y="533"/>
                    </a:lnTo>
                    <a:lnTo>
                      <a:pt x="402" y="528"/>
                    </a:lnTo>
                    <a:lnTo>
                      <a:pt x="404" y="524"/>
                    </a:lnTo>
                    <a:lnTo>
                      <a:pt x="402" y="523"/>
                    </a:lnTo>
                    <a:lnTo>
                      <a:pt x="402" y="519"/>
                    </a:lnTo>
                    <a:lnTo>
                      <a:pt x="402" y="517"/>
                    </a:lnTo>
                    <a:lnTo>
                      <a:pt x="402" y="514"/>
                    </a:lnTo>
                    <a:lnTo>
                      <a:pt x="404" y="508"/>
                    </a:lnTo>
                    <a:lnTo>
                      <a:pt x="417" y="492"/>
                    </a:lnTo>
                    <a:lnTo>
                      <a:pt x="418" y="492"/>
                    </a:lnTo>
                    <a:lnTo>
                      <a:pt x="438" y="476"/>
                    </a:lnTo>
                    <a:lnTo>
                      <a:pt x="442" y="476"/>
                    </a:lnTo>
                    <a:lnTo>
                      <a:pt x="443" y="474"/>
                    </a:lnTo>
                    <a:lnTo>
                      <a:pt x="443" y="473"/>
                    </a:lnTo>
                    <a:lnTo>
                      <a:pt x="452" y="471"/>
                    </a:lnTo>
                    <a:lnTo>
                      <a:pt x="456" y="469"/>
                    </a:lnTo>
                    <a:lnTo>
                      <a:pt x="460" y="465"/>
                    </a:lnTo>
                    <a:lnTo>
                      <a:pt x="465" y="464"/>
                    </a:lnTo>
                    <a:lnTo>
                      <a:pt x="467" y="464"/>
                    </a:lnTo>
                    <a:lnTo>
                      <a:pt x="467" y="462"/>
                    </a:lnTo>
                    <a:lnTo>
                      <a:pt x="467" y="460"/>
                    </a:lnTo>
                    <a:lnTo>
                      <a:pt x="469" y="458"/>
                    </a:lnTo>
                    <a:lnTo>
                      <a:pt x="470" y="458"/>
                    </a:lnTo>
                    <a:lnTo>
                      <a:pt x="472" y="460"/>
                    </a:lnTo>
                    <a:lnTo>
                      <a:pt x="479" y="458"/>
                    </a:lnTo>
                    <a:lnTo>
                      <a:pt x="481" y="458"/>
                    </a:lnTo>
                    <a:lnTo>
                      <a:pt x="485" y="458"/>
                    </a:lnTo>
                    <a:lnTo>
                      <a:pt x="488" y="456"/>
                    </a:lnTo>
                    <a:lnTo>
                      <a:pt x="490" y="456"/>
                    </a:lnTo>
                    <a:lnTo>
                      <a:pt x="492" y="458"/>
                    </a:lnTo>
                    <a:lnTo>
                      <a:pt x="506" y="456"/>
                    </a:lnTo>
                    <a:lnTo>
                      <a:pt x="510" y="451"/>
                    </a:lnTo>
                    <a:lnTo>
                      <a:pt x="520" y="444"/>
                    </a:lnTo>
                    <a:lnTo>
                      <a:pt x="522" y="442"/>
                    </a:lnTo>
                    <a:lnTo>
                      <a:pt x="524" y="430"/>
                    </a:lnTo>
                    <a:lnTo>
                      <a:pt x="544" y="399"/>
                    </a:lnTo>
                    <a:lnTo>
                      <a:pt x="547" y="378"/>
                    </a:lnTo>
                    <a:lnTo>
                      <a:pt x="553" y="371"/>
                    </a:lnTo>
                    <a:lnTo>
                      <a:pt x="558" y="294"/>
                    </a:lnTo>
                    <a:lnTo>
                      <a:pt x="562" y="290"/>
                    </a:lnTo>
                    <a:lnTo>
                      <a:pt x="563" y="290"/>
                    </a:lnTo>
                    <a:lnTo>
                      <a:pt x="565" y="292"/>
                    </a:lnTo>
                    <a:lnTo>
                      <a:pt x="619" y="224"/>
                    </a:lnTo>
                    <a:lnTo>
                      <a:pt x="624" y="190"/>
                    </a:lnTo>
                    <a:lnTo>
                      <a:pt x="619" y="174"/>
                    </a:lnTo>
                    <a:lnTo>
                      <a:pt x="613" y="167"/>
                    </a:lnTo>
                    <a:lnTo>
                      <a:pt x="612" y="165"/>
                    </a:lnTo>
                    <a:lnTo>
                      <a:pt x="594" y="165"/>
                    </a:lnTo>
                    <a:lnTo>
                      <a:pt x="594" y="163"/>
                    </a:lnTo>
                    <a:lnTo>
                      <a:pt x="590" y="163"/>
                    </a:lnTo>
                    <a:lnTo>
                      <a:pt x="588" y="163"/>
                    </a:lnTo>
                    <a:lnTo>
                      <a:pt x="544" y="129"/>
                    </a:lnTo>
                    <a:lnTo>
                      <a:pt x="513" y="129"/>
                    </a:lnTo>
                    <a:lnTo>
                      <a:pt x="490" y="122"/>
                    </a:lnTo>
                    <a:lnTo>
                      <a:pt x="486" y="122"/>
                    </a:lnTo>
                    <a:lnTo>
                      <a:pt x="485" y="120"/>
                    </a:lnTo>
                    <a:lnTo>
                      <a:pt x="474" y="125"/>
                    </a:lnTo>
                    <a:lnTo>
                      <a:pt x="470" y="125"/>
                    </a:lnTo>
                    <a:lnTo>
                      <a:pt x="470" y="124"/>
                    </a:lnTo>
                    <a:lnTo>
                      <a:pt x="472" y="120"/>
                    </a:lnTo>
                    <a:lnTo>
                      <a:pt x="472" y="118"/>
                    </a:lnTo>
                    <a:lnTo>
                      <a:pt x="470" y="116"/>
                    </a:lnTo>
                    <a:lnTo>
                      <a:pt x="469" y="118"/>
                    </a:lnTo>
                    <a:lnTo>
                      <a:pt x="467" y="118"/>
                    </a:lnTo>
                    <a:lnTo>
                      <a:pt x="467" y="116"/>
                    </a:lnTo>
                    <a:lnTo>
                      <a:pt x="469" y="116"/>
                    </a:lnTo>
                    <a:lnTo>
                      <a:pt x="469" y="113"/>
                    </a:lnTo>
                    <a:lnTo>
                      <a:pt x="463" y="106"/>
                    </a:lnTo>
                    <a:lnTo>
                      <a:pt x="461" y="107"/>
                    </a:lnTo>
                    <a:lnTo>
                      <a:pt x="460" y="107"/>
                    </a:lnTo>
                    <a:lnTo>
                      <a:pt x="458" y="109"/>
                    </a:lnTo>
                    <a:lnTo>
                      <a:pt x="456" y="109"/>
                    </a:lnTo>
                    <a:lnTo>
                      <a:pt x="456" y="106"/>
                    </a:lnTo>
                    <a:lnTo>
                      <a:pt x="454" y="104"/>
                    </a:lnTo>
                    <a:lnTo>
                      <a:pt x="451" y="102"/>
                    </a:lnTo>
                    <a:lnTo>
                      <a:pt x="447" y="100"/>
                    </a:lnTo>
                    <a:lnTo>
                      <a:pt x="445" y="100"/>
                    </a:lnTo>
                    <a:lnTo>
                      <a:pt x="443" y="99"/>
                    </a:lnTo>
                    <a:lnTo>
                      <a:pt x="436" y="99"/>
                    </a:lnTo>
                    <a:lnTo>
                      <a:pt x="424" y="93"/>
                    </a:lnTo>
                    <a:lnTo>
                      <a:pt x="417" y="93"/>
                    </a:lnTo>
                    <a:lnTo>
                      <a:pt x="413" y="95"/>
                    </a:lnTo>
                    <a:lnTo>
                      <a:pt x="411" y="99"/>
                    </a:lnTo>
                    <a:lnTo>
                      <a:pt x="409" y="99"/>
                    </a:lnTo>
                    <a:lnTo>
                      <a:pt x="406" y="106"/>
                    </a:lnTo>
                    <a:lnTo>
                      <a:pt x="400" y="107"/>
                    </a:lnTo>
                    <a:lnTo>
                      <a:pt x="399" y="109"/>
                    </a:lnTo>
                    <a:lnTo>
                      <a:pt x="395" y="118"/>
                    </a:lnTo>
                    <a:lnTo>
                      <a:pt x="393" y="122"/>
                    </a:lnTo>
                    <a:lnTo>
                      <a:pt x="392" y="122"/>
                    </a:lnTo>
                    <a:lnTo>
                      <a:pt x="392" y="116"/>
                    </a:lnTo>
                    <a:lnTo>
                      <a:pt x="393" y="113"/>
                    </a:lnTo>
                    <a:lnTo>
                      <a:pt x="392" y="113"/>
                    </a:lnTo>
                    <a:lnTo>
                      <a:pt x="390" y="113"/>
                    </a:lnTo>
                    <a:lnTo>
                      <a:pt x="388" y="113"/>
                    </a:lnTo>
                    <a:lnTo>
                      <a:pt x="375" y="113"/>
                    </a:lnTo>
                    <a:lnTo>
                      <a:pt x="374" y="113"/>
                    </a:lnTo>
                    <a:lnTo>
                      <a:pt x="370" y="113"/>
                    </a:lnTo>
                    <a:lnTo>
                      <a:pt x="366" y="115"/>
                    </a:lnTo>
                    <a:lnTo>
                      <a:pt x="365" y="115"/>
                    </a:lnTo>
                    <a:lnTo>
                      <a:pt x="361" y="113"/>
                    </a:lnTo>
                    <a:lnTo>
                      <a:pt x="359" y="113"/>
                    </a:lnTo>
                    <a:lnTo>
                      <a:pt x="359" y="116"/>
                    </a:lnTo>
                    <a:lnTo>
                      <a:pt x="358" y="116"/>
                    </a:lnTo>
                    <a:lnTo>
                      <a:pt x="358" y="113"/>
                    </a:lnTo>
                    <a:lnTo>
                      <a:pt x="359" y="111"/>
                    </a:lnTo>
                    <a:lnTo>
                      <a:pt x="361" y="111"/>
                    </a:lnTo>
                    <a:lnTo>
                      <a:pt x="365" y="113"/>
                    </a:lnTo>
                    <a:lnTo>
                      <a:pt x="368" y="113"/>
                    </a:lnTo>
                    <a:lnTo>
                      <a:pt x="370" y="111"/>
                    </a:lnTo>
                    <a:lnTo>
                      <a:pt x="372" y="111"/>
                    </a:lnTo>
                    <a:lnTo>
                      <a:pt x="372" y="109"/>
                    </a:lnTo>
                    <a:lnTo>
                      <a:pt x="372" y="104"/>
                    </a:lnTo>
                    <a:lnTo>
                      <a:pt x="372" y="102"/>
                    </a:lnTo>
                    <a:lnTo>
                      <a:pt x="370" y="102"/>
                    </a:lnTo>
                    <a:lnTo>
                      <a:pt x="368" y="102"/>
                    </a:lnTo>
                    <a:lnTo>
                      <a:pt x="366" y="100"/>
                    </a:lnTo>
                    <a:lnTo>
                      <a:pt x="366" y="99"/>
                    </a:lnTo>
                    <a:lnTo>
                      <a:pt x="368" y="99"/>
                    </a:lnTo>
                    <a:lnTo>
                      <a:pt x="370" y="97"/>
                    </a:lnTo>
                    <a:lnTo>
                      <a:pt x="368" y="97"/>
                    </a:lnTo>
                    <a:lnTo>
                      <a:pt x="366" y="97"/>
                    </a:lnTo>
                    <a:lnTo>
                      <a:pt x="365" y="99"/>
                    </a:lnTo>
                    <a:lnTo>
                      <a:pt x="363" y="100"/>
                    </a:lnTo>
                    <a:lnTo>
                      <a:pt x="361" y="102"/>
                    </a:lnTo>
                    <a:lnTo>
                      <a:pt x="359" y="100"/>
                    </a:lnTo>
                    <a:lnTo>
                      <a:pt x="361" y="95"/>
                    </a:lnTo>
                    <a:lnTo>
                      <a:pt x="359" y="91"/>
                    </a:lnTo>
                    <a:lnTo>
                      <a:pt x="359" y="90"/>
                    </a:lnTo>
                    <a:lnTo>
                      <a:pt x="377" y="70"/>
                    </a:lnTo>
                    <a:lnTo>
                      <a:pt x="379" y="70"/>
                    </a:lnTo>
                    <a:lnTo>
                      <a:pt x="381" y="68"/>
                    </a:lnTo>
                    <a:lnTo>
                      <a:pt x="383" y="57"/>
                    </a:lnTo>
                    <a:lnTo>
                      <a:pt x="383" y="56"/>
                    </a:lnTo>
                    <a:lnTo>
                      <a:pt x="379" y="56"/>
                    </a:lnTo>
                    <a:lnTo>
                      <a:pt x="375" y="54"/>
                    </a:lnTo>
                    <a:lnTo>
                      <a:pt x="365" y="23"/>
                    </a:lnTo>
                    <a:lnTo>
                      <a:pt x="361" y="16"/>
                    </a:lnTo>
                    <a:lnTo>
                      <a:pt x="359" y="14"/>
                    </a:lnTo>
                    <a:lnTo>
                      <a:pt x="358" y="18"/>
                    </a:lnTo>
                    <a:lnTo>
                      <a:pt x="356" y="18"/>
                    </a:lnTo>
                    <a:lnTo>
                      <a:pt x="345" y="34"/>
                    </a:lnTo>
                    <a:lnTo>
                      <a:pt x="341" y="41"/>
                    </a:lnTo>
                    <a:lnTo>
                      <a:pt x="332" y="48"/>
                    </a:lnTo>
                    <a:lnTo>
                      <a:pt x="331" y="50"/>
                    </a:lnTo>
                    <a:lnTo>
                      <a:pt x="329" y="50"/>
                    </a:lnTo>
                    <a:lnTo>
                      <a:pt x="327" y="48"/>
                    </a:lnTo>
                    <a:lnTo>
                      <a:pt x="324" y="48"/>
                    </a:lnTo>
                    <a:lnTo>
                      <a:pt x="318" y="52"/>
                    </a:lnTo>
                    <a:lnTo>
                      <a:pt x="316" y="50"/>
                    </a:lnTo>
                    <a:lnTo>
                      <a:pt x="313" y="48"/>
                    </a:lnTo>
                    <a:lnTo>
                      <a:pt x="311" y="47"/>
                    </a:lnTo>
                    <a:lnTo>
                      <a:pt x="302" y="43"/>
                    </a:lnTo>
                    <a:lnTo>
                      <a:pt x="295" y="45"/>
                    </a:lnTo>
                    <a:lnTo>
                      <a:pt x="291" y="43"/>
                    </a:lnTo>
                    <a:lnTo>
                      <a:pt x="290" y="43"/>
                    </a:lnTo>
                    <a:lnTo>
                      <a:pt x="288" y="45"/>
                    </a:lnTo>
                    <a:lnTo>
                      <a:pt x="288" y="52"/>
                    </a:lnTo>
                    <a:lnTo>
                      <a:pt x="286" y="52"/>
                    </a:lnTo>
                    <a:lnTo>
                      <a:pt x="282" y="52"/>
                    </a:lnTo>
                    <a:lnTo>
                      <a:pt x="279" y="52"/>
                    </a:lnTo>
                    <a:lnTo>
                      <a:pt x="270" y="52"/>
                    </a:lnTo>
                    <a:lnTo>
                      <a:pt x="268" y="52"/>
                    </a:lnTo>
                    <a:lnTo>
                      <a:pt x="268" y="50"/>
                    </a:lnTo>
                    <a:lnTo>
                      <a:pt x="266" y="50"/>
                    </a:lnTo>
                    <a:lnTo>
                      <a:pt x="263" y="52"/>
                    </a:lnTo>
                    <a:lnTo>
                      <a:pt x="261" y="56"/>
                    </a:lnTo>
                    <a:lnTo>
                      <a:pt x="256" y="56"/>
                    </a:lnTo>
                    <a:lnTo>
                      <a:pt x="252" y="57"/>
                    </a:lnTo>
                    <a:lnTo>
                      <a:pt x="248" y="57"/>
                    </a:lnTo>
                    <a:lnTo>
                      <a:pt x="247" y="59"/>
                    </a:lnTo>
                    <a:lnTo>
                      <a:pt x="245" y="61"/>
                    </a:lnTo>
                    <a:lnTo>
                      <a:pt x="243" y="63"/>
                    </a:lnTo>
                    <a:lnTo>
                      <a:pt x="239" y="63"/>
                    </a:lnTo>
                    <a:lnTo>
                      <a:pt x="232" y="59"/>
                    </a:lnTo>
                    <a:lnTo>
                      <a:pt x="229" y="56"/>
                    </a:lnTo>
                    <a:lnTo>
                      <a:pt x="227" y="54"/>
                    </a:lnTo>
                    <a:lnTo>
                      <a:pt x="227" y="52"/>
                    </a:lnTo>
                    <a:lnTo>
                      <a:pt x="227" y="47"/>
                    </a:lnTo>
                    <a:lnTo>
                      <a:pt x="223" y="43"/>
                    </a:lnTo>
                    <a:lnTo>
                      <a:pt x="223" y="34"/>
                    </a:lnTo>
                    <a:lnTo>
                      <a:pt x="225" y="27"/>
                    </a:lnTo>
                    <a:lnTo>
                      <a:pt x="225" y="25"/>
                    </a:lnTo>
                    <a:lnTo>
                      <a:pt x="229" y="22"/>
                    </a:lnTo>
                    <a:lnTo>
                      <a:pt x="229" y="20"/>
                    </a:lnTo>
                    <a:lnTo>
                      <a:pt x="229" y="18"/>
                    </a:lnTo>
                    <a:lnTo>
                      <a:pt x="227" y="16"/>
                    </a:lnTo>
                    <a:lnTo>
                      <a:pt x="227" y="11"/>
                    </a:lnTo>
                    <a:lnTo>
                      <a:pt x="223" y="11"/>
                    </a:lnTo>
                    <a:lnTo>
                      <a:pt x="220" y="9"/>
                    </a:lnTo>
                    <a:lnTo>
                      <a:pt x="222" y="4"/>
                    </a:lnTo>
                    <a:lnTo>
                      <a:pt x="222" y="2"/>
                    </a:lnTo>
                    <a:lnTo>
                      <a:pt x="220" y="0"/>
                    </a:lnTo>
                    <a:lnTo>
                      <a:pt x="218" y="0"/>
                    </a:lnTo>
                    <a:lnTo>
                      <a:pt x="214" y="0"/>
                    </a:lnTo>
                    <a:lnTo>
                      <a:pt x="211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6" name="Freeform 6016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7" name="Freeform 6017"/>
              <p:cNvSpPr>
                <a:spLocks/>
              </p:cNvSpPr>
              <p:nvPr/>
            </p:nvSpPr>
            <p:spPr bwMode="auto">
              <a:xfrm>
                <a:off x="1625" y="2402"/>
                <a:ext cx="23" cy="9"/>
              </a:xfrm>
              <a:custGeom>
                <a:avLst/>
                <a:gdLst>
                  <a:gd name="T0" fmla="*/ 22 w 23"/>
                  <a:gd name="T1" fmla="*/ 2 h 9"/>
                  <a:gd name="T2" fmla="*/ 23 w 23"/>
                  <a:gd name="T3" fmla="*/ 3 h 9"/>
                  <a:gd name="T4" fmla="*/ 23 w 23"/>
                  <a:gd name="T5" fmla="*/ 5 h 9"/>
                  <a:gd name="T6" fmla="*/ 20 w 23"/>
                  <a:gd name="T7" fmla="*/ 9 h 9"/>
                  <a:gd name="T8" fmla="*/ 2 w 23"/>
                  <a:gd name="T9" fmla="*/ 9 h 9"/>
                  <a:gd name="T10" fmla="*/ 2 w 23"/>
                  <a:gd name="T11" fmla="*/ 9 h 9"/>
                  <a:gd name="T12" fmla="*/ 0 w 23"/>
                  <a:gd name="T13" fmla="*/ 7 h 9"/>
                  <a:gd name="T14" fmla="*/ 0 w 23"/>
                  <a:gd name="T15" fmla="*/ 3 h 9"/>
                  <a:gd name="T16" fmla="*/ 0 w 23"/>
                  <a:gd name="T17" fmla="*/ 2 h 9"/>
                  <a:gd name="T18" fmla="*/ 0 w 23"/>
                  <a:gd name="T19" fmla="*/ 0 h 9"/>
                  <a:gd name="T20" fmla="*/ 20 w 23"/>
                  <a:gd name="T21" fmla="*/ 0 h 9"/>
                  <a:gd name="T22" fmla="*/ 22 w 23"/>
                  <a:gd name="T23" fmla="*/ 2 h 9"/>
                  <a:gd name="T24" fmla="*/ 22 w 23"/>
                  <a:gd name="T25" fmla="*/ 2 h 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3"/>
                  <a:gd name="T40" fmla="*/ 0 h 9"/>
                  <a:gd name="T41" fmla="*/ 23 w 23"/>
                  <a:gd name="T42" fmla="*/ 9 h 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3" h="9">
                    <a:moveTo>
                      <a:pt x="22" y="2"/>
                    </a:moveTo>
                    <a:lnTo>
                      <a:pt x="23" y="3"/>
                    </a:lnTo>
                    <a:lnTo>
                      <a:pt x="23" y="5"/>
                    </a:lnTo>
                    <a:lnTo>
                      <a:pt x="20" y="9"/>
                    </a:lnTo>
                    <a:lnTo>
                      <a:pt x="2" y="9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2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8" name="Freeform 6018"/>
              <p:cNvSpPr>
                <a:spLocks/>
              </p:cNvSpPr>
              <p:nvPr/>
            </p:nvSpPr>
            <p:spPr bwMode="auto">
              <a:xfrm>
                <a:off x="1724" y="2488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69" name="Freeform 6019"/>
              <p:cNvSpPr>
                <a:spLocks/>
              </p:cNvSpPr>
              <p:nvPr/>
            </p:nvSpPr>
            <p:spPr bwMode="auto">
              <a:xfrm>
                <a:off x="1724" y="2488"/>
                <a:ext cx="1" cy="5"/>
              </a:xfrm>
              <a:custGeom>
                <a:avLst/>
                <a:gdLst>
                  <a:gd name="T0" fmla="*/ 0 w 1"/>
                  <a:gd name="T1" fmla="*/ 0 h 5"/>
                  <a:gd name="T2" fmla="*/ 0 w 1"/>
                  <a:gd name="T3" fmla="*/ 1 h 5"/>
                  <a:gd name="T4" fmla="*/ 0 w 1"/>
                  <a:gd name="T5" fmla="*/ 5 h 5"/>
                  <a:gd name="T6" fmla="*/ 0 w 1"/>
                  <a:gd name="T7" fmla="*/ 3 h 5"/>
                  <a:gd name="T8" fmla="*/ 0 w 1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5"/>
                  <a:gd name="T17" fmla="*/ 1 w 1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5">
                    <a:moveTo>
                      <a:pt x="0" y="0"/>
                    </a:moveTo>
                    <a:lnTo>
                      <a:pt x="0" y="1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0" name="Freeform 6020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1" name="Freeform 6021"/>
              <p:cNvSpPr>
                <a:spLocks/>
              </p:cNvSpPr>
              <p:nvPr/>
            </p:nvSpPr>
            <p:spPr bwMode="auto">
              <a:xfrm>
                <a:off x="1711" y="2436"/>
                <a:ext cx="9" cy="9"/>
              </a:xfrm>
              <a:custGeom>
                <a:avLst/>
                <a:gdLst>
                  <a:gd name="T0" fmla="*/ 7 w 9"/>
                  <a:gd name="T1" fmla="*/ 0 h 9"/>
                  <a:gd name="T2" fmla="*/ 5 w 9"/>
                  <a:gd name="T3" fmla="*/ 0 h 9"/>
                  <a:gd name="T4" fmla="*/ 5 w 9"/>
                  <a:gd name="T5" fmla="*/ 2 h 9"/>
                  <a:gd name="T6" fmla="*/ 2 w 9"/>
                  <a:gd name="T7" fmla="*/ 2 h 9"/>
                  <a:gd name="T8" fmla="*/ 0 w 9"/>
                  <a:gd name="T9" fmla="*/ 5 h 9"/>
                  <a:gd name="T10" fmla="*/ 2 w 9"/>
                  <a:gd name="T11" fmla="*/ 9 h 9"/>
                  <a:gd name="T12" fmla="*/ 4 w 9"/>
                  <a:gd name="T13" fmla="*/ 9 h 9"/>
                  <a:gd name="T14" fmla="*/ 4 w 9"/>
                  <a:gd name="T15" fmla="*/ 5 h 9"/>
                  <a:gd name="T16" fmla="*/ 5 w 9"/>
                  <a:gd name="T17" fmla="*/ 5 h 9"/>
                  <a:gd name="T18" fmla="*/ 7 w 9"/>
                  <a:gd name="T19" fmla="*/ 5 h 9"/>
                  <a:gd name="T20" fmla="*/ 9 w 9"/>
                  <a:gd name="T21" fmla="*/ 3 h 9"/>
                  <a:gd name="T22" fmla="*/ 9 w 9"/>
                  <a:gd name="T23" fmla="*/ 2 h 9"/>
                  <a:gd name="T24" fmla="*/ 7 w 9"/>
                  <a:gd name="T25" fmla="*/ 2 h 9"/>
                  <a:gd name="T26" fmla="*/ 7 w 9"/>
                  <a:gd name="T27" fmla="*/ 0 h 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9"/>
                  <a:gd name="T43" fmla="*/ 0 h 9"/>
                  <a:gd name="T44" fmla="*/ 9 w 9"/>
                  <a:gd name="T45" fmla="*/ 9 h 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9" h="9">
                    <a:moveTo>
                      <a:pt x="7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2" y="9"/>
                    </a:lnTo>
                    <a:lnTo>
                      <a:pt x="4" y="9"/>
                    </a:lnTo>
                    <a:lnTo>
                      <a:pt x="4" y="5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7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2" name="Freeform 6022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3" name="Freeform 6023"/>
              <p:cNvSpPr>
                <a:spLocks/>
              </p:cNvSpPr>
              <p:nvPr/>
            </p:nvSpPr>
            <p:spPr bwMode="auto">
              <a:xfrm>
                <a:off x="302" y="2985"/>
                <a:ext cx="8" cy="7"/>
              </a:xfrm>
              <a:custGeom>
                <a:avLst/>
                <a:gdLst>
                  <a:gd name="T0" fmla="*/ 4 w 8"/>
                  <a:gd name="T1" fmla="*/ 2 h 7"/>
                  <a:gd name="T2" fmla="*/ 4 w 8"/>
                  <a:gd name="T3" fmla="*/ 2 h 7"/>
                  <a:gd name="T4" fmla="*/ 4 w 8"/>
                  <a:gd name="T5" fmla="*/ 4 h 7"/>
                  <a:gd name="T6" fmla="*/ 8 w 8"/>
                  <a:gd name="T7" fmla="*/ 6 h 7"/>
                  <a:gd name="T8" fmla="*/ 6 w 8"/>
                  <a:gd name="T9" fmla="*/ 7 h 7"/>
                  <a:gd name="T10" fmla="*/ 4 w 8"/>
                  <a:gd name="T11" fmla="*/ 6 h 7"/>
                  <a:gd name="T12" fmla="*/ 2 w 8"/>
                  <a:gd name="T13" fmla="*/ 6 h 7"/>
                  <a:gd name="T14" fmla="*/ 0 w 8"/>
                  <a:gd name="T15" fmla="*/ 4 h 7"/>
                  <a:gd name="T16" fmla="*/ 0 w 8"/>
                  <a:gd name="T17" fmla="*/ 0 h 7"/>
                  <a:gd name="T18" fmla="*/ 4 w 8"/>
                  <a:gd name="T19" fmla="*/ 2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8"/>
                  <a:gd name="T31" fmla="*/ 0 h 7"/>
                  <a:gd name="T32" fmla="*/ 8 w 8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8" h="7">
                    <a:moveTo>
                      <a:pt x="4" y="2"/>
                    </a:moveTo>
                    <a:lnTo>
                      <a:pt x="4" y="2"/>
                    </a:lnTo>
                    <a:lnTo>
                      <a:pt x="4" y="4"/>
                    </a:lnTo>
                    <a:lnTo>
                      <a:pt x="8" y="6"/>
                    </a:lnTo>
                    <a:lnTo>
                      <a:pt x="6" y="7"/>
                    </a:lnTo>
                    <a:lnTo>
                      <a:pt x="4" y="6"/>
                    </a:lnTo>
                    <a:lnTo>
                      <a:pt x="2" y="6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4" name="Freeform 6024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5" name="Freeform 6025"/>
              <p:cNvSpPr>
                <a:spLocks/>
              </p:cNvSpPr>
              <p:nvPr/>
            </p:nvSpPr>
            <p:spPr bwMode="auto">
              <a:xfrm>
                <a:off x="272" y="297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0 h 3"/>
                  <a:gd name="T4" fmla="*/ 0 w 2"/>
                  <a:gd name="T5" fmla="*/ 0 h 3"/>
                  <a:gd name="T6" fmla="*/ 2 w 2"/>
                  <a:gd name="T7" fmla="*/ 0 h 3"/>
                  <a:gd name="T8" fmla="*/ 2 w 2"/>
                  <a:gd name="T9" fmla="*/ 1 h 3"/>
                  <a:gd name="T10" fmla="*/ 2 w 2"/>
                  <a:gd name="T11" fmla="*/ 3 h 3"/>
                  <a:gd name="T12" fmla="*/ 0 w 2"/>
                  <a:gd name="T13" fmla="*/ 1 h 3"/>
                  <a:gd name="T14" fmla="*/ 0 w 2"/>
                  <a:gd name="T15" fmla="*/ 0 h 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"/>
                  <a:gd name="T25" fmla="*/ 0 h 3"/>
                  <a:gd name="T26" fmla="*/ 2 w 2"/>
                  <a:gd name="T27" fmla="*/ 3 h 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" h="3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2" y="3"/>
                    </a:lnTo>
                    <a:lnTo>
                      <a:pt x="0" y="1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6" name="Freeform 6026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7" name="Freeform 6027"/>
              <p:cNvSpPr>
                <a:spLocks/>
              </p:cNvSpPr>
              <p:nvPr/>
            </p:nvSpPr>
            <p:spPr bwMode="auto">
              <a:xfrm>
                <a:off x="367" y="2982"/>
                <a:ext cx="2" cy="3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1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  <a:gd name="T10" fmla="*/ 0 w 2"/>
                  <a:gd name="T11" fmla="*/ 1 h 3"/>
                  <a:gd name="T12" fmla="*/ 0 w 2"/>
                  <a:gd name="T13" fmla="*/ 1 h 3"/>
                  <a:gd name="T14" fmla="*/ 0 w 2"/>
                  <a:gd name="T15" fmla="*/ 0 h 3"/>
                  <a:gd name="T16" fmla="*/ 0 w 2"/>
                  <a:gd name="T17" fmla="*/ 1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"/>
                  <a:gd name="T28" fmla="*/ 0 h 3"/>
                  <a:gd name="T29" fmla="*/ 2 w 2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" h="3">
                    <a:moveTo>
                      <a:pt x="0" y="1"/>
                    </a:moveTo>
                    <a:lnTo>
                      <a:pt x="2" y="1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8" name="Line 6028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1" cy="1"/>
              </a:xfrm>
              <a:prstGeom prst="lin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79" name="Line 6029"/>
              <p:cNvSpPr>
                <a:spLocks noChangeShapeType="1"/>
              </p:cNvSpPr>
              <p:nvPr/>
            </p:nvSpPr>
            <p:spPr bwMode="auto">
              <a:xfrm>
                <a:off x="376" y="2962"/>
                <a:ext cx="1" cy="1"/>
              </a:xfrm>
              <a:prstGeom prst="line">
                <a:avLst/>
              </a:prstGeom>
              <a:grpFill/>
              <a:ln w="0">
                <a:solidFill>
                  <a:srgbClr val="FFFFFF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0" name="Freeform 6030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1" name="Freeform 6031"/>
              <p:cNvSpPr>
                <a:spLocks/>
              </p:cNvSpPr>
              <p:nvPr/>
            </p:nvSpPr>
            <p:spPr bwMode="auto">
              <a:xfrm>
                <a:off x="358" y="2933"/>
                <a:ext cx="4" cy="4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0 w 4"/>
                  <a:gd name="T5" fmla="*/ 2 h 4"/>
                  <a:gd name="T6" fmla="*/ 0 w 4"/>
                  <a:gd name="T7" fmla="*/ 4 h 4"/>
                  <a:gd name="T8" fmla="*/ 2 w 4"/>
                  <a:gd name="T9" fmla="*/ 2 h 4"/>
                  <a:gd name="T10" fmla="*/ 4 w 4"/>
                  <a:gd name="T11" fmla="*/ 2 h 4"/>
                  <a:gd name="T12" fmla="*/ 4 w 4"/>
                  <a:gd name="T13" fmla="*/ 0 h 4"/>
                  <a:gd name="T14" fmla="*/ 2 w 4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4"/>
                  <a:gd name="T26" fmla="*/ 4 w 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4">
                    <a:moveTo>
                      <a:pt x="2" y="0"/>
                    </a:moveTo>
                    <a:lnTo>
                      <a:pt x="0" y="2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4" y="0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2" name="Freeform 6032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3" name="Freeform 6033"/>
              <p:cNvSpPr>
                <a:spLocks/>
              </p:cNvSpPr>
              <p:nvPr/>
            </p:nvSpPr>
            <p:spPr bwMode="auto">
              <a:xfrm>
                <a:off x="453" y="29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0 h 2"/>
                  <a:gd name="T10" fmla="*/ 0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4" name="Freeform 6034"/>
              <p:cNvSpPr>
                <a:spLocks/>
              </p:cNvSpPr>
              <p:nvPr/>
            </p:nvSpPr>
            <p:spPr bwMode="auto">
              <a:xfrm>
                <a:off x="446" y="30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5" name="Freeform 6035"/>
              <p:cNvSpPr>
                <a:spLocks/>
              </p:cNvSpPr>
              <p:nvPr/>
            </p:nvSpPr>
            <p:spPr bwMode="auto">
              <a:xfrm>
                <a:off x="446" y="305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0 w 1"/>
                  <a:gd name="T5" fmla="*/ 0 h 2"/>
                  <a:gd name="T6" fmla="*/ 0 w 1"/>
                  <a:gd name="T7" fmla="*/ 2 h 2"/>
                  <a:gd name="T8" fmla="*/ 0 w 1"/>
                  <a:gd name="T9" fmla="*/ 2 h 2"/>
                  <a:gd name="T10" fmla="*/ 0 w 1"/>
                  <a:gd name="T11" fmla="*/ 0 h 2"/>
                  <a:gd name="T12" fmla="*/ 0 w 1"/>
                  <a:gd name="T13" fmla="*/ 0 h 2"/>
                  <a:gd name="T14" fmla="*/ 0 w 1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"/>
                  <a:gd name="T25" fmla="*/ 0 h 2"/>
                  <a:gd name="T26" fmla="*/ 1 w 1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6" name="Freeform 6036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7" name="Freeform 6037"/>
              <p:cNvSpPr>
                <a:spLocks/>
              </p:cNvSpPr>
              <p:nvPr/>
            </p:nvSpPr>
            <p:spPr bwMode="auto">
              <a:xfrm>
                <a:off x="447" y="30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2 w 2"/>
                  <a:gd name="T5" fmla="*/ 0 h 2"/>
                  <a:gd name="T6" fmla="*/ 2 w 2"/>
                  <a:gd name="T7" fmla="*/ 0 h 2"/>
                  <a:gd name="T8" fmla="*/ 2 w 2"/>
                  <a:gd name="T9" fmla="*/ 0 h 2"/>
                  <a:gd name="T10" fmla="*/ 0 w 2"/>
                  <a:gd name="T11" fmla="*/ 2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2"/>
                  <a:gd name="T20" fmla="*/ 2 w 2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2" y="0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8" name="Freeform 6038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89" name="Freeform 6039"/>
              <p:cNvSpPr>
                <a:spLocks/>
              </p:cNvSpPr>
              <p:nvPr/>
            </p:nvSpPr>
            <p:spPr bwMode="auto">
              <a:xfrm>
                <a:off x="374" y="3025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  <a:gd name="T8" fmla="*/ 2 w 2"/>
                  <a:gd name="T9" fmla="*/ 1 h 1"/>
                  <a:gd name="T10" fmla="*/ 2 w 2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1"/>
                  <a:gd name="T20" fmla="*/ 2 w 2"/>
                  <a:gd name="T21" fmla="*/ 1 h 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1">
                    <a:moveTo>
                      <a:pt x="2" y="0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0" name="Freeform 6040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1" name="Freeform 6041"/>
              <p:cNvSpPr>
                <a:spLocks/>
              </p:cNvSpPr>
              <p:nvPr/>
            </p:nvSpPr>
            <p:spPr bwMode="auto">
              <a:xfrm>
                <a:off x="526" y="305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2 w 2"/>
                  <a:gd name="T11" fmla="*/ 0 h 2"/>
                  <a:gd name="T12" fmla="*/ 0 w 2"/>
                  <a:gd name="T13" fmla="*/ 0 h 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2"/>
                  <a:gd name="T23" fmla="*/ 2 w 2"/>
                  <a:gd name="T24" fmla="*/ 2 h 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2" name="Rectangle 6042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3" name="Rectangle 6043"/>
              <p:cNvSpPr>
                <a:spLocks noChangeArrowheads="1"/>
              </p:cNvSpPr>
              <p:nvPr/>
            </p:nvSpPr>
            <p:spPr bwMode="auto">
              <a:xfrm>
                <a:off x="501" y="3082"/>
                <a:ext cx="1" cy="1"/>
              </a:xfrm>
              <a:prstGeom prst="rect">
                <a:avLst/>
              </a:prstGeom>
              <a:grpFill/>
              <a:ln w="0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4" name="Freeform 6044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5" name="Freeform 6045"/>
              <p:cNvSpPr>
                <a:spLocks/>
              </p:cNvSpPr>
              <p:nvPr/>
            </p:nvSpPr>
            <p:spPr bwMode="auto">
              <a:xfrm>
                <a:off x="456" y="2842"/>
                <a:ext cx="2" cy="4"/>
              </a:xfrm>
              <a:custGeom>
                <a:avLst/>
                <a:gdLst>
                  <a:gd name="T0" fmla="*/ 0 w 2"/>
                  <a:gd name="T1" fmla="*/ 0 h 4"/>
                  <a:gd name="T2" fmla="*/ 0 w 2"/>
                  <a:gd name="T3" fmla="*/ 0 h 4"/>
                  <a:gd name="T4" fmla="*/ 2 w 2"/>
                  <a:gd name="T5" fmla="*/ 0 h 4"/>
                  <a:gd name="T6" fmla="*/ 2 w 2"/>
                  <a:gd name="T7" fmla="*/ 2 h 4"/>
                  <a:gd name="T8" fmla="*/ 2 w 2"/>
                  <a:gd name="T9" fmla="*/ 4 h 4"/>
                  <a:gd name="T10" fmla="*/ 2 w 2"/>
                  <a:gd name="T11" fmla="*/ 4 h 4"/>
                  <a:gd name="T12" fmla="*/ 0 w 2"/>
                  <a:gd name="T13" fmla="*/ 4 h 4"/>
                  <a:gd name="T14" fmla="*/ 0 w 2"/>
                  <a:gd name="T15" fmla="*/ 2 h 4"/>
                  <a:gd name="T16" fmla="*/ 0 w 2"/>
                  <a:gd name="T17" fmla="*/ 2 h 4"/>
                  <a:gd name="T18" fmla="*/ 0 w 2"/>
                  <a:gd name="T19" fmla="*/ 0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"/>
                  <a:gd name="T31" fmla="*/ 0 h 4"/>
                  <a:gd name="T32" fmla="*/ 2 w 2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" h="4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6" name="Freeform 6046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7" name="Freeform 6047"/>
              <p:cNvSpPr>
                <a:spLocks/>
              </p:cNvSpPr>
              <p:nvPr/>
            </p:nvSpPr>
            <p:spPr bwMode="auto">
              <a:xfrm>
                <a:off x="474" y="2856"/>
                <a:ext cx="4" cy="2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2 h 2"/>
                  <a:gd name="T4" fmla="*/ 2 w 4"/>
                  <a:gd name="T5" fmla="*/ 0 h 2"/>
                  <a:gd name="T6" fmla="*/ 2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0 w 4"/>
                  <a:gd name="T13" fmla="*/ 2 h 2"/>
                  <a:gd name="T14" fmla="*/ 0 w 4"/>
                  <a:gd name="T15" fmla="*/ 2 h 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"/>
                  <a:gd name="T25" fmla="*/ 0 h 2"/>
                  <a:gd name="T26" fmla="*/ 4 w 4"/>
                  <a:gd name="T27" fmla="*/ 2 h 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" h="2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4" y="2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8" name="Freeform 6048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299" name="Freeform 6049"/>
              <p:cNvSpPr>
                <a:spLocks/>
              </p:cNvSpPr>
              <p:nvPr/>
            </p:nvSpPr>
            <p:spPr bwMode="auto">
              <a:xfrm>
                <a:off x="1341" y="2323"/>
                <a:ext cx="171" cy="57"/>
              </a:xfrm>
              <a:custGeom>
                <a:avLst/>
                <a:gdLst>
                  <a:gd name="T0" fmla="*/ 123 w 171"/>
                  <a:gd name="T1" fmla="*/ 27 h 57"/>
                  <a:gd name="T2" fmla="*/ 136 w 171"/>
                  <a:gd name="T3" fmla="*/ 32 h 57"/>
                  <a:gd name="T4" fmla="*/ 145 w 171"/>
                  <a:gd name="T5" fmla="*/ 34 h 57"/>
                  <a:gd name="T6" fmla="*/ 148 w 171"/>
                  <a:gd name="T7" fmla="*/ 36 h 57"/>
                  <a:gd name="T8" fmla="*/ 146 w 171"/>
                  <a:gd name="T9" fmla="*/ 39 h 57"/>
                  <a:gd name="T10" fmla="*/ 146 w 171"/>
                  <a:gd name="T11" fmla="*/ 41 h 57"/>
                  <a:gd name="T12" fmla="*/ 161 w 171"/>
                  <a:gd name="T13" fmla="*/ 41 h 57"/>
                  <a:gd name="T14" fmla="*/ 162 w 171"/>
                  <a:gd name="T15" fmla="*/ 45 h 57"/>
                  <a:gd name="T16" fmla="*/ 171 w 171"/>
                  <a:gd name="T17" fmla="*/ 48 h 57"/>
                  <a:gd name="T18" fmla="*/ 157 w 171"/>
                  <a:gd name="T19" fmla="*/ 56 h 57"/>
                  <a:gd name="T20" fmla="*/ 114 w 171"/>
                  <a:gd name="T21" fmla="*/ 57 h 57"/>
                  <a:gd name="T22" fmla="*/ 118 w 171"/>
                  <a:gd name="T23" fmla="*/ 52 h 57"/>
                  <a:gd name="T24" fmla="*/ 125 w 171"/>
                  <a:gd name="T25" fmla="*/ 47 h 57"/>
                  <a:gd name="T26" fmla="*/ 120 w 171"/>
                  <a:gd name="T27" fmla="*/ 43 h 57"/>
                  <a:gd name="T28" fmla="*/ 103 w 171"/>
                  <a:gd name="T29" fmla="*/ 38 h 57"/>
                  <a:gd name="T30" fmla="*/ 100 w 171"/>
                  <a:gd name="T31" fmla="*/ 29 h 57"/>
                  <a:gd name="T32" fmla="*/ 75 w 171"/>
                  <a:gd name="T33" fmla="*/ 23 h 57"/>
                  <a:gd name="T34" fmla="*/ 62 w 171"/>
                  <a:gd name="T35" fmla="*/ 20 h 57"/>
                  <a:gd name="T36" fmla="*/ 59 w 171"/>
                  <a:gd name="T37" fmla="*/ 18 h 57"/>
                  <a:gd name="T38" fmla="*/ 53 w 171"/>
                  <a:gd name="T39" fmla="*/ 18 h 57"/>
                  <a:gd name="T40" fmla="*/ 46 w 171"/>
                  <a:gd name="T41" fmla="*/ 16 h 57"/>
                  <a:gd name="T42" fmla="*/ 44 w 171"/>
                  <a:gd name="T43" fmla="*/ 14 h 57"/>
                  <a:gd name="T44" fmla="*/ 50 w 171"/>
                  <a:gd name="T45" fmla="*/ 13 h 57"/>
                  <a:gd name="T46" fmla="*/ 50 w 171"/>
                  <a:gd name="T47" fmla="*/ 11 h 57"/>
                  <a:gd name="T48" fmla="*/ 48 w 171"/>
                  <a:gd name="T49" fmla="*/ 9 h 57"/>
                  <a:gd name="T50" fmla="*/ 28 w 171"/>
                  <a:gd name="T51" fmla="*/ 13 h 57"/>
                  <a:gd name="T52" fmla="*/ 17 w 171"/>
                  <a:gd name="T53" fmla="*/ 18 h 57"/>
                  <a:gd name="T54" fmla="*/ 10 w 171"/>
                  <a:gd name="T55" fmla="*/ 22 h 57"/>
                  <a:gd name="T56" fmla="*/ 7 w 171"/>
                  <a:gd name="T57" fmla="*/ 25 h 57"/>
                  <a:gd name="T58" fmla="*/ 5 w 171"/>
                  <a:gd name="T59" fmla="*/ 23 h 57"/>
                  <a:gd name="T60" fmla="*/ 0 w 171"/>
                  <a:gd name="T61" fmla="*/ 22 h 57"/>
                  <a:gd name="T62" fmla="*/ 7 w 171"/>
                  <a:gd name="T63" fmla="*/ 20 h 57"/>
                  <a:gd name="T64" fmla="*/ 9 w 171"/>
                  <a:gd name="T65" fmla="*/ 13 h 57"/>
                  <a:gd name="T66" fmla="*/ 39 w 171"/>
                  <a:gd name="T67" fmla="*/ 0 h 57"/>
                  <a:gd name="T68" fmla="*/ 68 w 171"/>
                  <a:gd name="T69" fmla="*/ 2 h 57"/>
                  <a:gd name="T70" fmla="*/ 77 w 171"/>
                  <a:gd name="T71" fmla="*/ 4 h 57"/>
                  <a:gd name="T72" fmla="*/ 84 w 171"/>
                  <a:gd name="T73" fmla="*/ 9 h 57"/>
                  <a:gd name="T74" fmla="*/ 89 w 171"/>
                  <a:gd name="T75" fmla="*/ 13 h 57"/>
                  <a:gd name="T76" fmla="*/ 98 w 171"/>
                  <a:gd name="T77" fmla="*/ 14 h 57"/>
                  <a:gd name="T78" fmla="*/ 102 w 171"/>
                  <a:gd name="T79" fmla="*/ 14 h 57"/>
                  <a:gd name="T80" fmla="*/ 100 w 171"/>
                  <a:gd name="T81" fmla="*/ 16 h 57"/>
                  <a:gd name="T82" fmla="*/ 105 w 171"/>
                  <a:gd name="T83" fmla="*/ 16 h 57"/>
                  <a:gd name="T84" fmla="*/ 111 w 171"/>
                  <a:gd name="T85" fmla="*/ 22 h 5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71"/>
                  <a:gd name="T130" fmla="*/ 0 h 57"/>
                  <a:gd name="T131" fmla="*/ 171 w 171"/>
                  <a:gd name="T132" fmla="*/ 57 h 5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71" h="57">
                    <a:moveTo>
                      <a:pt x="123" y="25"/>
                    </a:moveTo>
                    <a:lnTo>
                      <a:pt x="123" y="27"/>
                    </a:lnTo>
                    <a:lnTo>
                      <a:pt x="134" y="32"/>
                    </a:lnTo>
                    <a:lnTo>
                      <a:pt x="136" y="32"/>
                    </a:lnTo>
                    <a:lnTo>
                      <a:pt x="141" y="34"/>
                    </a:lnTo>
                    <a:lnTo>
                      <a:pt x="145" y="34"/>
                    </a:lnTo>
                    <a:lnTo>
                      <a:pt x="146" y="34"/>
                    </a:lnTo>
                    <a:lnTo>
                      <a:pt x="148" y="36"/>
                    </a:lnTo>
                    <a:lnTo>
                      <a:pt x="148" y="38"/>
                    </a:lnTo>
                    <a:lnTo>
                      <a:pt x="146" y="39"/>
                    </a:lnTo>
                    <a:lnTo>
                      <a:pt x="146" y="41"/>
                    </a:lnTo>
                    <a:lnTo>
                      <a:pt x="159" y="41"/>
                    </a:lnTo>
                    <a:lnTo>
                      <a:pt x="161" y="41"/>
                    </a:lnTo>
                    <a:lnTo>
                      <a:pt x="162" y="45"/>
                    </a:lnTo>
                    <a:lnTo>
                      <a:pt x="166" y="48"/>
                    </a:lnTo>
                    <a:lnTo>
                      <a:pt x="171" y="48"/>
                    </a:lnTo>
                    <a:lnTo>
                      <a:pt x="171" y="50"/>
                    </a:lnTo>
                    <a:lnTo>
                      <a:pt x="157" y="56"/>
                    </a:lnTo>
                    <a:lnTo>
                      <a:pt x="116" y="57"/>
                    </a:lnTo>
                    <a:lnTo>
                      <a:pt x="114" y="57"/>
                    </a:lnTo>
                    <a:lnTo>
                      <a:pt x="114" y="56"/>
                    </a:lnTo>
                    <a:lnTo>
                      <a:pt x="118" y="52"/>
                    </a:lnTo>
                    <a:lnTo>
                      <a:pt x="125" y="48"/>
                    </a:lnTo>
                    <a:lnTo>
                      <a:pt x="125" y="47"/>
                    </a:lnTo>
                    <a:lnTo>
                      <a:pt x="125" y="45"/>
                    </a:lnTo>
                    <a:lnTo>
                      <a:pt x="120" y="43"/>
                    </a:lnTo>
                    <a:lnTo>
                      <a:pt x="109" y="43"/>
                    </a:lnTo>
                    <a:lnTo>
                      <a:pt x="103" y="38"/>
                    </a:lnTo>
                    <a:lnTo>
                      <a:pt x="102" y="30"/>
                    </a:lnTo>
                    <a:lnTo>
                      <a:pt x="100" y="29"/>
                    </a:lnTo>
                    <a:lnTo>
                      <a:pt x="87" y="27"/>
                    </a:lnTo>
                    <a:lnTo>
                      <a:pt x="75" y="23"/>
                    </a:lnTo>
                    <a:lnTo>
                      <a:pt x="69" y="20"/>
                    </a:lnTo>
                    <a:lnTo>
                      <a:pt x="62" y="20"/>
                    </a:lnTo>
                    <a:lnTo>
                      <a:pt x="60" y="18"/>
                    </a:lnTo>
                    <a:lnTo>
                      <a:pt x="59" y="18"/>
                    </a:lnTo>
                    <a:lnTo>
                      <a:pt x="55" y="20"/>
                    </a:lnTo>
                    <a:lnTo>
                      <a:pt x="53" y="18"/>
                    </a:lnTo>
                    <a:lnTo>
                      <a:pt x="46" y="16"/>
                    </a:lnTo>
                    <a:lnTo>
                      <a:pt x="44" y="14"/>
                    </a:lnTo>
                    <a:lnTo>
                      <a:pt x="50" y="13"/>
                    </a:lnTo>
                    <a:lnTo>
                      <a:pt x="51" y="11"/>
                    </a:lnTo>
                    <a:lnTo>
                      <a:pt x="50" y="11"/>
                    </a:lnTo>
                    <a:lnTo>
                      <a:pt x="48" y="9"/>
                    </a:lnTo>
                    <a:lnTo>
                      <a:pt x="34" y="9"/>
                    </a:lnTo>
                    <a:lnTo>
                      <a:pt x="28" y="13"/>
                    </a:lnTo>
                    <a:lnTo>
                      <a:pt x="26" y="14"/>
                    </a:lnTo>
                    <a:lnTo>
                      <a:pt x="17" y="18"/>
                    </a:lnTo>
                    <a:lnTo>
                      <a:pt x="14" y="20"/>
                    </a:lnTo>
                    <a:lnTo>
                      <a:pt x="10" y="22"/>
                    </a:lnTo>
                    <a:lnTo>
                      <a:pt x="7" y="25"/>
                    </a:lnTo>
                    <a:lnTo>
                      <a:pt x="7" y="23"/>
                    </a:lnTo>
                    <a:lnTo>
                      <a:pt x="5" y="23"/>
                    </a:lnTo>
                    <a:lnTo>
                      <a:pt x="0" y="23"/>
                    </a:lnTo>
                    <a:lnTo>
                      <a:pt x="0" y="22"/>
                    </a:lnTo>
                    <a:lnTo>
                      <a:pt x="5" y="20"/>
                    </a:lnTo>
                    <a:lnTo>
                      <a:pt x="7" y="20"/>
                    </a:lnTo>
                    <a:lnTo>
                      <a:pt x="9" y="13"/>
                    </a:lnTo>
                    <a:lnTo>
                      <a:pt x="9" y="11"/>
                    </a:lnTo>
                    <a:lnTo>
                      <a:pt x="39" y="0"/>
                    </a:lnTo>
                    <a:lnTo>
                      <a:pt x="66" y="0"/>
                    </a:lnTo>
                    <a:lnTo>
                      <a:pt x="68" y="2"/>
                    </a:lnTo>
                    <a:lnTo>
                      <a:pt x="69" y="4"/>
                    </a:lnTo>
                    <a:lnTo>
                      <a:pt x="77" y="4"/>
                    </a:lnTo>
                    <a:lnTo>
                      <a:pt x="82" y="7"/>
                    </a:lnTo>
                    <a:lnTo>
                      <a:pt x="84" y="9"/>
                    </a:lnTo>
                    <a:lnTo>
                      <a:pt x="87" y="13"/>
                    </a:lnTo>
                    <a:lnTo>
                      <a:pt x="89" y="13"/>
                    </a:lnTo>
                    <a:lnTo>
                      <a:pt x="96" y="13"/>
                    </a:lnTo>
                    <a:lnTo>
                      <a:pt x="98" y="14"/>
                    </a:lnTo>
                    <a:lnTo>
                      <a:pt x="100" y="14"/>
                    </a:lnTo>
                    <a:lnTo>
                      <a:pt x="102" y="14"/>
                    </a:lnTo>
                    <a:lnTo>
                      <a:pt x="100" y="14"/>
                    </a:lnTo>
                    <a:lnTo>
                      <a:pt x="100" y="16"/>
                    </a:lnTo>
                    <a:lnTo>
                      <a:pt x="102" y="16"/>
                    </a:lnTo>
                    <a:lnTo>
                      <a:pt x="105" y="16"/>
                    </a:lnTo>
                    <a:lnTo>
                      <a:pt x="107" y="18"/>
                    </a:lnTo>
                    <a:lnTo>
                      <a:pt x="111" y="22"/>
                    </a:lnTo>
                    <a:lnTo>
                      <a:pt x="123" y="25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0" name="Freeform 6050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1" name="Freeform 6051"/>
              <p:cNvSpPr>
                <a:spLocks/>
              </p:cNvSpPr>
              <p:nvPr/>
            </p:nvSpPr>
            <p:spPr bwMode="auto">
              <a:xfrm>
                <a:off x="1367" y="2345"/>
                <a:ext cx="9" cy="8"/>
              </a:xfrm>
              <a:custGeom>
                <a:avLst/>
                <a:gdLst>
                  <a:gd name="T0" fmla="*/ 8 w 9"/>
                  <a:gd name="T1" fmla="*/ 0 h 8"/>
                  <a:gd name="T2" fmla="*/ 8 w 9"/>
                  <a:gd name="T3" fmla="*/ 1 h 8"/>
                  <a:gd name="T4" fmla="*/ 9 w 9"/>
                  <a:gd name="T5" fmla="*/ 3 h 8"/>
                  <a:gd name="T6" fmla="*/ 9 w 9"/>
                  <a:gd name="T7" fmla="*/ 7 h 8"/>
                  <a:gd name="T8" fmla="*/ 6 w 9"/>
                  <a:gd name="T9" fmla="*/ 8 h 8"/>
                  <a:gd name="T10" fmla="*/ 2 w 9"/>
                  <a:gd name="T11" fmla="*/ 8 h 8"/>
                  <a:gd name="T12" fmla="*/ 2 w 9"/>
                  <a:gd name="T13" fmla="*/ 7 h 8"/>
                  <a:gd name="T14" fmla="*/ 0 w 9"/>
                  <a:gd name="T15" fmla="*/ 5 h 8"/>
                  <a:gd name="T16" fmla="*/ 4 w 9"/>
                  <a:gd name="T17" fmla="*/ 7 h 8"/>
                  <a:gd name="T18" fmla="*/ 4 w 9"/>
                  <a:gd name="T19" fmla="*/ 5 h 8"/>
                  <a:gd name="T20" fmla="*/ 4 w 9"/>
                  <a:gd name="T21" fmla="*/ 3 h 8"/>
                  <a:gd name="T22" fmla="*/ 4 w 9"/>
                  <a:gd name="T23" fmla="*/ 1 h 8"/>
                  <a:gd name="T24" fmla="*/ 4 w 9"/>
                  <a:gd name="T25" fmla="*/ 0 h 8"/>
                  <a:gd name="T26" fmla="*/ 6 w 9"/>
                  <a:gd name="T27" fmla="*/ 0 h 8"/>
                  <a:gd name="T28" fmla="*/ 8 w 9"/>
                  <a:gd name="T29" fmla="*/ 0 h 8"/>
                  <a:gd name="T30" fmla="*/ 8 w 9"/>
                  <a:gd name="T31" fmla="*/ 0 h 8"/>
                  <a:gd name="T32" fmla="*/ 8 w 9"/>
                  <a:gd name="T33" fmla="*/ 0 h 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8"/>
                  <a:gd name="T53" fmla="*/ 9 w 9"/>
                  <a:gd name="T54" fmla="*/ 8 h 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8">
                    <a:moveTo>
                      <a:pt x="8" y="0"/>
                    </a:moveTo>
                    <a:lnTo>
                      <a:pt x="8" y="1"/>
                    </a:lnTo>
                    <a:lnTo>
                      <a:pt x="9" y="3"/>
                    </a:lnTo>
                    <a:lnTo>
                      <a:pt x="9" y="7"/>
                    </a:lnTo>
                    <a:lnTo>
                      <a:pt x="6" y="8"/>
                    </a:lnTo>
                    <a:lnTo>
                      <a:pt x="2" y="8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4" y="7"/>
                    </a:lnTo>
                    <a:lnTo>
                      <a:pt x="4" y="5"/>
                    </a:lnTo>
                    <a:lnTo>
                      <a:pt x="4" y="3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8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2" name="Freeform 6052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3" name="Freeform 6053"/>
              <p:cNvSpPr>
                <a:spLocks/>
              </p:cNvSpPr>
              <p:nvPr/>
            </p:nvSpPr>
            <p:spPr bwMode="auto">
              <a:xfrm>
                <a:off x="1441" y="2334"/>
                <a:ext cx="16" cy="11"/>
              </a:xfrm>
              <a:custGeom>
                <a:avLst/>
                <a:gdLst>
                  <a:gd name="T0" fmla="*/ 11 w 16"/>
                  <a:gd name="T1" fmla="*/ 3 h 11"/>
                  <a:gd name="T2" fmla="*/ 14 w 16"/>
                  <a:gd name="T3" fmla="*/ 5 h 11"/>
                  <a:gd name="T4" fmla="*/ 16 w 16"/>
                  <a:gd name="T5" fmla="*/ 7 h 11"/>
                  <a:gd name="T6" fmla="*/ 16 w 16"/>
                  <a:gd name="T7" fmla="*/ 11 h 11"/>
                  <a:gd name="T8" fmla="*/ 12 w 16"/>
                  <a:gd name="T9" fmla="*/ 11 h 11"/>
                  <a:gd name="T10" fmla="*/ 11 w 16"/>
                  <a:gd name="T11" fmla="*/ 7 h 11"/>
                  <a:gd name="T12" fmla="*/ 9 w 16"/>
                  <a:gd name="T13" fmla="*/ 5 h 11"/>
                  <a:gd name="T14" fmla="*/ 7 w 16"/>
                  <a:gd name="T15" fmla="*/ 3 h 11"/>
                  <a:gd name="T16" fmla="*/ 3 w 16"/>
                  <a:gd name="T17" fmla="*/ 3 h 11"/>
                  <a:gd name="T18" fmla="*/ 0 w 16"/>
                  <a:gd name="T19" fmla="*/ 2 h 11"/>
                  <a:gd name="T20" fmla="*/ 0 w 16"/>
                  <a:gd name="T21" fmla="*/ 0 h 11"/>
                  <a:gd name="T22" fmla="*/ 0 w 16"/>
                  <a:gd name="T23" fmla="*/ 0 h 11"/>
                  <a:gd name="T24" fmla="*/ 3 w 16"/>
                  <a:gd name="T25" fmla="*/ 0 h 11"/>
                  <a:gd name="T26" fmla="*/ 11 w 16"/>
                  <a:gd name="T27" fmla="*/ 3 h 1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"/>
                  <a:gd name="T43" fmla="*/ 0 h 11"/>
                  <a:gd name="T44" fmla="*/ 16 w 16"/>
                  <a:gd name="T45" fmla="*/ 11 h 1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" h="11">
                    <a:moveTo>
                      <a:pt x="11" y="3"/>
                    </a:moveTo>
                    <a:lnTo>
                      <a:pt x="14" y="5"/>
                    </a:lnTo>
                    <a:lnTo>
                      <a:pt x="16" y="7"/>
                    </a:lnTo>
                    <a:lnTo>
                      <a:pt x="16" y="11"/>
                    </a:lnTo>
                    <a:lnTo>
                      <a:pt x="12" y="11"/>
                    </a:lnTo>
                    <a:lnTo>
                      <a:pt x="11" y="7"/>
                    </a:lnTo>
                    <a:lnTo>
                      <a:pt x="9" y="5"/>
                    </a:lnTo>
                    <a:lnTo>
                      <a:pt x="7" y="3"/>
                    </a:lnTo>
                    <a:lnTo>
                      <a:pt x="3" y="3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11" y="3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4" name="Freeform 6054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5" name="Freeform 6055"/>
              <p:cNvSpPr>
                <a:spLocks/>
              </p:cNvSpPr>
              <p:nvPr/>
            </p:nvSpPr>
            <p:spPr bwMode="auto">
              <a:xfrm>
                <a:off x="1666" y="3751"/>
                <a:ext cx="16" cy="6"/>
              </a:xfrm>
              <a:custGeom>
                <a:avLst/>
                <a:gdLst>
                  <a:gd name="T0" fmla="*/ 4 w 16"/>
                  <a:gd name="T1" fmla="*/ 2 h 6"/>
                  <a:gd name="T2" fmla="*/ 7 w 16"/>
                  <a:gd name="T3" fmla="*/ 0 h 6"/>
                  <a:gd name="T4" fmla="*/ 11 w 16"/>
                  <a:gd name="T5" fmla="*/ 0 h 6"/>
                  <a:gd name="T6" fmla="*/ 15 w 16"/>
                  <a:gd name="T7" fmla="*/ 0 h 6"/>
                  <a:gd name="T8" fmla="*/ 16 w 16"/>
                  <a:gd name="T9" fmla="*/ 0 h 6"/>
                  <a:gd name="T10" fmla="*/ 15 w 16"/>
                  <a:gd name="T11" fmla="*/ 2 h 6"/>
                  <a:gd name="T12" fmla="*/ 15 w 16"/>
                  <a:gd name="T13" fmla="*/ 2 h 6"/>
                  <a:gd name="T14" fmla="*/ 11 w 16"/>
                  <a:gd name="T15" fmla="*/ 2 h 6"/>
                  <a:gd name="T16" fmla="*/ 9 w 16"/>
                  <a:gd name="T17" fmla="*/ 2 h 6"/>
                  <a:gd name="T18" fmla="*/ 9 w 16"/>
                  <a:gd name="T19" fmla="*/ 4 h 6"/>
                  <a:gd name="T20" fmla="*/ 6 w 16"/>
                  <a:gd name="T21" fmla="*/ 4 h 6"/>
                  <a:gd name="T22" fmla="*/ 4 w 16"/>
                  <a:gd name="T23" fmla="*/ 6 h 6"/>
                  <a:gd name="T24" fmla="*/ 0 w 16"/>
                  <a:gd name="T25" fmla="*/ 4 h 6"/>
                  <a:gd name="T26" fmla="*/ 2 w 16"/>
                  <a:gd name="T27" fmla="*/ 2 h 6"/>
                  <a:gd name="T28" fmla="*/ 2 w 16"/>
                  <a:gd name="T29" fmla="*/ 0 h 6"/>
                  <a:gd name="T30" fmla="*/ 4 w 16"/>
                  <a:gd name="T31" fmla="*/ 2 h 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"/>
                  <a:gd name="T49" fmla="*/ 0 h 6"/>
                  <a:gd name="T50" fmla="*/ 16 w 16"/>
                  <a:gd name="T51" fmla="*/ 6 h 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" h="6">
                    <a:moveTo>
                      <a:pt x="4" y="2"/>
                    </a:moveTo>
                    <a:lnTo>
                      <a:pt x="7" y="0"/>
                    </a:lnTo>
                    <a:lnTo>
                      <a:pt x="11" y="0"/>
                    </a:lnTo>
                    <a:lnTo>
                      <a:pt x="15" y="0"/>
                    </a:lnTo>
                    <a:lnTo>
                      <a:pt x="16" y="0"/>
                    </a:lnTo>
                    <a:lnTo>
                      <a:pt x="15" y="2"/>
                    </a:lnTo>
                    <a:lnTo>
                      <a:pt x="11" y="2"/>
                    </a:lnTo>
                    <a:lnTo>
                      <a:pt x="9" y="2"/>
                    </a:lnTo>
                    <a:lnTo>
                      <a:pt x="9" y="4"/>
                    </a:lnTo>
                    <a:lnTo>
                      <a:pt x="6" y="4"/>
                    </a:lnTo>
                    <a:lnTo>
                      <a:pt x="4" y="6"/>
                    </a:lnTo>
                    <a:lnTo>
                      <a:pt x="0" y="4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4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6" name="Freeform 6056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7" name="Freeform 6057"/>
              <p:cNvSpPr>
                <a:spLocks/>
              </p:cNvSpPr>
              <p:nvPr/>
            </p:nvSpPr>
            <p:spPr bwMode="auto">
              <a:xfrm>
                <a:off x="1269" y="2445"/>
                <a:ext cx="98" cy="48"/>
              </a:xfrm>
              <a:custGeom>
                <a:avLst/>
                <a:gdLst>
                  <a:gd name="T0" fmla="*/ 95 w 98"/>
                  <a:gd name="T1" fmla="*/ 16 h 48"/>
                  <a:gd name="T2" fmla="*/ 89 w 98"/>
                  <a:gd name="T3" fmla="*/ 19 h 48"/>
                  <a:gd name="T4" fmla="*/ 84 w 98"/>
                  <a:gd name="T5" fmla="*/ 19 h 48"/>
                  <a:gd name="T6" fmla="*/ 77 w 98"/>
                  <a:gd name="T7" fmla="*/ 21 h 48"/>
                  <a:gd name="T8" fmla="*/ 75 w 98"/>
                  <a:gd name="T9" fmla="*/ 19 h 48"/>
                  <a:gd name="T10" fmla="*/ 73 w 98"/>
                  <a:gd name="T11" fmla="*/ 19 h 48"/>
                  <a:gd name="T12" fmla="*/ 72 w 98"/>
                  <a:gd name="T13" fmla="*/ 21 h 48"/>
                  <a:gd name="T14" fmla="*/ 70 w 98"/>
                  <a:gd name="T15" fmla="*/ 27 h 48"/>
                  <a:gd name="T16" fmla="*/ 66 w 98"/>
                  <a:gd name="T17" fmla="*/ 28 h 48"/>
                  <a:gd name="T18" fmla="*/ 64 w 98"/>
                  <a:gd name="T19" fmla="*/ 30 h 48"/>
                  <a:gd name="T20" fmla="*/ 61 w 98"/>
                  <a:gd name="T21" fmla="*/ 32 h 48"/>
                  <a:gd name="T22" fmla="*/ 59 w 98"/>
                  <a:gd name="T23" fmla="*/ 34 h 48"/>
                  <a:gd name="T24" fmla="*/ 57 w 98"/>
                  <a:gd name="T25" fmla="*/ 34 h 48"/>
                  <a:gd name="T26" fmla="*/ 52 w 98"/>
                  <a:gd name="T27" fmla="*/ 32 h 48"/>
                  <a:gd name="T28" fmla="*/ 43 w 98"/>
                  <a:gd name="T29" fmla="*/ 37 h 48"/>
                  <a:gd name="T30" fmla="*/ 43 w 98"/>
                  <a:gd name="T31" fmla="*/ 43 h 48"/>
                  <a:gd name="T32" fmla="*/ 39 w 98"/>
                  <a:gd name="T33" fmla="*/ 44 h 48"/>
                  <a:gd name="T34" fmla="*/ 38 w 98"/>
                  <a:gd name="T35" fmla="*/ 48 h 48"/>
                  <a:gd name="T36" fmla="*/ 32 w 98"/>
                  <a:gd name="T37" fmla="*/ 48 h 48"/>
                  <a:gd name="T38" fmla="*/ 30 w 98"/>
                  <a:gd name="T39" fmla="*/ 44 h 48"/>
                  <a:gd name="T40" fmla="*/ 29 w 98"/>
                  <a:gd name="T41" fmla="*/ 43 h 48"/>
                  <a:gd name="T42" fmla="*/ 25 w 98"/>
                  <a:gd name="T43" fmla="*/ 41 h 48"/>
                  <a:gd name="T44" fmla="*/ 25 w 98"/>
                  <a:gd name="T45" fmla="*/ 36 h 48"/>
                  <a:gd name="T46" fmla="*/ 21 w 98"/>
                  <a:gd name="T47" fmla="*/ 34 h 48"/>
                  <a:gd name="T48" fmla="*/ 20 w 98"/>
                  <a:gd name="T49" fmla="*/ 34 h 48"/>
                  <a:gd name="T50" fmla="*/ 16 w 98"/>
                  <a:gd name="T51" fmla="*/ 34 h 48"/>
                  <a:gd name="T52" fmla="*/ 14 w 98"/>
                  <a:gd name="T53" fmla="*/ 34 h 48"/>
                  <a:gd name="T54" fmla="*/ 13 w 98"/>
                  <a:gd name="T55" fmla="*/ 32 h 48"/>
                  <a:gd name="T56" fmla="*/ 11 w 98"/>
                  <a:gd name="T57" fmla="*/ 30 h 48"/>
                  <a:gd name="T58" fmla="*/ 7 w 98"/>
                  <a:gd name="T59" fmla="*/ 28 h 48"/>
                  <a:gd name="T60" fmla="*/ 2 w 98"/>
                  <a:gd name="T61" fmla="*/ 27 h 48"/>
                  <a:gd name="T62" fmla="*/ 0 w 98"/>
                  <a:gd name="T63" fmla="*/ 25 h 48"/>
                  <a:gd name="T64" fmla="*/ 4 w 98"/>
                  <a:gd name="T65" fmla="*/ 21 h 48"/>
                  <a:gd name="T66" fmla="*/ 2 w 98"/>
                  <a:gd name="T67" fmla="*/ 19 h 48"/>
                  <a:gd name="T68" fmla="*/ 2 w 98"/>
                  <a:gd name="T69" fmla="*/ 18 h 48"/>
                  <a:gd name="T70" fmla="*/ 5 w 98"/>
                  <a:gd name="T71" fmla="*/ 14 h 48"/>
                  <a:gd name="T72" fmla="*/ 7 w 98"/>
                  <a:gd name="T73" fmla="*/ 14 h 48"/>
                  <a:gd name="T74" fmla="*/ 18 w 98"/>
                  <a:gd name="T75" fmla="*/ 3 h 48"/>
                  <a:gd name="T76" fmla="*/ 23 w 98"/>
                  <a:gd name="T77" fmla="*/ 2 h 48"/>
                  <a:gd name="T78" fmla="*/ 54 w 98"/>
                  <a:gd name="T79" fmla="*/ 0 h 48"/>
                  <a:gd name="T80" fmla="*/ 59 w 98"/>
                  <a:gd name="T81" fmla="*/ 0 h 48"/>
                  <a:gd name="T82" fmla="*/ 64 w 98"/>
                  <a:gd name="T83" fmla="*/ 2 h 48"/>
                  <a:gd name="T84" fmla="*/ 72 w 98"/>
                  <a:gd name="T85" fmla="*/ 0 h 48"/>
                  <a:gd name="T86" fmla="*/ 82 w 98"/>
                  <a:gd name="T87" fmla="*/ 3 h 48"/>
                  <a:gd name="T88" fmla="*/ 98 w 98"/>
                  <a:gd name="T89" fmla="*/ 14 h 4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8"/>
                  <a:gd name="T136" fmla="*/ 0 h 48"/>
                  <a:gd name="T137" fmla="*/ 98 w 98"/>
                  <a:gd name="T138" fmla="*/ 48 h 4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8" h="48">
                    <a:moveTo>
                      <a:pt x="98" y="16"/>
                    </a:moveTo>
                    <a:lnTo>
                      <a:pt x="95" y="16"/>
                    </a:lnTo>
                    <a:lnTo>
                      <a:pt x="91" y="18"/>
                    </a:lnTo>
                    <a:lnTo>
                      <a:pt x="89" y="19"/>
                    </a:lnTo>
                    <a:lnTo>
                      <a:pt x="88" y="19"/>
                    </a:lnTo>
                    <a:lnTo>
                      <a:pt x="84" y="19"/>
                    </a:lnTo>
                    <a:lnTo>
                      <a:pt x="82" y="21"/>
                    </a:lnTo>
                    <a:lnTo>
                      <a:pt x="77" y="21"/>
                    </a:lnTo>
                    <a:lnTo>
                      <a:pt x="75" y="19"/>
                    </a:lnTo>
                    <a:lnTo>
                      <a:pt x="73" y="19"/>
                    </a:lnTo>
                    <a:lnTo>
                      <a:pt x="72" y="21"/>
                    </a:lnTo>
                    <a:lnTo>
                      <a:pt x="70" y="23"/>
                    </a:lnTo>
                    <a:lnTo>
                      <a:pt x="70" y="27"/>
                    </a:lnTo>
                    <a:lnTo>
                      <a:pt x="68" y="27"/>
                    </a:lnTo>
                    <a:lnTo>
                      <a:pt x="66" y="28"/>
                    </a:lnTo>
                    <a:lnTo>
                      <a:pt x="64" y="30"/>
                    </a:lnTo>
                    <a:lnTo>
                      <a:pt x="63" y="30"/>
                    </a:lnTo>
                    <a:lnTo>
                      <a:pt x="61" y="32"/>
                    </a:lnTo>
                    <a:lnTo>
                      <a:pt x="59" y="32"/>
                    </a:lnTo>
                    <a:lnTo>
                      <a:pt x="59" y="34"/>
                    </a:lnTo>
                    <a:lnTo>
                      <a:pt x="57" y="34"/>
                    </a:lnTo>
                    <a:lnTo>
                      <a:pt x="54" y="32"/>
                    </a:lnTo>
                    <a:lnTo>
                      <a:pt x="52" y="32"/>
                    </a:lnTo>
                    <a:lnTo>
                      <a:pt x="50" y="37"/>
                    </a:lnTo>
                    <a:lnTo>
                      <a:pt x="43" y="37"/>
                    </a:lnTo>
                    <a:lnTo>
                      <a:pt x="43" y="39"/>
                    </a:lnTo>
                    <a:lnTo>
                      <a:pt x="43" y="43"/>
                    </a:lnTo>
                    <a:lnTo>
                      <a:pt x="41" y="43"/>
                    </a:lnTo>
                    <a:lnTo>
                      <a:pt x="39" y="44"/>
                    </a:lnTo>
                    <a:lnTo>
                      <a:pt x="39" y="46"/>
                    </a:lnTo>
                    <a:lnTo>
                      <a:pt x="38" y="48"/>
                    </a:lnTo>
                    <a:lnTo>
                      <a:pt x="32" y="48"/>
                    </a:lnTo>
                    <a:lnTo>
                      <a:pt x="30" y="44"/>
                    </a:lnTo>
                    <a:lnTo>
                      <a:pt x="30" y="43"/>
                    </a:lnTo>
                    <a:lnTo>
                      <a:pt x="29" y="43"/>
                    </a:lnTo>
                    <a:lnTo>
                      <a:pt x="27" y="43"/>
                    </a:lnTo>
                    <a:lnTo>
                      <a:pt x="25" y="41"/>
                    </a:lnTo>
                    <a:lnTo>
                      <a:pt x="25" y="36"/>
                    </a:lnTo>
                    <a:lnTo>
                      <a:pt x="23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4" y="32"/>
                    </a:lnTo>
                    <a:lnTo>
                      <a:pt x="13" y="32"/>
                    </a:lnTo>
                    <a:lnTo>
                      <a:pt x="11" y="32"/>
                    </a:lnTo>
                    <a:lnTo>
                      <a:pt x="11" y="30"/>
                    </a:lnTo>
                    <a:lnTo>
                      <a:pt x="9" y="30"/>
                    </a:lnTo>
                    <a:lnTo>
                      <a:pt x="7" y="28"/>
                    </a:lnTo>
                    <a:lnTo>
                      <a:pt x="5" y="27"/>
                    </a:lnTo>
                    <a:lnTo>
                      <a:pt x="2" y="27"/>
                    </a:lnTo>
                    <a:lnTo>
                      <a:pt x="0" y="25"/>
                    </a:lnTo>
                    <a:lnTo>
                      <a:pt x="0" y="23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5" y="14"/>
                    </a:lnTo>
                    <a:lnTo>
                      <a:pt x="7" y="14"/>
                    </a:lnTo>
                    <a:lnTo>
                      <a:pt x="16" y="7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3" y="2"/>
                    </a:lnTo>
                    <a:lnTo>
                      <a:pt x="54" y="2"/>
                    </a:lnTo>
                    <a:lnTo>
                      <a:pt x="54" y="0"/>
                    </a:lnTo>
                    <a:lnTo>
                      <a:pt x="57" y="0"/>
                    </a:lnTo>
                    <a:lnTo>
                      <a:pt x="59" y="0"/>
                    </a:lnTo>
                    <a:lnTo>
                      <a:pt x="61" y="2"/>
                    </a:lnTo>
                    <a:lnTo>
                      <a:pt x="64" y="2"/>
                    </a:lnTo>
                    <a:lnTo>
                      <a:pt x="66" y="0"/>
                    </a:lnTo>
                    <a:lnTo>
                      <a:pt x="72" y="0"/>
                    </a:lnTo>
                    <a:lnTo>
                      <a:pt x="75" y="2"/>
                    </a:lnTo>
                    <a:lnTo>
                      <a:pt x="82" y="3"/>
                    </a:lnTo>
                    <a:lnTo>
                      <a:pt x="97" y="12"/>
                    </a:lnTo>
                    <a:lnTo>
                      <a:pt x="98" y="14"/>
                    </a:lnTo>
                    <a:lnTo>
                      <a:pt x="98" y="16"/>
                    </a:lnTo>
                  </a:path>
                </a:pathLst>
              </a:custGeom>
              <a:solidFill>
                <a:srgbClr val="319E37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8" name="Freeform 6058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09" name="Freeform 6059"/>
              <p:cNvSpPr>
                <a:spLocks/>
              </p:cNvSpPr>
              <p:nvPr/>
            </p:nvSpPr>
            <p:spPr bwMode="auto">
              <a:xfrm>
                <a:off x="1400" y="2704"/>
                <a:ext cx="200" cy="294"/>
              </a:xfrm>
              <a:custGeom>
                <a:avLst/>
                <a:gdLst>
                  <a:gd name="T0" fmla="*/ 91 w 200"/>
                  <a:gd name="T1" fmla="*/ 0 h 294"/>
                  <a:gd name="T2" fmla="*/ 93 w 200"/>
                  <a:gd name="T3" fmla="*/ 4 h 294"/>
                  <a:gd name="T4" fmla="*/ 96 w 200"/>
                  <a:gd name="T5" fmla="*/ 15 h 294"/>
                  <a:gd name="T6" fmla="*/ 87 w 200"/>
                  <a:gd name="T7" fmla="*/ 25 h 294"/>
                  <a:gd name="T8" fmla="*/ 50 w 200"/>
                  <a:gd name="T9" fmla="*/ 50 h 294"/>
                  <a:gd name="T10" fmla="*/ 48 w 200"/>
                  <a:gd name="T11" fmla="*/ 56 h 294"/>
                  <a:gd name="T12" fmla="*/ 46 w 200"/>
                  <a:gd name="T13" fmla="*/ 56 h 294"/>
                  <a:gd name="T14" fmla="*/ 39 w 200"/>
                  <a:gd name="T15" fmla="*/ 74 h 294"/>
                  <a:gd name="T16" fmla="*/ 34 w 200"/>
                  <a:gd name="T17" fmla="*/ 77 h 294"/>
                  <a:gd name="T18" fmla="*/ 25 w 200"/>
                  <a:gd name="T19" fmla="*/ 72 h 294"/>
                  <a:gd name="T20" fmla="*/ 19 w 200"/>
                  <a:gd name="T21" fmla="*/ 70 h 294"/>
                  <a:gd name="T22" fmla="*/ 12 w 200"/>
                  <a:gd name="T23" fmla="*/ 72 h 294"/>
                  <a:gd name="T24" fmla="*/ 10 w 200"/>
                  <a:gd name="T25" fmla="*/ 65 h 294"/>
                  <a:gd name="T26" fmla="*/ 14 w 200"/>
                  <a:gd name="T27" fmla="*/ 63 h 294"/>
                  <a:gd name="T28" fmla="*/ 14 w 200"/>
                  <a:gd name="T29" fmla="*/ 57 h 294"/>
                  <a:gd name="T30" fmla="*/ 14 w 200"/>
                  <a:gd name="T31" fmla="*/ 54 h 294"/>
                  <a:gd name="T32" fmla="*/ 0 w 200"/>
                  <a:gd name="T33" fmla="*/ 77 h 294"/>
                  <a:gd name="T34" fmla="*/ 7 w 200"/>
                  <a:gd name="T35" fmla="*/ 88 h 294"/>
                  <a:gd name="T36" fmla="*/ 1 w 200"/>
                  <a:gd name="T37" fmla="*/ 93 h 294"/>
                  <a:gd name="T38" fmla="*/ 23 w 200"/>
                  <a:gd name="T39" fmla="*/ 111 h 294"/>
                  <a:gd name="T40" fmla="*/ 28 w 200"/>
                  <a:gd name="T41" fmla="*/ 124 h 294"/>
                  <a:gd name="T42" fmla="*/ 62 w 200"/>
                  <a:gd name="T43" fmla="*/ 186 h 294"/>
                  <a:gd name="T44" fmla="*/ 78 w 200"/>
                  <a:gd name="T45" fmla="*/ 222 h 294"/>
                  <a:gd name="T46" fmla="*/ 96 w 200"/>
                  <a:gd name="T47" fmla="*/ 245 h 294"/>
                  <a:gd name="T48" fmla="*/ 143 w 200"/>
                  <a:gd name="T49" fmla="*/ 270 h 294"/>
                  <a:gd name="T50" fmla="*/ 171 w 200"/>
                  <a:gd name="T51" fmla="*/ 294 h 294"/>
                  <a:gd name="T52" fmla="*/ 182 w 200"/>
                  <a:gd name="T53" fmla="*/ 290 h 294"/>
                  <a:gd name="T54" fmla="*/ 186 w 200"/>
                  <a:gd name="T55" fmla="*/ 283 h 294"/>
                  <a:gd name="T56" fmla="*/ 186 w 200"/>
                  <a:gd name="T57" fmla="*/ 281 h 294"/>
                  <a:gd name="T58" fmla="*/ 197 w 200"/>
                  <a:gd name="T59" fmla="*/ 262 h 294"/>
                  <a:gd name="T60" fmla="*/ 193 w 200"/>
                  <a:gd name="T61" fmla="*/ 260 h 294"/>
                  <a:gd name="T62" fmla="*/ 189 w 200"/>
                  <a:gd name="T63" fmla="*/ 253 h 294"/>
                  <a:gd name="T64" fmla="*/ 193 w 200"/>
                  <a:gd name="T65" fmla="*/ 245 h 294"/>
                  <a:gd name="T66" fmla="*/ 191 w 200"/>
                  <a:gd name="T67" fmla="*/ 236 h 294"/>
                  <a:gd name="T68" fmla="*/ 195 w 200"/>
                  <a:gd name="T69" fmla="*/ 231 h 294"/>
                  <a:gd name="T70" fmla="*/ 197 w 200"/>
                  <a:gd name="T71" fmla="*/ 201 h 294"/>
                  <a:gd name="T72" fmla="*/ 186 w 200"/>
                  <a:gd name="T73" fmla="*/ 174 h 294"/>
                  <a:gd name="T74" fmla="*/ 179 w 200"/>
                  <a:gd name="T75" fmla="*/ 176 h 294"/>
                  <a:gd name="T76" fmla="*/ 171 w 200"/>
                  <a:gd name="T77" fmla="*/ 174 h 294"/>
                  <a:gd name="T78" fmla="*/ 157 w 200"/>
                  <a:gd name="T79" fmla="*/ 158 h 294"/>
                  <a:gd name="T80" fmla="*/ 145 w 200"/>
                  <a:gd name="T81" fmla="*/ 156 h 294"/>
                  <a:gd name="T82" fmla="*/ 141 w 200"/>
                  <a:gd name="T83" fmla="*/ 151 h 294"/>
                  <a:gd name="T84" fmla="*/ 134 w 200"/>
                  <a:gd name="T85" fmla="*/ 145 h 294"/>
                  <a:gd name="T86" fmla="*/ 123 w 200"/>
                  <a:gd name="T87" fmla="*/ 131 h 294"/>
                  <a:gd name="T88" fmla="*/ 120 w 200"/>
                  <a:gd name="T89" fmla="*/ 118 h 294"/>
                  <a:gd name="T90" fmla="*/ 130 w 200"/>
                  <a:gd name="T91" fmla="*/ 104 h 294"/>
                  <a:gd name="T92" fmla="*/ 148 w 200"/>
                  <a:gd name="T93" fmla="*/ 74 h 294"/>
                  <a:gd name="T94" fmla="*/ 180 w 200"/>
                  <a:gd name="T95" fmla="*/ 65 h 294"/>
                  <a:gd name="T96" fmla="*/ 175 w 200"/>
                  <a:gd name="T97" fmla="*/ 59 h 294"/>
                  <a:gd name="T98" fmla="*/ 170 w 200"/>
                  <a:gd name="T99" fmla="*/ 56 h 294"/>
                  <a:gd name="T100" fmla="*/ 175 w 200"/>
                  <a:gd name="T101" fmla="*/ 40 h 294"/>
                  <a:gd name="T102" fmla="*/ 161 w 200"/>
                  <a:gd name="T103" fmla="*/ 36 h 294"/>
                  <a:gd name="T104" fmla="*/ 155 w 200"/>
                  <a:gd name="T105" fmla="*/ 36 h 294"/>
                  <a:gd name="T106" fmla="*/ 148 w 200"/>
                  <a:gd name="T107" fmla="*/ 36 h 294"/>
                  <a:gd name="T108" fmla="*/ 145 w 200"/>
                  <a:gd name="T109" fmla="*/ 40 h 294"/>
                  <a:gd name="T110" fmla="*/ 136 w 200"/>
                  <a:gd name="T111" fmla="*/ 38 h 294"/>
                  <a:gd name="T112" fmla="*/ 129 w 200"/>
                  <a:gd name="T113" fmla="*/ 34 h 294"/>
                  <a:gd name="T114" fmla="*/ 125 w 200"/>
                  <a:gd name="T115" fmla="*/ 27 h 294"/>
                  <a:gd name="T116" fmla="*/ 121 w 200"/>
                  <a:gd name="T117" fmla="*/ 20 h 294"/>
                  <a:gd name="T118" fmla="*/ 118 w 200"/>
                  <a:gd name="T119" fmla="*/ 16 h 294"/>
                  <a:gd name="T120" fmla="*/ 114 w 200"/>
                  <a:gd name="T121" fmla="*/ 15 h 294"/>
                  <a:gd name="T122" fmla="*/ 105 w 200"/>
                  <a:gd name="T123" fmla="*/ 6 h 294"/>
                  <a:gd name="T124" fmla="*/ 96 w 200"/>
                  <a:gd name="T125" fmla="*/ 0 h 29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00"/>
                  <a:gd name="T190" fmla="*/ 0 h 294"/>
                  <a:gd name="T191" fmla="*/ 200 w 200"/>
                  <a:gd name="T192" fmla="*/ 294 h 294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00" h="294">
                    <a:moveTo>
                      <a:pt x="95" y="0"/>
                    </a:moveTo>
                    <a:lnTo>
                      <a:pt x="95" y="0"/>
                    </a:lnTo>
                    <a:lnTo>
                      <a:pt x="91" y="0"/>
                    </a:lnTo>
                    <a:lnTo>
                      <a:pt x="91" y="4"/>
                    </a:lnTo>
                    <a:lnTo>
                      <a:pt x="93" y="4"/>
                    </a:lnTo>
                    <a:lnTo>
                      <a:pt x="95" y="7"/>
                    </a:lnTo>
                    <a:lnTo>
                      <a:pt x="95" y="9"/>
                    </a:lnTo>
                    <a:lnTo>
                      <a:pt x="96" y="15"/>
                    </a:lnTo>
                    <a:lnTo>
                      <a:pt x="95" y="15"/>
                    </a:lnTo>
                    <a:lnTo>
                      <a:pt x="87" y="25"/>
                    </a:lnTo>
                    <a:lnTo>
                      <a:pt x="73" y="40"/>
                    </a:lnTo>
                    <a:lnTo>
                      <a:pt x="52" y="49"/>
                    </a:lnTo>
                    <a:lnTo>
                      <a:pt x="50" y="50"/>
                    </a:lnTo>
                    <a:lnTo>
                      <a:pt x="50" y="52"/>
                    </a:lnTo>
                    <a:lnTo>
                      <a:pt x="48" y="56"/>
                    </a:lnTo>
                    <a:lnTo>
                      <a:pt x="46" y="56"/>
                    </a:lnTo>
                    <a:lnTo>
                      <a:pt x="41" y="61"/>
                    </a:lnTo>
                    <a:lnTo>
                      <a:pt x="39" y="74"/>
                    </a:lnTo>
                    <a:lnTo>
                      <a:pt x="37" y="75"/>
                    </a:lnTo>
                    <a:lnTo>
                      <a:pt x="34" y="77"/>
                    </a:lnTo>
                    <a:lnTo>
                      <a:pt x="32" y="79"/>
                    </a:lnTo>
                    <a:lnTo>
                      <a:pt x="28" y="79"/>
                    </a:lnTo>
                    <a:lnTo>
                      <a:pt x="25" y="72"/>
                    </a:lnTo>
                    <a:lnTo>
                      <a:pt x="21" y="72"/>
                    </a:lnTo>
                    <a:lnTo>
                      <a:pt x="19" y="70"/>
                    </a:lnTo>
                    <a:lnTo>
                      <a:pt x="16" y="70"/>
                    </a:lnTo>
                    <a:lnTo>
                      <a:pt x="14" y="72"/>
                    </a:lnTo>
                    <a:lnTo>
                      <a:pt x="12" y="72"/>
                    </a:lnTo>
                    <a:lnTo>
                      <a:pt x="12" y="70"/>
                    </a:lnTo>
                    <a:lnTo>
                      <a:pt x="10" y="66"/>
                    </a:lnTo>
                    <a:lnTo>
                      <a:pt x="10" y="65"/>
                    </a:lnTo>
                    <a:lnTo>
                      <a:pt x="12" y="63"/>
                    </a:lnTo>
                    <a:lnTo>
                      <a:pt x="14" y="63"/>
                    </a:lnTo>
                    <a:lnTo>
                      <a:pt x="16" y="61"/>
                    </a:lnTo>
                    <a:lnTo>
                      <a:pt x="16" y="59"/>
                    </a:lnTo>
                    <a:lnTo>
                      <a:pt x="14" y="57"/>
                    </a:lnTo>
                    <a:lnTo>
                      <a:pt x="14" y="56"/>
                    </a:lnTo>
                    <a:lnTo>
                      <a:pt x="14" y="54"/>
                    </a:lnTo>
                    <a:lnTo>
                      <a:pt x="0" y="68"/>
                    </a:lnTo>
                    <a:lnTo>
                      <a:pt x="0" y="77"/>
                    </a:lnTo>
                    <a:lnTo>
                      <a:pt x="1" y="79"/>
                    </a:lnTo>
                    <a:lnTo>
                      <a:pt x="1" y="83"/>
                    </a:lnTo>
                    <a:lnTo>
                      <a:pt x="7" y="88"/>
                    </a:lnTo>
                    <a:lnTo>
                      <a:pt x="5" y="90"/>
                    </a:lnTo>
                    <a:lnTo>
                      <a:pt x="1" y="93"/>
                    </a:lnTo>
                    <a:lnTo>
                      <a:pt x="3" y="95"/>
                    </a:lnTo>
                    <a:lnTo>
                      <a:pt x="21" y="108"/>
                    </a:lnTo>
                    <a:lnTo>
                      <a:pt x="23" y="111"/>
                    </a:lnTo>
                    <a:lnTo>
                      <a:pt x="25" y="113"/>
                    </a:lnTo>
                    <a:lnTo>
                      <a:pt x="28" y="124"/>
                    </a:lnTo>
                    <a:lnTo>
                      <a:pt x="37" y="133"/>
                    </a:lnTo>
                    <a:lnTo>
                      <a:pt x="57" y="183"/>
                    </a:lnTo>
                    <a:lnTo>
                      <a:pt x="62" y="186"/>
                    </a:lnTo>
                    <a:lnTo>
                      <a:pt x="78" y="211"/>
                    </a:lnTo>
                    <a:lnTo>
                      <a:pt x="80" y="220"/>
                    </a:lnTo>
                    <a:lnTo>
                      <a:pt x="78" y="222"/>
                    </a:lnTo>
                    <a:lnTo>
                      <a:pt x="77" y="224"/>
                    </a:lnTo>
                    <a:lnTo>
                      <a:pt x="78" y="228"/>
                    </a:lnTo>
                    <a:lnTo>
                      <a:pt x="96" y="245"/>
                    </a:lnTo>
                    <a:lnTo>
                      <a:pt x="139" y="270"/>
                    </a:lnTo>
                    <a:lnTo>
                      <a:pt x="141" y="270"/>
                    </a:lnTo>
                    <a:lnTo>
                      <a:pt x="143" y="270"/>
                    </a:lnTo>
                    <a:lnTo>
                      <a:pt x="170" y="292"/>
                    </a:lnTo>
                    <a:lnTo>
                      <a:pt x="171" y="294"/>
                    </a:lnTo>
                    <a:lnTo>
                      <a:pt x="175" y="292"/>
                    </a:lnTo>
                    <a:lnTo>
                      <a:pt x="182" y="290"/>
                    </a:lnTo>
                    <a:lnTo>
                      <a:pt x="182" y="287"/>
                    </a:lnTo>
                    <a:lnTo>
                      <a:pt x="184" y="285"/>
                    </a:lnTo>
                    <a:lnTo>
                      <a:pt x="186" y="283"/>
                    </a:lnTo>
                    <a:lnTo>
                      <a:pt x="186" y="281"/>
                    </a:lnTo>
                    <a:lnTo>
                      <a:pt x="186" y="279"/>
                    </a:lnTo>
                    <a:lnTo>
                      <a:pt x="195" y="265"/>
                    </a:lnTo>
                    <a:lnTo>
                      <a:pt x="197" y="262"/>
                    </a:lnTo>
                    <a:lnTo>
                      <a:pt x="195" y="262"/>
                    </a:lnTo>
                    <a:lnTo>
                      <a:pt x="193" y="260"/>
                    </a:lnTo>
                    <a:lnTo>
                      <a:pt x="191" y="258"/>
                    </a:lnTo>
                    <a:lnTo>
                      <a:pt x="189" y="253"/>
                    </a:lnTo>
                    <a:lnTo>
                      <a:pt x="189" y="249"/>
                    </a:lnTo>
                    <a:lnTo>
                      <a:pt x="191" y="245"/>
                    </a:lnTo>
                    <a:lnTo>
                      <a:pt x="193" y="245"/>
                    </a:lnTo>
                    <a:lnTo>
                      <a:pt x="193" y="244"/>
                    </a:lnTo>
                    <a:lnTo>
                      <a:pt x="193" y="240"/>
                    </a:lnTo>
                    <a:lnTo>
                      <a:pt x="191" y="236"/>
                    </a:lnTo>
                    <a:lnTo>
                      <a:pt x="191" y="235"/>
                    </a:lnTo>
                    <a:lnTo>
                      <a:pt x="191" y="233"/>
                    </a:lnTo>
                    <a:lnTo>
                      <a:pt x="195" y="231"/>
                    </a:lnTo>
                    <a:lnTo>
                      <a:pt x="197" y="231"/>
                    </a:lnTo>
                    <a:lnTo>
                      <a:pt x="195" y="204"/>
                    </a:lnTo>
                    <a:lnTo>
                      <a:pt x="197" y="201"/>
                    </a:lnTo>
                    <a:lnTo>
                      <a:pt x="200" y="199"/>
                    </a:lnTo>
                    <a:lnTo>
                      <a:pt x="200" y="197"/>
                    </a:lnTo>
                    <a:lnTo>
                      <a:pt x="186" y="174"/>
                    </a:lnTo>
                    <a:lnTo>
                      <a:pt x="180" y="174"/>
                    </a:lnTo>
                    <a:lnTo>
                      <a:pt x="179" y="176"/>
                    </a:lnTo>
                    <a:lnTo>
                      <a:pt x="175" y="176"/>
                    </a:lnTo>
                    <a:lnTo>
                      <a:pt x="173" y="174"/>
                    </a:lnTo>
                    <a:lnTo>
                      <a:pt x="171" y="174"/>
                    </a:lnTo>
                    <a:lnTo>
                      <a:pt x="171" y="147"/>
                    </a:lnTo>
                    <a:lnTo>
                      <a:pt x="157" y="158"/>
                    </a:lnTo>
                    <a:lnTo>
                      <a:pt x="150" y="158"/>
                    </a:lnTo>
                    <a:lnTo>
                      <a:pt x="146" y="156"/>
                    </a:lnTo>
                    <a:lnTo>
                      <a:pt x="145" y="156"/>
                    </a:lnTo>
                    <a:lnTo>
                      <a:pt x="145" y="152"/>
                    </a:lnTo>
                    <a:lnTo>
                      <a:pt x="143" y="151"/>
                    </a:lnTo>
                    <a:lnTo>
                      <a:pt x="141" y="151"/>
                    </a:lnTo>
                    <a:lnTo>
                      <a:pt x="132" y="149"/>
                    </a:lnTo>
                    <a:lnTo>
                      <a:pt x="132" y="147"/>
                    </a:lnTo>
                    <a:lnTo>
                      <a:pt x="134" y="145"/>
                    </a:lnTo>
                    <a:lnTo>
                      <a:pt x="134" y="142"/>
                    </a:lnTo>
                    <a:lnTo>
                      <a:pt x="130" y="140"/>
                    </a:lnTo>
                    <a:lnTo>
                      <a:pt x="123" y="131"/>
                    </a:lnTo>
                    <a:lnTo>
                      <a:pt x="123" y="127"/>
                    </a:lnTo>
                    <a:lnTo>
                      <a:pt x="120" y="120"/>
                    </a:lnTo>
                    <a:lnTo>
                      <a:pt x="120" y="118"/>
                    </a:lnTo>
                    <a:lnTo>
                      <a:pt x="125" y="106"/>
                    </a:lnTo>
                    <a:lnTo>
                      <a:pt x="125" y="104"/>
                    </a:lnTo>
                    <a:lnTo>
                      <a:pt x="130" y="104"/>
                    </a:lnTo>
                    <a:lnTo>
                      <a:pt x="130" y="95"/>
                    </a:lnTo>
                    <a:lnTo>
                      <a:pt x="141" y="81"/>
                    </a:lnTo>
                    <a:lnTo>
                      <a:pt x="148" y="74"/>
                    </a:lnTo>
                    <a:lnTo>
                      <a:pt x="173" y="66"/>
                    </a:lnTo>
                    <a:lnTo>
                      <a:pt x="179" y="66"/>
                    </a:lnTo>
                    <a:lnTo>
                      <a:pt x="180" y="65"/>
                    </a:lnTo>
                    <a:lnTo>
                      <a:pt x="179" y="65"/>
                    </a:lnTo>
                    <a:lnTo>
                      <a:pt x="175" y="59"/>
                    </a:lnTo>
                    <a:lnTo>
                      <a:pt x="170" y="59"/>
                    </a:lnTo>
                    <a:lnTo>
                      <a:pt x="170" y="56"/>
                    </a:lnTo>
                    <a:lnTo>
                      <a:pt x="179" y="45"/>
                    </a:lnTo>
                    <a:lnTo>
                      <a:pt x="179" y="43"/>
                    </a:lnTo>
                    <a:lnTo>
                      <a:pt x="175" y="40"/>
                    </a:lnTo>
                    <a:lnTo>
                      <a:pt x="166" y="36"/>
                    </a:lnTo>
                    <a:lnTo>
                      <a:pt x="163" y="34"/>
                    </a:lnTo>
                    <a:lnTo>
                      <a:pt x="161" y="36"/>
                    </a:lnTo>
                    <a:lnTo>
                      <a:pt x="159" y="38"/>
                    </a:lnTo>
                    <a:lnTo>
                      <a:pt x="157" y="36"/>
                    </a:lnTo>
                    <a:lnTo>
                      <a:pt x="155" y="36"/>
                    </a:lnTo>
                    <a:lnTo>
                      <a:pt x="150" y="34"/>
                    </a:lnTo>
                    <a:lnTo>
                      <a:pt x="148" y="36"/>
                    </a:lnTo>
                    <a:lnTo>
                      <a:pt x="146" y="38"/>
                    </a:lnTo>
                    <a:lnTo>
                      <a:pt x="145" y="40"/>
                    </a:lnTo>
                    <a:lnTo>
                      <a:pt x="141" y="40"/>
                    </a:lnTo>
                    <a:lnTo>
                      <a:pt x="139" y="38"/>
                    </a:lnTo>
                    <a:lnTo>
                      <a:pt x="136" y="38"/>
                    </a:lnTo>
                    <a:lnTo>
                      <a:pt x="134" y="38"/>
                    </a:lnTo>
                    <a:lnTo>
                      <a:pt x="132" y="38"/>
                    </a:lnTo>
                    <a:lnTo>
                      <a:pt x="129" y="34"/>
                    </a:lnTo>
                    <a:lnTo>
                      <a:pt x="129" y="29"/>
                    </a:lnTo>
                    <a:lnTo>
                      <a:pt x="127" y="27"/>
                    </a:lnTo>
                    <a:lnTo>
                      <a:pt x="125" y="27"/>
                    </a:lnTo>
                    <a:lnTo>
                      <a:pt x="123" y="27"/>
                    </a:lnTo>
                    <a:lnTo>
                      <a:pt x="121" y="20"/>
                    </a:lnTo>
                    <a:lnTo>
                      <a:pt x="121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6" y="16"/>
                    </a:lnTo>
                    <a:lnTo>
                      <a:pt x="114" y="16"/>
                    </a:lnTo>
                    <a:lnTo>
                      <a:pt x="114" y="15"/>
                    </a:lnTo>
                    <a:lnTo>
                      <a:pt x="112" y="13"/>
                    </a:lnTo>
                    <a:lnTo>
                      <a:pt x="109" y="7"/>
                    </a:lnTo>
                    <a:lnTo>
                      <a:pt x="105" y="6"/>
                    </a:lnTo>
                    <a:lnTo>
                      <a:pt x="103" y="2"/>
                    </a:lnTo>
                    <a:lnTo>
                      <a:pt x="96" y="0"/>
                    </a:lnTo>
                    <a:lnTo>
                      <a:pt x="95" y="0"/>
                    </a:lnTo>
                  </a:path>
                </a:pathLst>
              </a:custGeom>
              <a:solidFill>
                <a:schemeClr val="accent2"/>
              </a:solidFill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0" name="Freeform 6060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1" name="Freeform 6061"/>
              <p:cNvSpPr>
                <a:spLocks/>
              </p:cNvSpPr>
              <p:nvPr/>
            </p:nvSpPr>
            <p:spPr bwMode="auto">
              <a:xfrm>
                <a:off x="1527" y="3059"/>
                <a:ext cx="315" cy="628"/>
              </a:xfrm>
              <a:custGeom>
                <a:avLst/>
                <a:gdLst>
                  <a:gd name="T0" fmla="*/ 41 w 315"/>
                  <a:gd name="T1" fmla="*/ 621 h 628"/>
                  <a:gd name="T2" fmla="*/ 16 w 315"/>
                  <a:gd name="T3" fmla="*/ 585 h 628"/>
                  <a:gd name="T4" fmla="*/ 7 w 315"/>
                  <a:gd name="T5" fmla="*/ 585 h 628"/>
                  <a:gd name="T6" fmla="*/ 0 w 315"/>
                  <a:gd name="T7" fmla="*/ 583 h 628"/>
                  <a:gd name="T8" fmla="*/ 14 w 315"/>
                  <a:gd name="T9" fmla="*/ 536 h 628"/>
                  <a:gd name="T10" fmla="*/ 14 w 315"/>
                  <a:gd name="T11" fmla="*/ 520 h 628"/>
                  <a:gd name="T12" fmla="*/ 27 w 315"/>
                  <a:gd name="T13" fmla="*/ 460 h 628"/>
                  <a:gd name="T14" fmla="*/ 21 w 315"/>
                  <a:gd name="T15" fmla="*/ 445 h 628"/>
                  <a:gd name="T16" fmla="*/ 30 w 315"/>
                  <a:gd name="T17" fmla="*/ 436 h 628"/>
                  <a:gd name="T18" fmla="*/ 23 w 315"/>
                  <a:gd name="T19" fmla="*/ 422 h 628"/>
                  <a:gd name="T20" fmla="*/ 21 w 315"/>
                  <a:gd name="T21" fmla="*/ 388 h 628"/>
                  <a:gd name="T22" fmla="*/ 21 w 315"/>
                  <a:gd name="T23" fmla="*/ 368 h 628"/>
                  <a:gd name="T24" fmla="*/ 36 w 315"/>
                  <a:gd name="T25" fmla="*/ 270 h 628"/>
                  <a:gd name="T26" fmla="*/ 43 w 315"/>
                  <a:gd name="T27" fmla="*/ 264 h 628"/>
                  <a:gd name="T28" fmla="*/ 48 w 315"/>
                  <a:gd name="T29" fmla="*/ 241 h 628"/>
                  <a:gd name="T30" fmla="*/ 52 w 315"/>
                  <a:gd name="T31" fmla="*/ 198 h 628"/>
                  <a:gd name="T32" fmla="*/ 46 w 315"/>
                  <a:gd name="T33" fmla="*/ 164 h 628"/>
                  <a:gd name="T34" fmla="*/ 53 w 315"/>
                  <a:gd name="T35" fmla="*/ 150 h 628"/>
                  <a:gd name="T36" fmla="*/ 80 w 315"/>
                  <a:gd name="T37" fmla="*/ 89 h 628"/>
                  <a:gd name="T38" fmla="*/ 78 w 315"/>
                  <a:gd name="T39" fmla="*/ 46 h 628"/>
                  <a:gd name="T40" fmla="*/ 98 w 315"/>
                  <a:gd name="T41" fmla="*/ 19 h 628"/>
                  <a:gd name="T42" fmla="*/ 102 w 315"/>
                  <a:gd name="T43" fmla="*/ 12 h 628"/>
                  <a:gd name="T44" fmla="*/ 138 w 315"/>
                  <a:gd name="T45" fmla="*/ 9 h 628"/>
                  <a:gd name="T46" fmla="*/ 145 w 315"/>
                  <a:gd name="T47" fmla="*/ 14 h 628"/>
                  <a:gd name="T48" fmla="*/ 177 w 315"/>
                  <a:gd name="T49" fmla="*/ 12 h 628"/>
                  <a:gd name="T50" fmla="*/ 200 w 315"/>
                  <a:gd name="T51" fmla="*/ 37 h 628"/>
                  <a:gd name="T52" fmla="*/ 243 w 315"/>
                  <a:gd name="T53" fmla="*/ 57 h 628"/>
                  <a:gd name="T54" fmla="*/ 250 w 315"/>
                  <a:gd name="T55" fmla="*/ 68 h 628"/>
                  <a:gd name="T56" fmla="*/ 265 w 315"/>
                  <a:gd name="T57" fmla="*/ 100 h 628"/>
                  <a:gd name="T58" fmla="*/ 274 w 315"/>
                  <a:gd name="T59" fmla="*/ 98 h 628"/>
                  <a:gd name="T60" fmla="*/ 302 w 315"/>
                  <a:gd name="T61" fmla="*/ 66 h 628"/>
                  <a:gd name="T62" fmla="*/ 313 w 315"/>
                  <a:gd name="T63" fmla="*/ 93 h 628"/>
                  <a:gd name="T64" fmla="*/ 272 w 315"/>
                  <a:gd name="T65" fmla="*/ 128 h 628"/>
                  <a:gd name="T66" fmla="*/ 250 w 315"/>
                  <a:gd name="T67" fmla="*/ 152 h 628"/>
                  <a:gd name="T68" fmla="*/ 243 w 315"/>
                  <a:gd name="T69" fmla="*/ 202 h 628"/>
                  <a:gd name="T70" fmla="*/ 257 w 315"/>
                  <a:gd name="T71" fmla="*/ 247 h 628"/>
                  <a:gd name="T72" fmla="*/ 263 w 315"/>
                  <a:gd name="T73" fmla="*/ 266 h 628"/>
                  <a:gd name="T74" fmla="*/ 249 w 315"/>
                  <a:gd name="T75" fmla="*/ 306 h 628"/>
                  <a:gd name="T76" fmla="*/ 177 w 315"/>
                  <a:gd name="T77" fmla="*/ 325 h 628"/>
                  <a:gd name="T78" fmla="*/ 177 w 315"/>
                  <a:gd name="T79" fmla="*/ 338 h 628"/>
                  <a:gd name="T80" fmla="*/ 168 w 315"/>
                  <a:gd name="T81" fmla="*/ 363 h 628"/>
                  <a:gd name="T82" fmla="*/ 130 w 315"/>
                  <a:gd name="T83" fmla="*/ 359 h 628"/>
                  <a:gd name="T84" fmla="*/ 141 w 315"/>
                  <a:gd name="T85" fmla="*/ 390 h 628"/>
                  <a:gd name="T86" fmla="*/ 145 w 315"/>
                  <a:gd name="T87" fmla="*/ 388 h 628"/>
                  <a:gd name="T88" fmla="*/ 155 w 315"/>
                  <a:gd name="T89" fmla="*/ 399 h 628"/>
                  <a:gd name="T90" fmla="*/ 145 w 315"/>
                  <a:gd name="T91" fmla="*/ 397 h 628"/>
                  <a:gd name="T92" fmla="*/ 134 w 315"/>
                  <a:gd name="T93" fmla="*/ 397 h 628"/>
                  <a:gd name="T94" fmla="*/ 136 w 315"/>
                  <a:gd name="T95" fmla="*/ 411 h 628"/>
                  <a:gd name="T96" fmla="*/ 125 w 315"/>
                  <a:gd name="T97" fmla="*/ 442 h 628"/>
                  <a:gd name="T98" fmla="*/ 112 w 315"/>
                  <a:gd name="T99" fmla="*/ 452 h 628"/>
                  <a:gd name="T100" fmla="*/ 93 w 315"/>
                  <a:gd name="T101" fmla="*/ 477 h 628"/>
                  <a:gd name="T102" fmla="*/ 121 w 315"/>
                  <a:gd name="T103" fmla="*/ 501 h 628"/>
                  <a:gd name="T104" fmla="*/ 120 w 315"/>
                  <a:gd name="T105" fmla="*/ 520 h 628"/>
                  <a:gd name="T106" fmla="*/ 91 w 315"/>
                  <a:gd name="T107" fmla="*/ 551 h 628"/>
                  <a:gd name="T108" fmla="*/ 78 w 315"/>
                  <a:gd name="T109" fmla="*/ 569 h 628"/>
                  <a:gd name="T110" fmla="*/ 78 w 315"/>
                  <a:gd name="T111" fmla="*/ 572 h 628"/>
                  <a:gd name="T112" fmla="*/ 66 w 315"/>
                  <a:gd name="T113" fmla="*/ 594 h 628"/>
                  <a:gd name="T114" fmla="*/ 66 w 315"/>
                  <a:gd name="T115" fmla="*/ 610 h 62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315"/>
                  <a:gd name="T175" fmla="*/ 0 h 628"/>
                  <a:gd name="T176" fmla="*/ 315 w 315"/>
                  <a:gd name="T177" fmla="*/ 628 h 628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315" h="628">
                    <a:moveTo>
                      <a:pt x="80" y="628"/>
                    </a:moveTo>
                    <a:lnTo>
                      <a:pt x="78" y="626"/>
                    </a:lnTo>
                    <a:lnTo>
                      <a:pt x="73" y="624"/>
                    </a:lnTo>
                    <a:lnTo>
                      <a:pt x="57" y="621"/>
                    </a:lnTo>
                    <a:lnTo>
                      <a:pt x="41" y="621"/>
                    </a:lnTo>
                    <a:lnTo>
                      <a:pt x="23" y="621"/>
                    </a:lnTo>
                    <a:lnTo>
                      <a:pt x="19" y="619"/>
                    </a:lnTo>
                    <a:lnTo>
                      <a:pt x="16" y="613"/>
                    </a:lnTo>
                    <a:lnTo>
                      <a:pt x="16" y="585"/>
                    </a:lnTo>
                    <a:lnTo>
                      <a:pt x="14" y="585"/>
                    </a:lnTo>
                    <a:lnTo>
                      <a:pt x="12" y="587"/>
                    </a:lnTo>
                    <a:lnTo>
                      <a:pt x="7" y="585"/>
                    </a:lnTo>
                    <a:lnTo>
                      <a:pt x="3" y="587"/>
                    </a:lnTo>
                    <a:lnTo>
                      <a:pt x="3" y="588"/>
                    </a:lnTo>
                    <a:lnTo>
                      <a:pt x="2" y="590"/>
                    </a:lnTo>
                    <a:lnTo>
                      <a:pt x="2" y="588"/>
                    </a:lnTo>
                    <a:lnTo>
                      <a:pt x="0" y="583"/>
                    </a:lnTo>
                    <a:lnTo>
                      <a:pt x="2" y="558"/>
                    </a:lnTo>
                    <a:lnTo>
                      <a:pt x="3" y="554"/>
                    </a:lnTo>
                    <a:lnTo>
                      <a:pt x="5" y="553"/>
                    </a:lnTo>
                    <a:lnTo>
                      <a:pt x="14" y="536"/>
                    </a:lnTo>
                    <a:lnTo>
                      <a:pt x="14" y="528"/>
                    </a:lnTo>
                    <a:lnTo>
                      <a:pt x="16" y="528"/>
                    </a:lnTo>
                    <a:lnTo>
                      <a:pt x="16" y="526"/>
                    </a:lnTo>
                    <a:lnTo>
                      <a:pt x="16" y="522"/>
                    </a:lnTo>
                    <a:lnTo>
                      <a:pt x="14" y="520"/>
                    </a:lnTo>
                    <a:lnTo>
                      <a:pt x="14" y="519"/>
                    </a:lnTo>
                    <a:lnTo>
                      <a:pt x="14" y="511"/>
                    </a:lnTo>
                    <a:lnTo>
                      <a:pt x="27" y="488"/>
                    </a:lnTo>
                    <a:lnTo>
                      <a:pt x="27" y="460"/>
                    </a:lnTo>
                    <a:lnTo>
                      <a:pt x="30" y="456"/>
                    </a:lnTo>
                    <a:lnTo>
                      <a:pt x="30" y="452"/>
                    </a:lnTo>
                    <a:lnTo>
                      <a:pt x="27" y="449"/>
                    </a:lnTo>
                    <a:lnTo>
                      <a:pt x="23" y="447"/>
                    </a:lnTo>
                    <a:lnTo>
                      <a:pt x="21" y="445"/>
                    </a:lnTo>
                    <a:lnTo>
                      <a:pt x="23" y="443"/>
                    </a:lnTo>
                    <a:lnTo>
                      <a:pt x="32" y="445"/>
                    </a:lnTo>
                    <a:lnTo>
                      <a:pt x="32" y="442"/>
                    </a:lnTo>
                    <a:lnTo>
                      <a:pt x="32" y="440"/>
                    </a:lnTo>
                    <a:lnTo>
                      <a:pt x="30" y="436"/>
                    </a:lnTo>
                    <a:lnTo>
                      <a:pt x="25" y="436"/>
                    </a:lnTo>
                    <a:lnTo>
                      <a:pt x="23" y="436"/>
                    </a:lnTo>
                    <a:lnTo>
                      <a:pt x="23" y="434"/>
                    </a:lnTo>
                    <a:lnTo>
                      <a:pt x="25" y="426"/>
                    </a:lnTo>
                    <a:lnTo>
                      <a:pt x="23" y="422"/>
                    </a:lnTo>
                    <a:lnTo>
                      <a:pt x="21" y="418"/>
                    </a:lnTo>
                    <a:lnTo>
                      <a:pt x="21" y="408"/>
                    </a:lnTo>
                    <a:lnTo>
                      <a:pt x="21" y="406"/>
                    </a:lnTo>
                    <a:lnTo>
                      <a:pt x="19" y="404"/>
                    </a:lnTo>
                    <a:lnTo>
                      <a:pt x="21" y="388"/>
                    </a:lnTo>
                    <a:lnTo>
                      <a:pt x="25" y="383"/>
                    </a:lnTo>
                    <a:lnTo>
                      <a:pt x="25" y="377"/>
                    </a:lnTo>
                    <a:lnTo>
                      <a:pt x="25" y="375"/>
                    </a:lnTo>
                    <a:lnTo>
                      <a:pt x="23" y="374"/>
                    </a:lnTo>
                    <a:lnTo>
                      <a:pt x="21" y="368"/>
                    </a:lnTo>
                    <a:lnTo>
                      <a:pt x="32" y="318"/>
                    </a:lnTo>
                    <a:lnTo>
                      <a:pt x="36" y="315"/>
                    </a:lnTo>
                    <a:lnTo>
                      <a:pt x="36" y="311"/>
                    </a:lnTo>
                    <a:lnTo>
                      <a:pt x="36" y="304"/>
                    </a:lnTo>
                    <a:lnTo>
                      <a:pt x="36" y="270"/>
                    </a:lnTo>
                    <a:lnTo>
                      <a:pt x="37" y="268"/>
                    </a:lnTo>
                    <a:lnTo>
                      <a:pt x="39" y="266"/>
                    </a:lnTo>
                    <a:lnTo>
                      <a:pt x="41" y="266"/>
                    </a:lnTo>
                    <a:lnTo>
                      <a:pt x="43" y="264"/>
                    </a:lnTo>
                    <a:lnTo>
                      <a:pt x="43" y="263"/>
                    </a:lnTo>
                    <a:lnTo>
                      <a:pt x="46" y="261"/>
                    </a:lnTo>
                    <a:lnTo>
                      <a:pt x="44" y="245"/>
                    </a:lnTo>
                    <a:lnTo>
                      <a:pt x="48" y="243"/>
                    </a:lnTo>
                    <a:lnTo>
                      <a:pt x="48" y="241"/>
                    </a:lnTo>
                    <a:lnTo>
                      <a:pt x="50" y="232"/>
                    </a:lnTo>
                    <a:lnTo>
                      <a:pt x="55" y="223"/>
                    </a:lnTo>
                    <a:lnTo>
                      <a:pt x="53" y="207"/>
                    </a:lnTo>
                    <a:lnTo>
                      <a:pt x="52" y="204"/>
                    </a:lnTo>
                    <a:lnTo>
                      <a:pt x="52" y="198"/>
                    </a:lnTo>
                    <a:lnTo>
                      <a:pt x="46" y="189"/>
                    </a:lnTo>
                    <a:lnTo>
                      <a:pt x="46" y="180"/>
                    </a:lnTo>
                    <a:lnTo>
                      <a:pt x="44" y="177"/>
                    </a:lnTo>
                    <a:lnTo>
                      <a:pt x="46" y="166"/>
                    </a:lnTo>
                    <a:lnTo>
                      <a:pt x="46" y="164"/>
                    </a:lnTo>
                    <a:lnTo>
                      <a:pt x="50" y="155"/>
                    </a:lnTo>
                    <a:lnTo>
                      <a:pt x="52" y="153"/>
                    </a:lnTo>
                    <a:lnTo>
                      <a:pt x="52" y="152"/>
                    </a:lnTo>
                    <a:lnTo>
                      <a:pt x="53" y="150"/>
                    </a:lnTo>
                    <a:lnTo>
                      <a:pt x="61" y="111"/>
                    </a:lnTo>
                    <a:lnTo>
                      <a:pt x="68" y="103"/>
                    </a:lnTo>
                    <a:lnTo>
                      <a:pt x="70" y="96"/>
                    </a:lnTo>
                    <a:lnTo>
                      <a:pt x="75" y="91"/>
                    </a:lnTo>
                    <a:lnTo>
                      <a:pt x="80" y="89"/>
                    </a:lnTo>
                    <a:lnTo>
                      <a:pt x="80" y="87"/>
                    </a:lnTo>
                    <a:lnTo>
                      <a:pt x="77" y="59"/>
                    </a:lnTo>
                    <a:lnTo>
                      <a:pt x="78" y="57"/>
                    </a:lnTo>
                    <a:lnTo>
                      <a:pt x="78" y="46"/>
                    </a:lnTo>
                    <a:lnTo>
                      <a:pt x="96" y="37"/>
                    </a:lnTo>
                    <a:lnTo>
                      <a:pt x="100" y="21"/>
                    </a:lnTo>
                    <a:lnTo>
                      <a:pt x="98" y="19"/>
                    </a:lnTo>
                    <a:lnTo>
                      <a:pt x="98" y="17"/>
                    </a:lnTo>
                    <a:lnTo>
                      <a:pt x="100" y="16"/>
                    </a:lnTo>
                    <a:lnTo>
                      <a:pt x="102" y="14"/>
                    </a:lnTo>
                    <a:lnTo>
                      <a:pt x="102" y="12"/>
                    </a:lnTo>
                    <a:lnTo>
                      <a:pt x="114" y="0"/>
                    </a:lnTo>
                    <a:lnTo>
                      <a:pt x="116" y="0"/>
                    </a:lnTo>
                    <a:lnTo>
                      <a:pt x="120" y="5"/>
                    </a:lnTo>
                    <a:lnTo>
                      <a:pt x="138" y="7"/>
                    </a:lnTo>
                    <a:lnTo>
                      <a:pt x="138" y="9"/>
                    </a:lnTo>
                    <a:lnTo>
                      <a:pt x="139" y="10"/>
                    </a:lnTo>
                    <a:lnTo>
                      <a:pt x="141" y="10"/>
                    </a:lnTo>
                    <a:lnTo>
                      <a:pt x="141" y="12"/>
                    </a:lnTo>
                    <a:lnTo>
                      <a:pt x="143" y="14"/>
                    </a:lnTo>
                    <a:lnTo>
                      <a:pt x="145" y="14"/>
                    </a:lnTo>
                    <a:lnTo>
                      <a:pt x="148" y="3"/>
                    </a:lnTo>
                    <a:lnTo>
                      <a:pt x="164" y="5"/>
                    </a:lnTo>
                    <a:lnTo>
                      <a:pt x="168" y="7"/>
                    </a:lnTo>
                    <a:lnTo>
                      <a:pt x="175" y="10"/>
                    </a:lnTo>
                    <a:lnTo>
                      <a:pt x="177" y="12"/>
                    </a:lnTo>
                    <a:lnTo>
                      <a:pt x="181" y="17"/>
                    </a:lnTo>
                    <a:lnTo>
                      <a:pt x="184" y="21"/>
                    </a:lnTo>
                    <a:lnTo>
                      <a:pt x="184" y="23"/>
                    </a:lnTo>
                    <a:lnTo>
                      <a:pt x="197" y="32"/>
                    </a:lnTo>
                    <a:lnTo>
                      <a:pt x="200" y="37"/>
                    </a:lnTo>
                    <a:lnTo>
                      <a:pt x="202" y="37"/>
                    </a:lnTo>
                    <a:lnTo>
                      <a:pt x="218" y="41"/>
                    </a:lnTo>
                    <a:lnTo>
                      <a:pt x="238" y="51"/>
                    </a:lnTo>
                    <a:lnTo>
                      <a:pt x="240" y="55"/>
                    </a:lnTo>
                    <a:lnTo>
                      <a:pt x="243" y="57"/>
                    </a:lnTo>
                    <a:lnTo>
                      <a:pt x="247" y="59"/>
                    </a:lnTo>
                    <a:lnTo>
                      <a:pt x="249" y="60"/>
                    </a:lnTo>
                    <a:lnTo>
                      <a:pt x="249" y="62"/>
                    </a:lnTo>
                    <a:lnTo>
                      <a:pt x="250" y="68"/>
                    </a:lnTo>
                    <a:lnTo>
                      <a:pt x="240" y="87"/>
                    </a:lnTo>
                    <a:lnTo>
                      <a:pt x="238" y="93"/>
                    </a:lnTo>
                    <a:lnTo>
                      <a:pt x="240" y="93"/>
                    </a:lnTo>
                    <a:lnTo>
                      <a:pt x="256" y="94"/>
                    </a:lnTo>
                    <a:lnTo>
                      <a:pt x="265" y="100"/>
                    </a:lnTo>
                    <a:lnTo>
                      <a:pt x="266" y="100"/>
                    </a:lnTo>
                    <a:lnTo>
                      <a:pt x="268" y="100"/>
                    </a:lnTo>
                    <a:lnTo>
                      <a:pt x="270" y="100"/>
                    </a:lnTo>
                    <a:lnTo>
                      <a:pt x="274" y="98"/>
                    </a:lnTo>
                    <a:lnTo>
                      <a:pt x="277" y="96"/>
                    </a:lnTo>
                    <a:lnTo>
                      <a:pt x="281" y="96"/>
                    </a:lnTo>
                    <a:lnTo>
                      <a:pt x="283" y="96"/>
                    </a:lnTo>
                    <a:lnTo>
                      <a:pt x="299" y="82"/>
                    </a:lnTo>
                    <a:lnTo>
                      <a:pt x="302" y="66"/>
                    </a:lnTo>
                    <a:lnTo>
                      <a:pt x="309" y="64"/>
                    </a:lnTo>
                    <a:lnTo>
                      <a:pt x="311" y="68"/>
                    </a:lnTo>
                    <a:lnTo>
                      <a:pt x="315" y="78"/>
                    </a:lnTo>
                    <a:lnTo>
                      <a:pt x="315" y="91"/>
                    </a:lnTo>
                    <a:lnTo>
                      <a:pt x="313" y="93"/>
                    </a:lnTo>
                    <a:lnTo>
                      <a:pt x="306" y="98"/>
                    </a:lnTo>
                    <a:lnTo>
                      <a:pt x="299" y="100"/>
                    </a:lnTo>
                    <a:lnTo>
                      <a:pt x="281" y="118"/>
                    </a:lnTo>
                    <a:lnTo>
                      <a:pt x="279" y="119"/>
                    </a:lnTo>
                    <a:lnTo>
                      <a:pt x="272" y="128"/>
                    </a:lnTo>
                    <a:lnTo>
                      <a:pt x="272" y="130"/>
                    </a:lnTo>
                    <a:lnTo>
                      <a:pt x="257" y="145"/>
                    </a:lnTo>
                    <a:lnTo>
                      <a:pt x="252" y="150"/>
                    </a:lnTo>
                    <a:lnTo>
                      <a:pt x="250" y="152"/>
                    </a:lnTo>
                    <a:lnTo>
                      <a:pt x="249" y="153"/>
                    </a:lnTo>
                    <a:lnTo>
                      <a:pt x="247" y="173"/>
                    </a:lnTo>
                    <a:lnTo>
                      <a:pt x="243" y="182"/>
                    </a:lnTo>
                    <a:lnTo>
                      <a:pt x="243" y="200"/>
                    </a:lnTo>
                    <a:lnTo>
                      <a:pt x="243" y="202"/>
                    </a:lnTo>
                    <a:lnTo>
                      <a:pt x="240" y="205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32"/>
                    </a:lnTo>
                    <a:lnTo>
                      <a:pt x="257" y="247"/>
                    </a:lnTo>
                    <a:lnTo>
                      <a:pt x="257" y="250"/>
                    </a:lnTo>
                    <a:lnTo>
                      <a:pt x="254" y="257"/>
                    </a:lnTo>
                    <a:lnTo>
                      <a:pt x="256" y="261"/>
                    </a:lnTo>
                    <a:lnTo>
                      <a:pt x="259" y="264"/>
                    </a:lnTo>
                    <a:lnTo>
                      <a:pt x="263" y="266"/>
                    </a:lnTo>
                    <a:lnTo>
                      <a:pt x="266" y="266"/>
                    </a:lnTo>
                    <a:lnTo>
                      <a:pt x="266" y="277"/>
                    </a:lnTo>
                    <a:lnTo>
                      <a:pt x="254" y="297"/>
                    </a:lnTo>
                    <a:lnTo>
                      <a:pt x="252" y="304"/>
                    </a:lnTo>
                    <a:lnTo>
                      <a:pt x="249" y="306"/>
                    </a:lnTo>
                    <a:lnTo>
                      <a:pt x="197" y="320"/>
                    </a:lnTo>
                    <a:lnTo>
                      <a:pt x="181" y="318"/>
                    </a:lnTo>
                    <a:lnTo>
                      <a:pt x="177" y="315"/>
                    </a:lnTo>
                    <a:lnTo>
                      <a:pt x="175" y="318"/>
                    </a:lnTo>
                    <a:lnTo>
                      <a:pt x="177" y="325"/>
                    </a:lnTo>
                    <a:lnTo>
                      <a:pt x="179" y="327"/>
                    </a:lnTo>
                    <a:lnTo>
                      <a:pt x="181" y="331"/>
                    </a:lnTo>
                    <a:lnTo>
                      <a:pt x="179" y="338"/>
                    </a:lnTo>
                    <a:lnTo>
                      <a:pt x="177" y="338"/>
                    </a:lnTo>
                    <a:lnTo>
                      <a:pt x="175" y="345"/>
                    </a:lnTo>
                    <a:lnTo>
                      <a:pt x="177" y="354"/>
                    </a:lnTo>
                    <a:lnTo>
                      <a:pt x="175" y="359"/>
                    </a:lnTo>
                    <a:lnTo>
                      <a:pt x="173" y="361"/>
                    </a:lnTo>
                    <a:lnTo>
                      <a:pt x="168" y="363"/>
                    </a:lnTo>
                    <a:lnTo>
                      <a:pt x="164" y="365"/>
                    </a:lnTo>
                    <a:lnTo>
                      <a:pt x="154" y="365"/>
                    </a:lnTo>
                    <a:lnTo>
                      <a:pt x="138" y="357"/>
                    </a:lnTo>
                    <a:lnTo>
                      <a:pt x="134" y="356"/>
                    </a:lnTo>
                    <a:lnTo>
                      <a:pt x="130" y="359"/>
                    </a:lnTo>
                    <a:lnTo>
                      <a:pt x="130" y="365"/>
                    </a:lnTo>
                    <a:lnTo>
                      <a:pt x="132" y="370"/>
                    </a:lnTo>
                    <a:lnTo>
                      <a:pt x="134" y="384"/>
                    </a:lnTo>
                    <a:lnTo>
                      <a:pt x="138" y="388"/>
                    </a:lnTo>
                    <a:lnTo>
                      <a:pt x="141" y="390"/>
                    </a:lnTo>
                    <a:lnTo>
                      <a:pt x="139" y="392"/>
                    </a:lnTo>
                    <a:lnTo>
                      <a:pt x="141" y="393"/>
                    </a:lnTo>
                    <a:lnTo>
                      <a:pt x="148" y="392"/>
                    </a:lnTo>
                    <a:lnTo>
                      <a:pt x="146" y="390"/>
                    </a:lnTo>
                    <a:lnTo>
                      <a:pt x="145" y="388"/>
                    </a:lnTo>
                    <a:lnTo>
                      <a:pt x="150" y="388"/>
                    </a:lnTo>
                    <a:lnTo>
                      <a:pt x="154" y="384"/>
                    </a:lnTo>
                    <a:lnTo>
                      <a:pt x="155" y="388"/>
                    </a:lnTo>
                    <a:lnTo>
                      <a:pt x="155" y="395"/>
                    </a:lnTo>
                    <a:lnTo>
                      <a:pt x="155" y="399"/>
                    </a:lnTo>
                    <a:lnTo>
                      <a:pt x="154" y="400"/>
                    </a:lnTo>
                    <a:lnTo>
                      <a:pt x="150" y="402"/>
                    </a:lnTo>
                    <a:lnTo>
                      <a:pt x="148" y="402"/>
                    </a:lnTo>
                    <a:lnTo>
                      <a:pt x="145" y="400"/>
                    </a:lnTo>
                    <a:lnTo>
                      <a:pt x="145" y="397"/>
                    </a:lnTo>
                    <a:lnTo>
                      <a:pt x="143" y="395"/>
                    </a:lnTo>
                    <a:lnTo>
                      <a:pt x="141" y="395"/>
                    </a:lnTo>
                    <a:lnTo>
                      <a:pt x="138" y="395"/>
                    </a:lnTo>
                    <a:lnTo>
                      <a:pt x="136" y="397"/>
                    </a:lnTo>
                    <a:lnTo>
                      <a:pt x="134" y="397"/>
                    </a:lnTo>
                    <a:lnTo>
                      <a:pt x="134" y="399"/>
                    </a:lnTo>
                    <a:lnTo>
                      <a:pt x="134" y="400"/>
                    </a:lnTo>
                    <a:lnTo>
                      <a:pt x="145" y="404"/>
                    </a:lnTo>
                    <a:lnTo>
                      <a:pt x="145" y="406"/>
                    </a:lnTo>
                    <a:lnTo>
                      <a:pt x="136" y="411"/>
                    </a:lnTo>
                    <a:lnTo>
                      <a:pt x="130" y="418"/>
                    </a:lnTo>
                    <a:lnTo>
                      <a:pt x="130" y="434"/>
                    </a:lnTo>
                    <a:lnTo>
                      <a:pt x="129" y="438"/>
                    </a:lnTo>
                    <a:lnTo>
                      <a:pt x="127" y="440"/>
                    </a:lnTo>
                    <a:lnTo>
                      <a:pt x="125" y="442"/>
                    </a:lnTo>
                    <a:lnTo>
                      <a:pt x="123" y="443"/>
                    </a:lnTo>
                    <a:lnTo>
                      <a:pt x="125" y="449"/>
                    </a:lnTo>
                    <a:lnTo>
                      <a:pt x="125" y="451"/>
                    </a:lnTo>
                    <a:lnTo>
                      <a:pt x="114" y="451"/>
                    </a:lnTo>
                    <a:lnTo>
                      <a:pt x="112" y="452"/>
                    </a:lnTo>
                    <a:lnTo>
                      <a:pt x="109" y="454"/>
                    </a:lnTo>
                    <a:lnTo>
                      <a:pt x="107" y="454"/>
                    </a:lnTo>
                    <a:lnTo>
                      <a:pt x="104" y="456"/>
                    </a:lnTo>
                    <a:lnTo>
                      <a:pt x="93" y="472"/>
                    </a:lnTo>
                    <a:lnTo>
                      <a:pt x="93" y="477"/>
                    </a:lnTo>
                    <a:lnTo>
                      <a:pt x="96" y="486"/>
                    </a:lnTo>
                    <a:lnTo>
                      <a:pt x="105" y="495"/>
                    </a:lnTo>
                    <a:lnTo>
                      <a:pt x="112" y="499"/>
                    </a:lnTo>
                    <a:lnTo>
                      <a:pt x="120" y="499"/>
                    </a:lnTo>
                    <a:lnTo>
                      <a:pt x="121" y="501"/>
                    </a:lnTo>
                    <a:lnTo>
                      <a:pt x="123" y="508"/>
                    </a:lnTo>
                    <a:lnTo>
                      <a:pt x="121" y="511"/>
                    </a:lnTo>
                    <a:lnTo>
                      <a:pt x="120" y="513"/>
                    </a:lnTo>
                    <a:lnTo>
                      <a:pt x="121" y="519"/>
                    </a:lnTo>
                    <a:lnTo>
                      <a:pt x="120" y="520"/>
                    </a:lnTo>
                    <a:lnTo>
                      <a:pt x="118" y="522"/>
                    </a:lnTo>
                    <a:lnTo>
                      <a:pt x="116" y="522"/>
                    </a:lnTo>
                    <a:lnTo>
                      <a:pt x="93" y="544"/>
                    </a:lnTo>
                    <a:lnTo>
                      <a:pt x="89" y="553"/>
                    </a:lnTo>
                    <a:lnTo>
                      <a:pt x="91" y="551"/>
                    </a:lnTo>
                    <a:lnTo>
                      <a:pt x="87" y="567"/>
                    </a:lnTo>
                    <a:lnTo>
                      <a:pt x="86" y="569"/>
                    </a:lnTo>
                    <a:lnTo>
                      <a:pt x="82" y="570"/>
                    </a:lnTo>
                    <a:lnTo>
                      <a:pt x="80" y="570"/>
                    </a:lnTo>
                    <a:lnTo>
                      <a:pt x="78" y="569"/>
                    </a:lnTo>
                    <a:lnTo>
                      <a:pt x="75" y="562"/>
                    </a:lnTo>
                    <a:lnTo>
                      <a:pt x="75" y="569"/>
                    </a:lnTo>
                    <a:lnTo>
                      <a:pt x="77" y="569"/>
                    </a:lnTo>
                    <a:lnTo>
                      <a:pt x="78" y="570"/>
                    </a:lnTo>
                    <a:lnTo>
                      <a:pt x="78" y="572"/>
                    </a:lnTo>
                    <a:lnTo>
                      <a:pt x="70" y="579"/>
                    </a:lnTo>
                    <a:lnTo>
                      <a:pt x="66" y="592"/>
                    </a:lnTo>
                    <a:lnTo>
                      <a:pt x="62" y="596"/>
                    </a:lnTo>
                    <a:lnTo>
                      <a:pt x="64" y="596"/>
                    </a:lnTo>
                    <a:lnTo>
                      <a:pt x="66" y="594"/>
                    </a:lnTo>
                    <a:lnTo>
                      <a:pt x="70" y="606"/>
                    </a:lnTo>
                    <a:lnTo>
                      <a:pt x="68" y="608"/>
                    </a:lnTo>
                    <a:lnTo>
                      <a:pt x="64" y="608"/>
                    </a:lnTo>
                    <a:lnTo>
                      <a:pt x="62" y="608"/>
                    </a:lnTo>
                    <a:lnTo>
                      <a:pt x="66" y="610"/>
                    </a:lnTo>
                    <a:lnTo>
                      <a:pt x="68" y="610"/>
                    </a:lnTo>
                    <a:lnTo>
                      <a:pt x="70" y="610"/>
                    </a:lnTo>
                    <a:lnTo>
                      <a:pt x="80" y="626"/>
                    </a:lnTo>
                    <a:lnTo>
                      <a:pt x="80" y="628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2" name="Freeform 6062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3" name="Freeform 6063"/>
              <p:cNvSpPr>
                <a:spLocks/>
              </p:cNvSpPr>
              <p:nvPr/>
            </p:nvSpPr>
            <p:spPr bwMode="auto">
              <a:xfrm>
                <a:off x="1602" y="3694"/>
                <a:ext cx="55" cy="66"/>
              </a:xfrm>
              <a:custGeom>
                <a:avLst/>
                <a:gdLst>
                  <a:gd name="T0" fmla="*/ 2 w 55"/>
                  <a:gd name="T1" fmla="*/ 61 h 66"/>
                  <a:gd name="T2" fmla="*/ 0 w 55"/>
                  <a:gd name="T3" fmla="*/ 0 h 66"/>
                  <a:gd name="T4" fmla="*/ 7 w 55"/>
                  <a:gd name="T5" fmla="*/ 12 h 66"/>
                  <a:gd name="T6" fmla="*/ 9 w 55"/>
                  <a:gd name="T7" fmla="*/ 14 h 66"/>
                  <a:gd name="T8" fmla="*/ 7 w 55"/>
                  <a:gd name="T9" fmla="*/ 12 h 66"/>
                  <a:gd name="T10" fmla="*/ 5 w 55"/>
                  <a:gd name="T11" fmla="*/ 12 h 66"/>
                  <a:gd name="T12" fmla="*/ 3 w 55"/>
                  <a:gd name="T13" fmla="*/ 12 h 66"/>
                  <a:gd name="T14" fmla="*/ 3 w 55"/>
                  <a:gd name="T15" fmla="*/ 14 h 66"/>
                  <a:gd name="T16" fmla="*/ 3 w 55"/>
                  <a:gd name="T17" fmla="*/ 18 h 66"/>
                  <a:gd name="T18" fmla="*/ 5 w 55"/>
                  <a:gd name="T19" fmla="*/ 18 h 66"/>
                  <a:gd name="T20" fmla="*/ 7 w 55"/>
                  <a:gd name="T21" fmla="*/ 20 h 66"/>
                  <a:gd name="T22" fmla="*/ 11 w 55"/>
                  <a:gd name="T23" fmla="*/ 29 h 66"/>
                  <a:gd name="T24" fmla="*/ 21 w 55"/>
                  <a:gd name="T25" fmla="*/ 39 h 66"/>
                  <a:gd name="T26" fmla="*/ 23 w 55"/>
                  <a:gd name="T27" fmla="*/ 39 h 66"/>
                  <a:gd name="T28" fmla="*/ 25 w 55"/>
                  <a:gd name="T29" fmla="*/ 39 h 66"/>
                  <a:gd name="T30" fmla="*/ 27 w 55"/>
                  <a:gd name="T31" fmla="*/ 41 h 66"/>
                  <a:gd name="T32" fmla="*/ 29 w 55"/>
                  <a:gd name="T33" fmla="*/ 43 h 66"/>
                  <a:gd name="T34" fmla="*/ 32 w 55"/>
                  <a:gd name="T35" fmla="*/ 45 h 66"/>
                  <a:gd name="T36" fmla="*/ 46 w 55"/>
                  <a:gd name="T37" fmla="*/ 55 h 66"/>
                  <a:gd name="T38" fmla="*/ 54 w 55"/>
                  <a:gd name="T39" fmla="*/ 55 h 66"/>
                  <a:gd name="T40" fmla="*/ 55 w 55"/>
                  <a:gd name="T41" fmla="*/ 55 h 66"/>
                  <a:gd name="T42" fmla="*/ 55 w 55"/>
                  <a:gd name="T43" fmla="*/ 61 h 66"/>
                  <a:gd name="T44" fmla="*/ 55 w 55"/>
                  <a:gd name="T45" fmla="*/ 63 h 66"/>
                  <a:gd name="T46" fmla="*/ 50 w 55"/>
                  <a:gd name="T47" fmla="*/ 64 h 66"/>
                  <a:gd name="T48" fmla="*/ 45 w 55"/>
                  <a:gd name="T49" fmla="*/ 63 h 66"/>
                  <a:gd name="T50" fmla="*/ 37 w 55"/>
                  <a:gd name="T51" fmla="*/ 64 h 66"/>
                  <a:gd name="T52" fmla="*/ 37 w 55"/>
                  <a:gd name="T53" fmla="*/ 66 h 66"/>
                  <a:gd name="T54" fmla="*/ 34 w 55"/>
                  <a:gd name="T55" fmla="*/ 66 h 66"/>
                  <a:gd name="T56" fmla="*/ 30 w 55"/>
                  <a:gd name="T57" fmla="*/ 63 h 66"/>
                  <a:gd name="T58" fmla="*/ 14 w 55"/>
                  <a:gd name="T59" fmla="*/ 61 h 66"/>
                  <a:gd name="T60" fmla="*/ 11 w 55"/>
                  <a:gd name="T61" fmla="*/ 59 h 66"/>
                  <a:gd name="T62" fmla="*/ 7 w 55"/>
                  <a:gd name="T63" fmla="*/ 59 h 66"/>
                  <a:gd name="T64" fmla="*/ 2 w 55"/>
                  <a:gd name="T65" fmla="*/ 61 h 66"/>
                  <a:gd name="T66" fmla="*/ 2 w 55"/>
                  <a:gd name="T67" fmla="*/ 61 h 6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55"/>
                  <a:gd name="T103" fmla="*/ 0 h 66"/>
                  <a:gd name="T104" fmla="*/ 55 w 55"/>
                  <a:gd name="T105" fmla="*/ 66 h 6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55" h="66">
                    <a:moveTo>
                      <a:pt x="2" y="61"/>
                    </a:moveTo>
                    <a:lnTo>
                      <a:pt x="0" y="0"/>
                    </a:lnTo>
                    <a:lnTo>
                      <a:pt x="7" y="12"/>
                    </a:lnTo>
                    <a:lnTo>
                      <a:pt x="9" y="14"/>
                    </a:lnTo>
                    <a:lnTo>
                      <a:pt x="7" y="12"/>
                    </a:lnTo>
                    <a:lnTo>
                      <a:pt x="5" y="12"/>
                    </a:lnTo>
                    <a:lnTo>
                      <a:pt x="3" y="12"/>
                    </a:lnTo>
                    <a:lnTo>
                      <a:pt x="3" y="14"/>
                    </a:lnTo>
                    <a:lnTo>
                      <a:pt x="3" y="18"/>
                    </a:lnTo>
                    <a:lnTo>
                      <a:pt x="5" y="18"/>
                    </a:lnTo>
                    <a:lnTo>
                      <a:pt x="7" y="20"/>
                    </a:lnTo>
                    <a:lnTo>
                      <a:pt x="11" y="29"/>
                    </a:lnTo>
                    <a:lnTo>
                      <a:pt x="21" y="39"/>
                    </a:lnTo>
                    <a:lnTo>
                      <a:pt x="23" y="39"/>
                    </a:lnTo>
                    <a:lnTo>
                      <a:pt x="25" y="39"/>
                    </a:lnTo>
                    <a:lnTo>
                      <a:pt x="27" y="41"/>
                    </a:lnTo>
                    <a:lnTo>
                      <a:pt x="29" y="43"/>
                    </a:lnTo>
                    <a:lnTo>
                      <a:pt x="32" y="45"/>
                    </a:lnTo>
                    <a:lnTo>
                      <a:pt x="46" y="55"/>
                    </a:lnTo>
                    <a:lnTo>
                      <a:pt x="54" y="55"/>
                    </a:lnTo>
                    <a:lnTo>
                      <a:pt x="55" y="55"/>
                    </a:lnTo>
                    <a:lnTo>
                      <a:pt x="55" y="61"/>
                    </a:lnTo>
                    <a:lnTo>
                      <a:pt x="55" y="63"/>
                    </a:lnTo>
                    <a:lnTo>
                      <a:pt x="50" y="64"/>
                    </a:lnTo>
                    <a:lnTo>
                      <a:pt x="45" y="63"/>
                    </a:lnTo>
                    <a:lnTo>
                      <a:pt x="37" y="64"/>
                    </a:lnTo>
                    <a:lnTo>
                      <a:pt x="37" y="66"/>
                    </a:lnTo>
                    <a:lnTo>
                      <a:pt x="34" y="66"/>
                    </a:lnTo>
                    <a:lnTo>
                      <a:pt x="30" y="63"/>
                    </a:lnTo>
                    <a:lnTo>
                      <a:pt x="14" y="61"/>
                    </a:lnTo>
                    <a:lnTo>
                      <a:pt x="11" y="59"/>
                    </a:lnTo>
                    <a:lnTo>
                      <a:pt x="7" y="59"/>
                    </a:lnTo>
                    <a:lnTo>
                      <a:pt x="2" y="6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4" name="Freeform 6064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5" name="Freeform 6065"/>
              <p:cNvSpPr>
                <a:spLocks/>
              </p:cNvSpPr>
              <p:nvPr/>
            </p:nvSpPr>
            <p:spPr bwMode="auto">
              <a:xfrm>
                <a:off x="1772" y="2608"/>
                <a:ext cx="66" cy="64"/>
              </a:xfrm>
              <a:custGeom>
                <a:avLst/>
                <a:gdLst>
                  <a:gd name="T0" fmla="*/ 59 w 66"/>
                  <a:gd name="T1" fmla="*/ 59 h 64"/>
                  <a:gd name="T2" fmla="*/ 50 w 66"/>
                  <a:gd name="T3" fmla="*/ 55 h 64"/>
                  <a:gd name="T4" fmla="*/ 43 w 66"/>
                  <a:gd name="T5" fmla="*/ 57 h 64"/>
                  <a:gd name="T6" fmla="*/ 43 w 66"/>
                  <a:gd name="T7" fmla="*/ 57 h 64"/>
                  <a:gd name="T8" fmla="*/ 39 w 66"/>
                  <a:gd name="T9" fmla="*/ 55 h 64"/>
                  <a:gd name="T10" fmla="*/ 38 w 66"/>
                  <a:gd name="T11" fmla="*/ 55 h 64"/>
                  <a:gd name="T12" fmla="*/ 36 w 66"/>
                  <a:gd name="T13" fmla="*/ 57 h 64"/>
                  <a:gd name="T14" fmla="*/ 36 w 66"/>
                  <a:gd name="T15" fmla="*/ 64 h 64"/>
                  <a:gd name="T16" fmla="*/ 34 w 66"/>
                  <a:gd name="T17" fmla="*/ 64 h 64"/>
                  <a:gd name="T18" fmla="*/ 30 w 66"/>
                  <a:gd name="T19" fmla="*/ 64 h 64"/>
                  <a:gd name="T20" fmla="*/ 27 w 66"/>
                  <a:gd name="T21" fmla="*/ 64 h 64"/>
                  <a:gd name="T22" fmla="*/ 25 w 66"/>
                  <a:gd name="T23" fmla="*/ 62 h 64"/>
                  <a:gd name="T24" fmla="*/ 25 w 66"/>
                  <a:gd name="T25" fmla="*/ 62 h 64"/>
                  <a:gd name="T26" fmla="*/ 14 w 66"/>
                  <a:gd name="T27" fmla="*/ 48 h 64"/>
                  <a:gd name="T28" fmla="*/ 14 w 66"/>
                  <a:gd name="T29" fmla="*/ 46 h 64"/>
                  <a:gd name="T30" fmla="*/ 12 w 66"/>
                  <a:gd name="T31" fmla="*/ 44 h 64"/>
                  <a:gd name="T32" fmla="*/ 12 w 66"/>
                  <a:gd name="T33" fmla="*/ 43 h 64"/>
                  <a:gd name="T34" fmla="*/ 12 w 66"/>
                  <a:gd name="T35" fmla="*/ 41 h 64"/>
                  <a:gd name="T36" fmla="*/ 9 w 66"/>
                  <a:gd name="T37" fmla="*/ 41 h 64"/>
                  <a:gd name="T38" fmla="*/ 7 w 66"/>
                  <a:gd name="T39" fmla="*/ 41 h 64"/>
                  <a:gd name="T40" fmla="*/ 7 w 66"/>
                  <a:gd name="T41" fmla="*/ 39 h 64"/>
                  <a:gd name="T42" fmla="*/ 7 w 66"/>
                  <a:gd name="T43" fmla="*/ 39 h 64"/>
                  <a:gd name="T44" fmla="*/ 5 w 66"/>
                  <a:gd name="T45" fmla="*/ 35 h 64"/>
                  <a:gd name="T46" fmla="*/ 4 w 66"/>
                  <a:gd name="T47" fmla="*/ 35 h 64"/>
                  <a:gd name="T48" fmla="*/ 0 w 66"/>
                  <a:gd name="T49" fmla="*/ 30 h 64"/>
                  <a:gd name="T50" fmla="*/ 0 w 66"/>
                  <a:gd name="T51" fmla="*/ 28 h 64"/>
                  <a:gd name="T52" fmla="*/ 2 w 66"/>
                  <a:gd name="T53" fmla="*/ 23 h 64"/>
                  <a:gd name="T54" fmla="*/ 2 w 66"/>
                  <a:gd name="T55" fmla="*/ 17 h 64"/>
                  <a:gd name="T56" fmla="*/ 4 w 66"/>
                  <a:gd name="T57" fmla="*/ 16 h 64"/>
                  <a:gd name="T58" fmla="*/ 5 w 66"/>
                  <a:gd name="T59" fmla="*/ 16 h 64"/>
                  <a:gd name="T60" fmla="*/ 11 w 66"/>
                  <a:gd name="T61" fmla="*/ 14 h 64"/>
                  <a:gd name="T62" fmla="*/ 11 w 66"/>
                  <a:gd name="T63" fmla="*/ 14 h 64"/>
                  <a:gd name="T64" fmla="*/ 12 w 66"/>
                  <a:gd name="T65" fmla="*/ 12 h 64"/>
                  <a:gd name="T66" fmla="*/ 12 w 66"/>
                  <a:gd name="T67" fmla="*/ 10 h 64"/>
                  <a:gd name="T68" fmla="*/ 12 w 66"/>
                  <a:gd name="T69" fmla="*/ 10 h 64"/>
                  <a:gd name="T70" fmla="*/ 12 w 66"/>
                  <a:gd name="T71" fmla="*/ 9 h 64"/>
                  <a:gd name="T72" fmla="*/ 12 w 66"/>
                  <a:gd name="T73" fmla="*/ 9 h 64"/>
                  <a:gd name="T74" fmla="*/ 16 w 66"/>
                  <a:gd name="T75" fmla="*/ 1 h 64"/>
                  <a:gd name="T76" fmla="*/ 18 w 66"/>
                  <a:gd name="T77" fmla="*/ 1 h 64"/>
                  <a:gd name="T78" fmla="*/ 18 w 66"/>
                  <a:gd name="T79" fmla="*/ 0 h 64"/>
                  <a:gd name="T80" fmla="*/ 20 w 66"/>
                  <a:gd name="T81" fmla="*/ 0 h 64"/>
                  <a:gd name="T82" fmla="*/ 27 w 66"/>
                  <a:gd name="T83" fmla="*/ 1 h 64"/>
                  <a:gd name="T84" fmla="*/ 48 w 66"/>
                  <a:gd name="T85" fmla="*/ 1 h 64"/>
                  <a:gd name="T86" fmla="*/ 48 w 66"/>
                  <a:gd name="T87" fmla="*/ 0 h 64"/>
                  <a:gd name="T88" fmla="*/ 64 w 66"/>
                  <a:gd name="T89" fmla="*/ 3 h 64"/>
                  <a:gd name="T90" fmla="*/ 64 w 66"/>
                  <a:gd name="T91" fmla="*/ 3 h 64"/>
                  <a:gd name="T92" fmla="*/ 64 w 66"/>
                  <a:gd name="T93" fmla="*/ 7 h 64"/>
                  <a:gd name="T94" fmla="*/ 64 w 66"/>
                  <a:gd name="T95" fmla="*/ 7 h 64"/>
                  <a:gd name="T96" fmla="*/ 64 w 66"/>
                  <a:gd name="T97" fmla="*/ 9 h 64"/>
                  <a:gd name="T98" fmla="*/ 61 w 66"/>
                  <a:gd name="T99" fmla="*/ 12 h 64"/>
                  <a:gd name="T100" fmla="*/ 59 w 66"/>
                  <a:gd name="T101" fmla="*/ 14 h 64"/>
                  <a:gd name="T102" fmla="*/ 61 w 66"/>
                  <a:gd name="T103" fmla="*/ 26 h 64"/>
                  <a:gd name="T104" fmla="*/ 64 w 66"/>
                  <a:gd name="T105" fmla="*/ 34 h 64"/>
                  <a:gd name="T106" fmla="*/ 64 w 66"/>
                  <a:gd name="T107" fmla="*/ 34 h 64"/>
                  <a:gd name="T108" fmla="*/ 64 w 66"/>
                  <a:gd name="T109" fmla="*/ 34 h 64"/>
                  <a:gd name="T110" fmla="*/ 66 w 66"/>
                  <a:gd name="T111" fmla="*/ 37 h 64"/>
                  <a:gd name="T112" fmla="*/ 63 w 66"/>
                  <a:gd name="T113" fmla="*/ 55 h 64"/>
                  <a:gd name="T114" fmla="*/ 59 w 66"/>
                  <a:gd name="T115" fmla="*/ 59 h 6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66"/>
                  <a:gd name="T175" fmla="*/ 0 h 64"/>
                  <a:gd name="T176" fmla="*/ 66 w 66"/>
                  <a:gd name="T177" fmla="*/ 64 h 6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66" h="64">
                    <a:moveTo>
                      <a:pt x="59" y="59"/>
                    </a:moveTo>
                    <a:lnTo>
                      <a:pt x="50" y="55"/>
                    </a:lnTo>
                    <a:lnTo>
                      <a:pt x="43" y="57"/>
                    </a:lnTo>
                    <a:lnTo>
                      <a:pt x="39" y="55"/>
                    </a:lnTo>
                    <a:lnTo>
                      <a:pt x="38" y="55"/>
                    </a:lnTo>
                    <a:lnTo>
                      <a:pt x="36" y="57"/>
                    </a:lnTo>
                    <a:lnTo>
                      <a:pt x="36" y="64"/>
                    </a:lnTo>
                    <a:lnTo>
                      <a:pt x="34" y="64"/>
                    </a:lnTo>
                    <a:lnTo>
                      <a:pt x="30" y="64"/>
                    </a:lnTo>
                    <a:lnTo>
                      <a:pt x="27" y="64"/>
                    </a:lnTo>
                    <a:lnTo>
                      <a:pt x="25" y="62"/>
                    </a:lnTo>
                    <a:lnTo>
                      <a:pt x="14" y="48"/>
                    </a:lnTo>
                    <a:lnTo>
                      <a:pt x="14" y="46"/>
                    </a:lnTo>
                    <a:lnTo>
                      <a:pt x="12" y="44"/>
                    </a:lnTo>
                    <a:lnTo>
                      <a:pt x="12" y="43"/>
                    </a:lnTo>
                    <a:lnTo>
                      <a:pt x="12" y="41"/>
                    </a:lnTo>
                    <a:lnTo>
                      <a:pt x="9" y="41"/>
                    </a:lnTo>
                    <a:lnTo>
                      <a:pt x="7" y="41"/>
                    </a:lnTo>
                    <a:lnTo>
                      <a:pt x="7" y="39"/>
                    </a:lnTo>
                    <a:lnTo>
                      <a:pt x="5" y="35"/>
                    </a:lnTo>
                    <a:lnTo>
                      <a:pt x="4" y="35"/>
                    </a:lnTo>
                    <a:lnTo>
                      <a:pt x="0" y="30"/>
                    </a:lnTo>
                    <a:lnTo>
                      <a:pt x="0" y="28"/>
                    </a:lnTo>
                    <a:lnTo>
                      <a:pt x="2" y="23"/>
                    </a:lnTo>
                    <a:lnTo>
                      <a:pt x="2" y="17"/>
                    </a:lnTo>
                    <a:lnTo>
                      <a:pt x="4" y="16"/>
                    </a:lnTo>
                    <a:lnTo>
                      <a:pt x="5" y="16"/>
                    </a:lnTo>
                    <a:lnTo>
                      <a:pt x="11" y="14"/>
                    </a:lnTo>
                    <a:lnTo>
                      <a:pt x="12" y="12"/>
                    </a:lnTo>
                    <a:lnTo>
                      <a:pt x="12" y="10"/>
                    </a:lnTo>
                    <a:lnTo>
                      <a:pt x="12" y="9"/>
                    </a:lnTo>
                    <a:lnTo>
                      <a:pt x="16" y="1"/>
                    </a:lnTo>
                    <a:lnTo>
                      <a:pt x="18" y="1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7" y="1"/>
                    </a:lnTo>
                    <a:lnTo>
                      <a:pt x="48" y="1"/>
                    </a:lnTo>
                    <a:lnTo>
                      <a:pt x="48" y="0"/>
                    </a:lnTo>
                    <a:lnTo>
                      <a:pt x="64" y="3"/>
                    </a:lnTo>
                    <a:lnTo>
                      <a:pt x="64" y="7"/>
                    </a:lnTo>
                    <a:lnTo>
                      <a:pt x="64" y="9"/>
                    </a:lnTo>
                    <a:lnTo>
                      <a:pt x="61" y="12"/>
                    </a:lnTo>
                    <a:lnTo>
                      <a:pt x="59" y="14"/>
                    </a:lnTo>
                    <a:lnTo>
                      <a:pt x="61" y="26"/>
                    </a:lnTo>
                    <a:lnTo>
                      <a:pt x="64" y="34"/>
                    </a:lnTo>
                    <a:lnTo>
                      <a:pt x="66" y="37"/>
                    </a:lnTo>
                    <a:lnTo>
                      <a:pt x="63" y="55"/>
                    </a:lnTo>
                    <a:lnTo>
                      <a:pt x="59" y="59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6" name="Freeform 6066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7" name="Freeform 6067"/>
              <p:cNvSpPr>
                <a:spLocks/>
              </p:cNvSpPr>
              <p:nvPr/>
            </p:nvSpPr>
            <p:spPr bwMode="auto">
              <a:xfrm>
                <a:off x="1695" y="2420"/>
                <a:ext cx="2" cy="3"/>
              </a:xfrm>
              <a:custGeom>
                <a:avLst/>
                <a:gdLst>
                  <a:gd name="T0" fmla="*/ 2 w 2"/>
                  <a:gd name="T1" fmla="*/ 0 h 3"/>
                  <a:gd name="T2" fmla="*/ 0 w 2"/>
                  <a:gd name="T3" fmla="*/ 0 h 3"/>
                  <a:gd name="T4" fmla="*/ 0 w 2"/>
                  <a:gd name="T5" fmla="*/ 1 h 3"/>
                  <a:gd name="T6" fmla="*/ 2 w 2"/>
                  <a:gd name="T7" fmla="*/ 3 h 3"/>
                  <a:gd name="T8" fmla="*/ 2 w 2"/>
                  <a:gd name="T9" fmla="*/ 3 h 3"/>
                  <a:gd name="T10" fmla="*/ 2 w 2"/>
                  <a:gd name="T11" fmla="*/ 1 h 3"/>
                  <a:gd name="T12" fmla="*/ 2 w 2"/>
                  <a:gd name="T13" fmla="*/ 0 h 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"/>
                  <a:gd name="T22" fmla="*/ 0 h 3"/>
                  <a:gd name="T23" fmla="*/ 2 w 2"/>
                  <a:gd name="T24" fmla="*/ 3 h 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" h="3">
                    <a:moveTo>
                      <a:pt x="2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3"/>
                    </a:lnTo>
                    <a:lnTo>
                      <a:pt x="2" y="1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8" name="Freeform 6068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19" name="Freeform 6069"/>
              <p:cNvSpPr>
                <a:spLocks/>
              </p:cNvSpPr>
              <p:nvPr/>
            </p:nvSpPr>
            <p:spPr bwMode="auto">
              <a:xfrm>
                <a:off x="1725" y="2477"/>
                <a:ext cx="2" cy="5"/>
              </a:xfrm>
              <a:custGeom>
                <a:avLst/>
                <a:gdLst>
                  <a:gd name="T0" fmla="*/ 0 w 2"/>
                  <a:gd name="T1" fmla="*/ 0 h 5"/>
                  <a:gd name="T2" fmla="*/ 0 w 2"/>
                  <a:gd name="T3" fmla="*/ 5 h 5"/>
                  <a:gd name="T4" fmla="*/ 0 w 2"/>
                  <a:gd name="T5" fmla="*/ 5 h 5"/>
                  <a:gd name="T6" fmla="*/ 2 w 2"/>
                  <a:gd name="T7" fmla="*/ 4 h 5"/>
                  <a:gd name="T8" fmla="*/ 2 w 2"/>
                  <a:gd name="T9" fmla="*/ 0 h 5"/>
                  <a:gd name="T10" fmla="*/ 0 w 2"/>
                  <a:gd name="T11" fmla="*/ 0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0"/>
                    </a:moveTo>
                    <a:lnTo>
                      <a:pt x="0" y="5"/>
                    </a:lnTo>
                    <a:lnTo>
                      <a:pt x="2" y="4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0" name="Freeform 6070"/>
              <p:cNvSpPr>
                <a:spLocks/>
              </p:cNvSpPr>
              <p:nvPr/>
            </p:nvSpPr>
            <p:spPr bwMode="auto">
              <a:xfrm>
                <a:off x="1468" y="20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1" name="Freeform 6071"/>
              <p:cNvSpPr>
                <a:spLocks/>
              </p:cNvSpPr>
              <p:nvPr/>
            </p:nvSpPr>
            <p:spPr bwMode="auto">
              <a:xfrm>
                <a:off x="1468" y="203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0 60000 65536"/>
                  <a:gd name="T7" fmla="*/ 0 60000 65536"/>
                  <a:gd name="T8" fmla="*/ 0 60000 65536"/>
                  <a:gd name="T9" fmla="*/ 0 w 1"/>
                  <a:gd name="T10" fmla="*/ 0 h 1"/>
                  <a:gd name="T11" fmla="*/ 1 w 1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"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2" name="Freeform 6072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3" name="Freeform 6073"/>
              <p:cNvSpPr>
                <a:spLocks/>
              </p:cNvSpPr>
              <p:nvPr/>
            </p:nvSpPr>
            <p:spPr bwMode="auto">
              <a:xfrm>
                <a:off x="1466" y="202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0 w 2"/>
                  <a:gd name="T5" fmla="*/ 0 h 2"/>
                  <a:gd name="T6" fmla="*/ 2 w 2"/>
                  <a:gd name="T7" fmla="*/ 2 h 2"/>
                  <a:gd name="T8" fmla="*/ 0 w 2"/>
                  <a:gd name="T9" fmla="*/ 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"/>
                  <a:gd name="T16" fmla="*/ 0 h 2"/>
                  <a:gd name="T17" fmla="*/ 2 w 2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" h="2">
                    <a:moveTo>
                      <a:pt x="0" y="0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4" name="Freeform 6074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5" name="Freeform 6075"/>
              <p:cNvSpPr>
                <a:spLocks/>
              </p:cNvSpPr>
              <p:nvPr/>
            </p:nvSpPr>
            <p:spPr bwMode="auto">
              <a:xfrm>
                <a:off x="141" y="2341"/>
                <a:ext cx="8" cy="7"/>
              </a:xfrm>
              <a:custGeom>
                <a:avLst/>
                <a:gdLst>
                  <a:gd name="T0" fmla="*/ 2 w 8"/>
                  <a:gd name="T1" fmla="*/ 0 h 7"/>
                  <a:gd name="T2" fmla="*/ 6 w 8"/>
                  <a:gd name="T3" fmla="*/ 0 h 7"/>
                  <a:gd name="T4" fmla="*/ 6 w 8"/>
                  <a:gd name="T5" fmla="*/ 0 h 7"/>
                  <a:gd name="T6" fmla="*/ 8 w 8"/>
                  <a:gd name="T7" fmla="*/ 2 h 7"/>
                  <a:gd name="T8" fmla="*/ 8 w 8"/>
                  <a:gd name="T9" fmla="*/ 4 h 7"/>
                  <a:gd name="T10" fmla="*/ 4 w 8"/>
                  <a:gd name="T11" fmla="*/ 7 h 7"/>
                  <a:gd name="T12" fmla="*/ 4 w 8"/>
                  <a:gd name="T13" fmla="*/ 7 h 7"/>
                  <a:gd name="T14" fmla="*/ 2 w 8"/>
                  <a:gd name="T15" fmla="*/ 5 h 7"/>
                  <a:gd name="T16" fmla="*/ 0 w 8"/>
                  <a:gd name="T17" fmla="*/ 5 h 7"/>
                  <a:gd name="T18" fmla="*/ 0 w 8"/>
                  <a:gd name="T19" fmla="*/ 4 h 7"/>
                  <a:gd name="T20" fmla="*/ 2 w 8"/>
                  <a:gd name="T21" fmla="*/ 0 h 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"/>
                  <a:gd name="T34" fmla="*/ 0 h 7"/>
                  <a:gd name="T35" fmla="*/ 8 w 8"/>
                  <a:gd name="T36" fmla="*/ 7 h 7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" h="7">
                    <a:moveTo>
                      <a:pt x="2" y="0"/>
                    </a:moveTo>
                    <a:lnTo>
                      <a:pt x="6" y="0"/>
                    </a:lnTo>
                    <a:lnTo>
                      <a:pt x="8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6" name="Freeform 6076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7" name="Freeform 6077"/>
              <p:cNvSpPr>
                <a:spLocks/>
              </p:cNvSpPr>
              <p:nvPr/>
            </p:nvSpPr>
            <p:spPr bwMode="auto">
              <a:xfrm>
                <a:off x="166" y="2352"/>
                <a:ext cx="8" cy="5"/>
              </a:xfrm>
              <a:custGeom>
                <a:avLst/>
                <a:gdLst>
                  <a:gd name="T0" fmla="*/ 0 w 8"/>
                  <a:gd name="T1" fmla="*/ 1 h 5"/>
                  <a:gd name="T2" fmla="*/ 0 w 8"/>
                  <a:gd name="T3" fmla="*/ 0 h 5"/>
                  <a:gd name="T4" fmla="*/ 2 w 8"/>
                  <a:gd name="T5" fmla="*/ 0 h 5"/>
                  <a:gd name="T6" fmla="*/ 8 w 8"/>
                  <a:gd name="T7" fmla="*/ 5 h 5"/>
                  <a:gd name="T8" fmla="*/ 4 w 8"/>
                  <a:gd name="T9" fmla="*/ 5 h 5"/>
                  <a:gd name="T10" fmla="*/ 2 w 8"/>
                  <a:gd name="T11" fmla="*/ 3 h 5"/>
                  <a:gd name="T12" fmla="*/ 0 w 8"/>
                  <a:gd name="T13" fmla="*/ 1 h 5"/>
                  <a:gd name="T14" fmla="*/ 0 w 8"/>
                  <a:gd name="T15" fmla="*/ 1 h 5"/>
                  <a:gd name="T16" fmla="*/ 0 w 8"/>
                  <a:gd name="T17" fmla="*/ 1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5"/>
                  <a:gd name="T29" fmla="*/ 8 w 8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5">
                    <a:moveTo>
                      <a:pt x="0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5"/>
                    </a:lnTo>
                    <a:lnTo>
                      <a:pt x="4" y="5"/>
                    </a:lnTo>
                    <a:lnTo>
                      <a:pt x="2" y="3"/>
                    </a:lnTo>
                    <a:lnTo>
                      <a:pt x="0" y="1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8" name="Freeform 6078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29" name="Freeform 6079"/>
              <p:cNvSpPr>
                <a:spLocks/>
              </p:cNvSpPr>
              <p:nvPr/>
            </p:nvSpPr>
            <p:spPr bwMode="auto">
              <a:xfrm>
                <a:off x="181" y="2359"/>
                <a:ext cx="9" cy="3"/>
              </a:xfrm>
              <a:custGeom>
                <a:avLst/>
                <a:gdLst>
                  <a:gd name="T0" fmla="*/ 0 w 9"/>
                  <a:gd name="T1" fmla="*/ 0 h 3"/>
                  <a:gd name="T2" fmla="*/ 0 w 9"/>
                  <a:gd name="T3" fmla="*/ 2 h 3"/>
                  <a:gd name="T4" fmla="*/ 0 w 9"/>
                  <a:gd name="T5" fmla="*/ 0 h 3"/>
                  <a:gd name="T6" fmla="*/ 9 w 9"/>
                  <a:gd name="T7" fmla="*/ 0 h 3"/>
                  <a:gd name="T8" fmla="*/ 9 w 9"/>
                  <a:gd name="T9" fmla="*/ 2 h 3"/>
                  <a:gd name="T10" fmla="*/ 9 w 9"/>
                  <a:gd name="T11" fmla="*/ 2 h 3"/>
                  <a:gd name="T12" fmla="*/ 7 w 9"/>
                  <a:gd name="T13" fmla="*/ 3 h 3"/>
                  <a:gd name="T14" fmla="*/ 3 w 9"/>
                  <a:gd name="T15" fmla="*/ 2 h 3"/>
                  <a:gd name="T16" fmla="*/ 0 w 9"/>
                  <a:gd name="T17" fmla="*/ 2 h 3"/>
                  <a:gd name="T18" fmla="*/ 0 w 9"/>
                  <a:gd name="T19" fmla="*/ 2 h 3"/>
                  <a:gd name="T20" fmla="*/ 0 w 9"/>
                  <a:gd name="T21" fmla="*/ 0 h 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9"/>
                  <a:gd name="T34" fmla="*/ 0 h 3"/>
                  <a:gd name="T35" fmla="*/ 9 w 9"/>
                  <a:gd name="T36" fmla="*/ 3 h 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9" h="3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2"/>
                    </a:lnTo>
                    <a:lnTo>
                      <a:pt x="7" y="3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0" name="Freeform 6080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1" name="Freeform 6081"/>
              <p:cNvSpPr>
                <a:spLocks/>
              </p:cNvSpPr>
              <p:nvPr/>
            </p:nvSpPr>
            <p:spPr bwMode="auto">
              <a:xfrm>
                <a:off x="192" y="2362"/>
                <a:ext cx="8" cy="8"/>
              </a:xfrm>
              <a:custGeom>
                <a:avLst/>
                <a:gdLst>
                  <a:gd name="T0" fmla="*/ 3 w 8"/>
                  <a:gd name="T1" fmla="*/ 2 h 8"/>
                  <a:gd name="T2" fmla="*/ 3 w 8"/>
                  <a:gd name="T3" fmla="*/ 2 h 8"/>
                  <a:gd name="T4" fmla="*/ 5 w 8"/>
                  <a:gd name="T5" fmla="*/ 0 h 8"/>
                  <a:gd name="T6" fmla="*/ 8 w 8"/>
                  <a:gd name="T7" fmla="*/ 4 h 8"/>
                  <a:gd name="T8" fmla="*/ 8 w 8"/>
                  <a:gd name="T9" fmla="*/ 6 h 8"/>
                  <a:gd name="T10" fmla="*/ 7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1 w 8"/>
                  <a:gd name="T17" fmla="*/ 4 h 8"/>
                  <a:gd name="T18" fmla="*/ 1 w 8"/>
                  <a:gd name="T19" fmla="*/ 2 h 8"/>
                  <a:gd name="T20" fmla="*/ 0 w 8"/>
                  <a:gd name="T21" fmla="*/ 0 h 8"/>
                  <a:gd name="T22" fmla="*/ 0 w 8"/>
                  <a:gd name="T23" fmla="*/ 0 h 8"/>
                  <a:gd name="T24" fmla="*/ 1 w 8"/>
                  <a:gd name="T25" fmla="*/ 0 h 8"/>
                  <a:gd name="T26" fmla="*/ 3 w 8"/>
                  <a:gd name="T27" fmla="*/ 2 h 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8"/>
                  <a:gd name="T43" fmla="*/ 0 h 8"/>
                  <a:gd name="T44" fmla="*/ 8 w 8"/>
                  <a:gd name="T45" fmla="*/ 8 h 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8" h="8">
                    <a:moveTo>
                      <a:pt x="3" y="2"/>
                    </a:moveTo>
                    <a:lnTo>
                      <a:pt x="3" y="2"/>
                    </a:lnTo>
                    <a:lnTo>
                      <a:pt x="5" y="0"/>
                    </a:lnTo>
                    <a:lnTo>
                      <a:pt x="8" y="4"/>
                    </a:lnTo>
                    <a:lnTo>
                      <a:pt x="8" y="6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1" y="4"/>
                    </a:ln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2" name="Freeform 6082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3" name="Freeform 6083"/>
              <p:cNvSpPr>
                <a:spLocks/>
              </p:cNvSpPr>
              <p:nvPr/>
            </p:nvSpPr>
            <p:spPr bwMode="auto">
              <a:xfrm>
                <a:off x="202" y="2377"/>
                <a:ext cx="18" cy="21"/>
              </a:xfrm>
              <a:custGeom>
                <a:avLst/>
                <a:gdLst>
                  <a:gd name="T0" fmla="*/ 2 w 18"/>
                  <a:gd name="T1" fmla="*/ 0 h 21"/>
                  <a:gd name="T2" fmla="*/ 2 w 18"/>
                  <a:gd name="T3" fmla="*/ 0 h 21"/>
                  <a:gd name="T4" fmla="*/ 2 w 18"/>
                  <a:gd name="T5" fmla="*/ 0 h 21"/>
                  <a:gd name="T6" fmla="*/ 4 w 18"/>
                  <a:gd name="T7" fmla="*/ 0 h 21"/>
                  <a:gd name="T8" fmla="*/ 4 w 18"/>
                  <a:gd name="T9" fmla="*/ 0 h 21"/>
                  <a:gd name="T10" fmla="*/ 6 w 18"/>
                  <a:gd name="T11" fmla="*/ 0 h 21"/>
                  <a:gd name="T12" fmla="*/ 11 w 18"/>
                  <a:gd name="T13" fmla="*/ 3 h 21"/>
                  <a:gd name="T14" fmla="*/ 13 w 18"/>
                  <a:gd name="T15" fmla="*/ 3 h 21"/>
                  <a:gd name="T16" fmla="*/ 15 w 18"/>
                  <a:gd name="T17" fmla="*/ 5 h 21"/>
                  <a:gd name="T18" fmla="*/ 16 w 18"/>
                  <a:gd name="T19" fmla="*/ 7 h 21"/>
                  <a:gd name="T20" fmla="*/ 16 w 18"/>
                  <a:gd name="T21" fmla="*/ 9 h 21"/>
                  <a:gd name="T22" fmla="*/ 18 w 18"/>
                  <a:gd name="T23" fmla="*/ 10 h 21"/>
                  <a:gd name="T24" fmla="*/ 18 w 18"/>
                  <a:gd name="T25" fmla="*/ 12 h 21"/>
                  <a:gd name="T26" fmla="*/ 18 w 18"/>
                  <a:gd name="T27" fmla="*/ 14 h 21"/>
                  <a:gd name="T28" fmla="*/ 13 w 18"/>
                  <a:gd name="T29" fmla="*/ 14 h 21"/>
                  <a:gd name="T30" fmla="*/ 11 w 18"/>
                  <a:gd name="T31" fmla="*/ 14 h 21"/>
                  <a:gd name="T32" fmla="*/ 7 w 18"/>
                  <a:gd name="T33" fmla="*/ 18 h 21"/>
                  <a:gd name="T34" fmla="*/ 7 w 18"/>
                  <a:gd name="T35" fmla="*/ 19 h 21"/>
                  <a:gd name="T36" fmla="*/ 6 w 18"/>
                  <a:gd name="T37" fmla="*/ 21 h 21"/>
                  <a:gd name="T38" fmla="*/ 4 w 18"/>
                  <a:gd name="T39" fmla="*/ 19 h 21"/>
                  <a:gd name="T40" fmla="*/ 2 w 18"/>
                  <a:gd name="T41" fmla="*/ 18 h 21"/>
                  <a:gd name="T42" fmla="*/ 0 w 18"/>
                  <a:gd name="T43" fmla="*/ 7 h 21"/>
                  <a:gd name="T44" fmla="*/ 2 w 18"/>
                  <a:gd name="T45" fmla="*/ 3 h 21"/>
                  <a:gd name="T46" fmla="*/ 2 w 18"/>
                  <a:gd name="T47" fmla="*/ 2 h 21"/>
                  <a:gd name="T48" fmla="*/ 2 w 18"/>
                  <a:gd name="T49" fmla="*/ 0 h 2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8"/>
                  <a:gd name="T76" fmla="*/ 0 h 21"/>
                  <a:gd name="T77" fmla="*/ 18 w 18"/>
                  <a:gd name="T78" fmla="*/ 21 h 2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8" h="21">
                    <a:moveTo>
                      <a:pt x="2" y="0"/>
                    </a:moveTo>
                    <a:lnTo>
                      <a:pt x="2" y="0"/>
                    </a:lnTo>
                    <a:lnTo>
                      <a:pt x="4" y="0"/>
                    </a:lnTo>
                    <a:lnTo>
                      <a:pt x="6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5" y="5"/>
                    </a:lnTo>
                    <a:lnTo>
                      <a:pt x="16" y="7"/>
                    </a:lnTo>
                    <a:lnTo>
                      <a:pt x="16" y="9"/>
                    </a:lnTo>
                    <a:lnTo>
                      <a:pt x="18" y="10"/>
                    </a:lnTo>
                    <a:lnTo>
                      <a:pt x="18" y="12"/>
                    </a:lnTo>
                    <a:lnTo>
                      <a:pt x="18" y="14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7" y="18"/>
                    </a:lnTo>
                    <a:lnTo>
                      <a:pt x="7" y="19"/>
                    </a:lnTo>
                    <a:lnTo>
                      <a:pt x="6" y="21"/>
                    </a:lnTo>
                    <a:lnTo>
                      <a:pt x="4" y="19"/>
                    </a:lnTo>
                    <a:lnTo>
                      <a:pt x="2" y="18"/>
                    </a:lnTo>
                    <a:lnTo>
                      <a:pt x="0" y="7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4" name="Freeform 6084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5" name="Freeform 6085"/>
              <p:cNvSpPr>
                <a:spLocks/>
              </p:cNvSpPr>
              <p:nvPr/>
            </p:nvSpPr>
            <p:spPr bwMode="auto">
              <a:xfrm>
                <a:off x="184" y="2364"/>
                <a:ext cx="4" cy="2"/>
              </a:xfrm>
              <a:custGeom>
                <a:avLst/>
                <a:gdLst>
                  <a:gd name="T0" fmla="*/ 2 w 4"/>
                  <a:gd name="T1" fmla="*/ 0 h 2"/>
                  <a:gd name="T2" fmla="*/ 0 w 4"/>
                  <a:gd name="T3" fmla="*/ 0 h 2"/>
                  <a:gd name="T4" fmla="*/ 4 w 4"/>
                  <a:gd name="T5" fmla="*/ 0 h 2"/>
                  <a:gd name="T6" fmla="*/ 4 w 4"/>
                  <a:gd name="T7" fmla="*/ 2 h 2"/>
                  <a:gd name="T8" fmla="*/ 4 w 4"/>
                  <a:gd name="T9" fmla="*/ 2 h 2"/>
                  <a:gd name="T10" fmla="*/ 4 w 4"/>
                  <a:gd name="T11" fmla="*/ 2 h 2"/>
                  <a:gd name="T12" fmla="*/ 2 w 4"/>
                  <a:gd name="T13" fmla="*/ 2 h 2"/>
                  <a:gd name="T14" fmla="*/ 2 w 4"/>
                  <a:gd name="T15" fmla="*/ 0 h 2"/>
                  <a:gd name="T16" fmla="*/ 2 w 4"/>
                  <a:gd name="T17" fmla="*/ 2 h 2"/>
                  <a:gd name="T18" fmla="*/ 2 w 4"/>
                  <a:gd name="T19" fmla="*/ 2 h 2"/>
                  <a:gd name="T20" fmla="*/ 2 w 4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4"/>
                  <a:gd name="T34" fmla="*/ 0 h 2"/>
                  <a:gd name="T35" fmla="*/ 4 w 4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4" h="2">
                    <a:moveTo>
                      <a:pt x="2" y="0"/>
                    </a:moveTo>
                    <a:lnTo>
                      <a:pt x="0" y="0"/>
                    </a:lnTo>
                    <a:lnTo>
                      <a:pt x="4" y="0"/>
                    </a:lnTo>
                    <a:lnTo>
                      <a:pt x="4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6" name="Freeform 6086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7" name="Freeform 6087"/>
              <p:cNvSpPr>
                <a:spLocks/>
              </p:cNvSpPr>
              <p:nvPr/>
            </p:nvSpPr>
            <p:spPr bwMode="auto">
              <a:xfrm>
                <a:off x="777" y="2124"/>
                <a:ext cx="3" cy="4"/>
              </a:xfrm>
              <a:custGeom>
                <a:avLst/>
                <a:gdLst>
                  <a:gd name="T0" fmla="*/ 0 w 3"/>
                  <a:gd name="T1" fmla="*/ 2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2 h 4"/>
                  <a:gd name="T8" fmla="*/ 3 w 3"/>
                  <a:gd name="T9" fmla="*/ 4 h 4"/>
                  <a:gd name="T10" fmla="*/ 3 w 3"/>
                  <a:gd name="T11" fmla="*/ 4 h 4"/>
                  <a:gd name="T12" fmla="*/ 2 w 3"/>
                  <a:gd name="T13" fmla="*/ 4 h 4"/>
                  <a:gd name="T14" fmla="*/ 0 w 3"/>
                  <a:gd name="T15" fmla="*/ 2 h 4"/>
                  <a:gd name="T16" fmla="*/ 2 w 3"/>
                  <a:gd name="T17" fmla="*/ 4 h 4"/>
                  <a:gd name="T18" fmla="*/ 0 w 3"/>
                  <a:gd name="T19" fmla="*/ 2 h 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"/>
                  <a:gd name="T31" fmla="*/ 0 h 4"/>
                  <a:gd name="T32" fmla="*/ 3 w 3"/>
                  <a:gd name="T33" fmla="*/ 4 h 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" h="4">
                    <a:moveTo>
                      <a:pt x="0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3" y="2"/>
                    </a:lnTo>
                    <a:lnTo>
                      <a:pt x="3" y="4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2" y="4"/>
                    </a:lnTo>
                    <a:lnTo>
                      <a:pt x="0" y="2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8" name="Freeform 6088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39" name="Freeform 6089"/>
              <p:cNvSpPr>
                <a:spLocks/>
              </p:cNvSpPr>
              <p:nvPr/>
            </p:nvSpPr>
            <p:spPr bwMode="auto">
              <a:xfrm>
                <a:off x="782" y="2124"/>
                <a:ext cx="6" cy="4"/>
              </a:xfrm>
              <a:custGeom>
                <a:avLst/>
                <a:gdLst>
                  <a:gd name="T0" fmla="*/ 0 w 6"/>
                  <a:gd name="T1" fmla="*/ 0 h 4"/>
                  <a:gd name="T2" fmla="*/ 2 w 6"/>
                  <a:gd name="T3" fmla="*/ 2 h 4"/>
                  <a:gd name="T4" fmla="*/ 6 w 6"/>
                  <a:gd name="T5" fmla="*/ 0 h 4"/>
                  <a:gd name="T6" fmla="*/ 6 w 6"/>
                  <a:gd name="T7" fmla="*/ 2 h 4"/>
                  <a:gd name="T8" fmla="*/ 4 w 6"/>
                  <a:gd name="T9" fmla="*/ 2 h 4"/>
                  <a:gd name="T10" fmla="*/ 2 w 6"/>
                  <a:gd name="T11" fmla="*/ 4 h 4"/>
                  <a:gd name="T12" fmla="*/ 0 w 6"/>
                  <a:gd name="T13" fmla="*/ 2 h 4"/>
                  <a:gd name="T14" fmla="*/ 0 w 6"/>
                  <a:gd name="T15" fmla="*/ 0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"/>
                  <a:gd name="T25" fmla="*/ 0 h 4"/>
                  <a:gd name="T26" fmla="*/ 6 w 6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" h="4">
                    <a:moveTo>
                      <a:pt x="0" y="0"/>
                    </a:moveTo>
                    <a:lnTo>
                      <a:pt x="2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4" y="2"/>
                    </a:lnTo>
                    <a:lnTo>
                      <a:pt x="2" y="4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0" name="Freeform 6090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1" name="Freeform 6091"/>
              <p:cNvSpPr>
                <a:spLocks/>
              </p:cNvSpPr>
              <p:nvPr/>
            </p:nvSpPr>
            <p:spPr bwMode="auto">
              <a:xfrm>
                <a:off x="804" y="2137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0 w 3"/>
                  <a:gd name="T5" fmla="*/ 0 h 2"/>
                  <a:gd name="T6" fmla="*/ 1 w 3"/>
                  <a:gd name="T7" fmla="*/ 0 h 2"/>
                  <a:gd name="T8" fmla="*/ 1 w 3"/>
                  <a:gd name="T9" fmla="*/ 2 h 2"/>
                  <a:gd name="T10" fmla="*/ 3 w 3"/>
                  <a:gd name="T11" fmla="*/ 2 h 2"/>
                  <a:gd name="T12" fmla="*/ 3 w 3"/>
                  <a:gd name="T13" fmla="*/ 2 h 2"/>
                  <a:gd name="T14" fmla="*/ 1 w 3"/>
                  <a:gd name="T15" fmla="*/ 2 h 2"/>
                  <a:gd name="T16" fmla="*/ 1 w 3"/>
                  <a:gd name="T17" fmla="*/ 2 h 2"/>
                  <a:gd name="T18" fmla="*/ 1 w 3"/>
                  <a:gd name="T19" fmla="*/ 0 h 2"/>
                  <a:gd name="T20" fmla="*/ 0 w 3"/>
                  <a:gd name="T21" fmla="*/ 0 h 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"/>
                  <a:gd name="T34" fmla="*/ 0 h 2"/>
                  <a:gd name="T35" fmla="*/ 3 w 3"/>
                  <a:gd name="T36" fmla="*/ 2 h 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lnTo>
                      <a:pt x="3" y="2"/>
                    </a:lnTo>
                    <a:lnTo>
                      <a:pt x="1" y="2"/>
                    </a:lnTo>
                    <a:lnTo>
                      <a:pt x="1" y="0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2" name="Freeform 6092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  <p:sp>
            <p:nvSpPr>
              <p:cNvPr id="343" name="Freeform 6093"/>
              <p:cNvSpPr>
                <a:spLocks/>
              </p:cNvSpPr>
              <p:nvPr/>
            </p:nvSpPr>
            <p:spPr bwMode="auto">
              <a:xfrm>
                <a:off x="802" y="2144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2 w 5"/>
                  <a:gd name="T7" fmla="*/ 4 h 5"/>
                  <a:gd name="T8" fmla="*/ 3 w 5"/>
                  <a:gd name="T9" fmla="*/ 4 h 5"/>
                  <a:gd name="T10" fmla="*/ 5 w 5"/>
                  <a:gd name="T11" fmla="*/ 5 h 5"/>
                  <a:gd name="T12" fmla="*/ 3 w 5"/>
                  <a:gd name="T13" fmla="*/ 5 h 5"/>
                  <a:gd name="T14" fmla="*/ 2 w 5"/>
                  <a:gd name="T15" fmla="*/ 2 h 5"/>
                  <a:gd name="T16" fmla="*/ 0 w 5"/>
                  <a:gd name="T17" fmla="*/ 0 h 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5"/>
                  <a:gd name="T28" fmla="*/ 0 h 5"/>
                  <a:gd name="T29" fmla="*/ 5 w 5"/>
                  <a:gd name="T30" fmla="*/ 5 h 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5" h="5">
                    <a:moveTo>
                      <a:pt x="0" y="0"/>
                    </a:moveTo>
                    <a:lnTo>
                      <a:pt x="2" y="0"/>
                    </a:lnTo>
                    <a:lnTo>
                      <a:pt x="2" y="4"/>
                    </a:lnTo>
                    <a:lnTo>
                      <a:pt x="3" y="4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2" y="2"/>
                    </a:lnTo>
                    <a:lnTo>
                      <a:pt x="0" y="0"/>
                    </a:lnTo>
                  </a:path>
                </a:pathLst>
              </a:custGeom>
              <a:grpFill/>
              <a:ln w="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s-ES_tradnl" sz="2200" b="1">
                  <a:solidFill>
                    <a:srgbClr val="999999"/>
                  </a:solidFill>
                </a:endParaRPr>
              </a:p>
            </p:txBody>
          </p:sp>
        </p:grpSp>
        <p:sp>
          <p:nvSpPr>
            <p:cNvPr id="23" name="Freeform 6095"/>
            <p:cNvSpPr>
              <a:spLocks/>
            </p:cNvSpPr>
            <p:nvPr/>
          </p:nvSpPr>
          <p:spPr bwMode="auto">
            <a:xfrm>
              <a:off x="1940967" y="3756948"/>
              <a:ext cx="4762" cy="6350"/>
            </a:xfrm>
            <a:custGeom>
              <a:avLst/>
              <a:gdLst>
                <a:gd name="T0" fmla="*/ 0 w 3"/>
                <a:gd name="T1" fmla="*/ 2147483647 h 4"/>
                <a:gd name="T2" fmla="*/ 0 w 3"/>
                <a:gd name="T3" fmla="*/ 2147483647 h 4"/>
                <a:gd name="T4" fmla="*/ 2147483647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2147483647 w 3"/>
                <a:gd name="T13" fmla="*/ 2147483647 h 4"/>
                <a:gd name="T14" fmla="*/ 0 w 3"/>
                <a:gd name="T15" fmla="*/ 2147483647 h 4"/>
                <a:gd name="T16" fmla="*/ 2147483647 w 3"/>
                <a:gd name="T17" fmla="*/ 2147483647 h 4"/>
                <a:gd name="T18" fmla="*/ 0 w 3"/>
                <a:gd name="T19" fmla="*/ 21474836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4" name="Freeform 6096"/>
            <p:cNvSpPr>
              <a:spLocks/>
            </p:cNvSpPr>
            <p:nvPr/>
          </p:nvSpPr>
          <p:spPr bwMode="auto">
            <a:xfrm>
              <a:off x="1940967" y="3756948"/>
              <a:ext cx="4762" cy="6350"/>
            </a:xfrm>
            <a:custGeom>
              <a:avLst/>
              <a:gdLst>
                <a:gd name="T0" fmla="*/ 0 w 3"/>
                <a:gd name="T1" fmla="*/ 2147483647 h 4"/>
                <a:gd name="T2" fmla="*/ 0 w 3"/>
                <a:gd name="T3" fmla="*/ 2147483647 h 4"/>
                <a:gd name="T4" fmla="*/ 2147483647 w 3"/>
                <a:gd name="T5" fmla="*/ 0 h 4"/>
                <a:gd name="T6" fmla="*/ 2147483647 w 3"/>
                <a:gd name="T7" fmla="*/ 2147483647 h 4"/>
                <a:gd name="T8" fmla="*/ 2147483647 w 3"/>
                <a:gd name="T9" fmla="*/ 2147483647 h 4"/>
                <a:gd name="T10" fmla="*/ 2147483647 w 3"/>
                <a:gd name="T11" fmla="*/ 2147483647 h 4"/>
                <a:gd name="T12" fmla="*/ 2147483647 w 3"/>
                <a:gd name="T13" fmla="*/ 2147483647 h 4"/>
                <a:gd name="T14" fmla="*/ 0 w 3"/>
                <a:gd name="T15" fmla="*/ 2147483647 h 4"/>
                <a:gd name="T16" fmla="*/ 2147483647 w 3"/>
                <a:gd name="T17" fmla="*/ 2147483647 h 4"/>
                <a:gd name="T18" fmla="*/ 0 w 3"/>
                <a:gd name="T19" fmla="*/ 2147483647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4"/>
                <a:gd name="T32" fmla="*/ 3 w 3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4">
                  <a:moveTo>
                    <a:pt x="0" y="2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3" y="2"/>
                  </a:lnTo>
                  <a:lnTo>
                    <a:pt x="3" y="4"/>
                  </a:lnTo>
                  <a:lnTo>
                    <a:pt x="2" y="4"/>
                  </a:lnTo>
                  <a:lnTo>
                    <a:pt x="0" y="2"/>
                  </a:lnTo>
                  <a:lnTo>
                    <a:pt x="2" y="4"/>
                  </a:lnTo>
                  <a:lnTo>
                    <a:pt x="0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5" name="Freeform 6097"/>
            <p:cNvSpPr>
              <a:spLocks/>
            </p:cNvSpPr>
            <p:nvPr/>
          </p:nvSpPr>
          <p:spPr bwMode="auto">
            <a:xfrm>
              <a:off x="1948904" y="3756948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2147483647 w 6"/>
                <a:gd name="T3" fmla="*/ 2147483647 h 4"/>
                <a:gd name="T4" fmla="*/ 2147483647 w 6"/>
                <a:gd name="T5" fmla="*/ 0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2147483647 h 4"/>
                <a:gd name="T12" fmla="*/ 0 w 6"/>
                <a:gd name="T13" fmla="*/ 2147483647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6" name="Freeform 6098"/>
            <p:cNvSpPr>
              <a:spLocks/>
            </p:cNvSpPr>
            <p:nvPr/>
          </p:nvSpPr>
          <p:spPr bwMode="auto">
            <a:xfrm>
              <a:off x="1948904" y="3756948"/>
              <a:ext cx="9525" cy="6350"/>
            </a:xfrm>
            <a:custGeom>
              <a:avLst/>
              <a:gdLst>
                <a:gd name="T0" fmla="*/ 0 w 6"/>
                <a:gd name="T1" fmla="*/ 0 h 4"/>
                <a:gd name="T2" fmla="*/ 2147483647 w 6"/>
                <a:gd name="T3" fmla="*/ 2147483647 h 4"/>
                <a:gd name="T4" fmla="*/ 2147483647 w 6"/>
                <a:gd name="T5" fmla="*/ 0 h 4"/>
                <a:gd name="T6" fmla="*/ 2147483647 w 6"/>
                <a:gd name="T7" fmla="*/ 2147483647 h 4"/>
                <a:gd name="T8" fmla="*/ 2147483647 w 6"/>
                <a:gd name="T9" fmla="*/ 2147483647 h 4"/>
                <a:gd name="T10" fmla="*/ 2147483647 w 6"/>
                <a:gd name="T11" fmla="*/ 2147483647 h 4"/>
                <a:gd name="T12" fmla="*/ 0 w 6"/>
                <a:gd name="T13" fmla="*/ 2147483647 h 4"/>
                <a:gd name="T14" fmla="*/ 0 w 6"/>
                <a:gd name="T15" fmla="*/ 0 h 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"/>
                <a:gd name="T25" fmla="*/ 0 h 4"/>
                <a:gd name="T26" fmla="*/ 6 w 6"/>
                <a:gd name="T27" fmla="*/ 4 h 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" h="4">
                  <a:moveTo>
                    <a:pt x="0" y="0"/>
                  </a:moveTo>
                  <a:lnTo>
                    <a:pt x="2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7" name="Freeform 6099"/>
            <p:cNvSpPr>
              <a:spLocks/>
            </p:cNvSpPr>
            <p:nvPr/>
          </p:nvSpPr>
          <p:spPr bwMode="auto">
            <a:xfrm>
              <a:off x="1983829" y="377758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2147483647 w 3"/>
                <a:gd name="T13" fmla="*/ 2147483647 h 2"/>
                <a:gd name="T14" fmla="*/ 2147483647 w 3"/>
                <a:gd name="T15" fmla="*/ 2147483647 h 2"/>
                <a:gd name="T16" fmla="*/ 2147483647 w 3"/>
                <a:gd name="T17" fmla="*/ 2147483647 h 2"/>
                <a:gd name="T18" fmla="*/ 2147483647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8" name="Freeform 6100"/>
            <p:cNvSpPr>
              <a:spLocks/>
            </p:cNvSpPr>
            <p:nvPr/>
          </p:nvSpPr>
          <p:spPr bwMode="auto">
            <a:xfrm>
              <a:off x="1983829" y="3777586"/>
              <a:ext cx="4763" cy="3175"/>
            </a:xfrm>
            <a:custGeom>
              <a:avLst/>
              <a:gdLst>
                <a:gd name="T0" fmla="*/ 0 w 3"/>
                <a:gd name="T1" fmla="*/ 0 h 2"/>
                <a:gd name="T2" fmla="*/ 0 w 3"/>
                <a:gd name="T3" fmla="*/ 0 h 2"/>
                <a:gd name="T4" fmla="*/ 0 w 3"/>
                <a:gd name="T5" fmla="*/ 0 h 2"/>
                <a:gd name="T6" fmla="*/ 2147483647 w 3"/>
                <a:gd name="T7" fmla="*/ 0 h 2"/>
                <a:gd name="T8" fmla="*/ 2147483647 w 3"/>
                <a:gd name="T9" fmla="*/ 2147483647 h 2"/>
                <a:gd name="T10" fmla="*/ 2147483647 w 3"/>
                <a:gd name="T11" fmla="*/ 2147483647 h 2"/>
                <a:gd name="T12" fmla="*/ 2147483647 w 3"/>
                <a:gd name="T13" fmla="*/ 2147483647 h 2"/>
                <a:gd name="T14" fmla="*/ 2147483647 w 3"/>
                <a:gd name="T15" fmla="*/ 2147483647 h 2"/>
                <a:gd name="T16" fmla="*/ 2147483647 w 3"/>
                <a:gd name="T17" fmla="*/ 2147483647 h 2"/>
                <a:gd name="T18" fmla="*/ 2147483647 w 3"/>
                <a:gd name="T19" fmla="*/ 0 h 2"/>
                <a:gd name="T20" fmla="*/ 0 w 3"/>
                <a:gd name="T21" fmla="*/ 0 h 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"/>
                <a:gd name="T34" fmla="*/ 0 h 2"/>
                <a:gd name="T35" fmla="*/ 3 w 3"/>
                <a:gd name="T36" fmla="*/ 2 h 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" h="2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29" name="Freeform 6101"/>
            <p:cNvSpPr>
              <a:spLocks/>
            </p:cNvSpPr>
            <p:nvPr/>
          </p:nvSpPr>
          <p:spPr bwMode="auto">
            <a:xfrm>
              <a:off x="1980654" y="378869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0" name="Freeform 6102"/>
            <p:cNvSpPr>
              <a:spLocks/>
            </p:cNvSpPr>
            <p:nvPr/>
          </p:nvSpPr>
          <p:spPr bwMode="auto">
            <a:xfrm>
              <a:off x="1980654" y="3788698"/>
              <a:ext cx="7938" cy="7938"/>
            </a:xfrm>
            <a:custGeom>
              <a:avLst/>
              <a:gdLst>
                <a:gd name="T0" fmla="*/ 0 w 5"/>
                <a:gd name="T1" fmla="*/ 0 h 5"/>
                <a:gd name="T2" fmla="*/ 2147483647 w 5"/>
                <a:gd name="T3" fmla="*/ 0 h 5"/>
                <a:gd name="T4" fmla="*/ 2147483647 w 5"/>
                <a:gd name="T5" fmla="*/ 0 h 5"/>
                <a:gd name="T6" fmla="*/ 2147483647 w 5"/>
                <a:gd name="T7" fmla="*/ 2147483647 h 5"/>
                <a:gd name="T8" fmla="*/ 2147483647 w 5"/>
                <a:gd name="T9" fmla="*/ 2147483647 h 5"/>
                <a:gd name="T10" fmla="*/ 2147483647 w 5"/>
                <a:gd name="T11" fmla="*/ 2147483647 h 5"/>
                <a:gd name="T12" fmla="*/ 2147483647 w 5"/>
                <a:gd name="T13" fmla="*/ 2147483647 h 5"/>
                <a:gd name="T14" fmla="*/ 2147483647 w 5"/>
                <a:gd name="T15" fmla="*/ 2147483647 h 5"/>
                <a:gd name="T16" fmla="*/ 0 w 5"/>
                <a:gd name="T17" fmla="*/ 0 h 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"/>
                <a:gd name="T28" fmla="*/ 0 h 5"/>
                <a:gd name="T29" fmla="*/ 5 w 5"/>
                <a:gd name="T30" fmla="*/ 5 h 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" h="5">
                  <a:moveTo>
                    <a:pt x="0" y="0"/>
                  </a:moveTo>
                  <a:lnTo>
                    <a:pt x="2" y="0"/>
                  </a:lnTo>
                  <a:lnTo>
                    <a:pt x="2" y="4"/>
                  </a:lnTo>
                  <a:lnTo>
                    <a:pt x="3" y="4"/>
                  </a:lnTo>
                  <a:lnTo>
                    <a:pt x="5" y="5"/>
                  </a:lnTo>
                  <a:lnTo>
                    <a:pt x="3" y="5"/>
                  </a:lnTo>
                  <a:lnTo>
                    <a:pt x="2" y="2"/>
                  </a:lnTo>
                  <a:lnTo>
                    <a:pt x="0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1" name="Freeform 6103"/>
            <p:cNvSpPr>
              <a:spLocks/>
            </p:cNvSpPr>
            <p:nvPr/>
          </p:nvSpPr>
          <p:spPr bwMode="auto">
            <a:xfrm>
              <a:off x="2528342" y="3928398"/>
              <a:ext cx="14287" cy="17463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2147483647 w 9"/>
                <a:gd name="T11" fmla="*/ 2147483647 h 11"/>
                <a:gd name="T12" fmla="*/ 2147483647 w 9"/>
                <a:gd name="T13" fmla="*/ 2147483647 h 11"/>
                <a:gd name="T14" fmla="*/ 2147483647 w 9"/>
                <a:gd name="T15" fmla="*/ 0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0 w 9"/>
                <a:gd name="T23" fmla="*/ 2147483647 h 11"/>
                <a:gd name="T24" fmla="*/ 0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2" name="Freeform 6104"/>
            <p:cNvSpPr>
              <a:spLocks/>
            </p:cNvSpPr>
            <p:nvPr/>
          </p:nvSpPr>
          <p:spPr bwMode="auto">
            <a:xfrm>
              <a:off x="2528342" y="3928398"/>
              <a:ext cx="14287" cy="17463"/>
            </a:xfrm>
            <a:custGeom>
              <a:avLst/>
              <a:gdLst>
                <a:gd name="T0" fmla="*/ 2147483647 w 9"/>
                <a:gd name="T1" fmla="*/ 2147483647 h 11"/>
                <a:gd name="T2" fmla="*/ 2147483647 w 9"/>
                <a:gd name="T3" fmla="*/ 2147483647 h 11"/>
                <a:gd name="T4" fmla="*/ 2147483647 w 9"/>
                <a:gd name="T5" fmla="*/ 2147483647 h 11"/>
                <a:gd name="T6" fmla="*/ 2147483647 w 9"/>
                <a:gd name="T7" fmla="*/ 2147483647 h 11"/>
                <a:gd name="T8" fmla="*/ 2147483647 w 9"/>
                <a:gd name="T9" fmla="*/ 2147483647 h 11"/>
                <a:gd name="T10" fmla="*/ 2147483647 w 9"/>
                <a:gd name="T11" fmla="*/ 2147483647 h 11"/>
                <a:gd name="T12" fmla="*/ 2147483647 w 9"/>
                <a:gd name="T13" fmla="*/ 2147483647 h 11"/>
                <a:gd name="T14" fmla="*/ 2147483647 w 9"/>
                <a:gd name="T15" fmla="*/ 0 h 11"/>
                <a:gd name="T16" fmla="*/ 2147483647 w 9"/>
                <a:gd name="T17" fmla="*/ 2147483647 h 11"/>
                <a:gd name="T18" fmla="*/ 2147483647 w 9"/>
                <a:gd name="T19" fmla="*/ 2147483647 h 11"/>
                <a:gd name="T20" fmla="*/ 2147483647 w 9"/>
                <a:gd name="T21" fmla="*/ 2147483647 h 11"/>
                <a:gd name="T22" fmla="*/ 0 w 9"/>
                <a:gd name="T23" fmla="*/ 2147483647 h 11"/>
                <a:gd name="T24" fmla="*/ 0 w 9"/>
                <a:gd name="T25" fmla="*/ 2147483647 h 11"/>
                <a:gd name="T26" fmla="*/ 2147483647 w 9"/>
                <a:gd name="T27" fmla="*/ 2147483647 h 11"/>
                <a:gd name="T28" fmla="*/ 2147483647 w 9"/>
                <a:gd name="T29" fmla="*/ 2147483647 h 1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1"/>
                <a:gd name="T47" fmla="*/ 9 w 9"/>
                <a:gd name="T48" fmla="*/ 11 h 1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1">
                  <a:moveTo>
                    <a:pt x="2" y="7"/>
                  </a:moveTo>
                  <a:lnTo>
                    <a:pt x="2" y="7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9" y="0"/>
                  </a:lnTo>
                  <a:lnTo>
                    <a:pt x="9" y="2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7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3" name="Freeform 6105"/>
            <p:cNvSpPr>
              <a:spLocks/>
            </p:cNvSpPr>
            <p:nvPr/>
          </p:nvSpPr>
          <p:spPr bwMode="auto">
            <a:xfrm>
              <a:off x="2945854" y="4015711"/>
              <a:ext cx="6350" cy="9525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0 h 6"/>
                <a:gd name="T4" fmla="*/ 0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4" name="Freeform 6106"/>
            <p:cNvSpPr>
              <a:spLocks/>
            </p:cNvSpPr>
            <p:nvPr/>
          </p:nvSpPr>
          <p:spPr bwMode="auto">
            <a:xfrm>
              <a:off x="2945854" y="4015711"/>
              <a:ext cx="6350" cy="9525"/>
            </a:xfrm>
            <a:custGeom>
              <a:avLst/>
              <a:gdLst>
                <a:gd name="T0" fmla="*/ 2147483647 w 4"/>
                <a:gd name="T1" fmla="*/ 0 h 6"/>
                <a:gd name="T2" fmla="*/ 2147483647 w 4"/>
                <a:gd name="T3" fmla="*/ 0 h 6"/>
                <a:gd name="T4" fmla="*/ 0 w 4"/>
                <a:gd name="T5" fmla="*/ 2147483647 h 6"/>
                <a:gd name="T6" fmla="*/ 0 w 4"/>
                <a:gd name="T7" fmla="*/ 2147483647 h 6"/>
                <a:gd name="T8" fmla="*/ 2147483647 w 4"/>
                <a:gd name="T9" fmla="*/ 0 h 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6"/>
                <a:gd name="T17" fmla="*/ 4 w 4"/>
                <a:gd name="T18" fmla="*/ 6 h 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6">
                  <a:moveTo>
                    <a:pt x="4" y="0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0" y="6"/>
                  </a:lnTo>
                  <a:lnTo>
                    <a:pt x="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5" name="Freeform 6107"/>
            <p:cNvSpPr>
              <a:spLocks/>
            </p:cNvSpPr>
            <p:nvPr/>
          </p:nvSpPr>
          <p:spPr bwMode="auto">
            <a:xfrm>
              <a:off x="2937917" y="4025236"/>
              <a:ext cx="6350" cy="1587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0 w 4"/>
                <a:gd name="T5" fmla="*/ 2147483647 h 1"/>
                <a:gd name="T6" fmla="*/ 2147483647 w 4"/>
                <a:gd name="T7" fmla="*/ 2147483647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6" name="Freeform 6108"/>
            <p:cNvSpPr>
              <a:spLocks/>
            </p:cNvSpPr>
            <p:nvPr/>
          </p:nvSpPr>
          <p:spPr bwMode="auto">
            <a:xfrm>
              <a:off x="2937917" y="4025236"/>
              <a:ext cx="6350" cy="1587"/>
            </a:xfrm>
            <a:custGeom>
              <a:avLst/>
              <a:gdLst>
                <a:gd name="T0" fmla="*/ 2147483647 w 4"/>
                <a:gd name="T1" fmla="*/ 0 h 1"/>
                <a:gd name="T2" fmla="*/ 0 w 4"/>
                <a:gd name="T3" fmla="*/ 2147483647 h 1"/>
                <a:gd name="T4" fmla="*/ 0 w 4"/>
                <a:gd name="T5" fmla="*/ 2147483647 h 1"/>
                <a:gd name="T6" fmla="*/ 2147483647 w 4"/>
                <a:gd name="T7" fmla="*/ 2147483647 h 1"/>
                <a:gd name="T8" fmla="*/ 2147483647 w 4"/>
                <a:gd name="T9" fmla="*/ 0 h 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1"/>
                <a:gd name="T17" fmla="*/ 4 w 4"/>
                <a:gd name="T18" fmla="*/ 1 h 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1">
                  <a:moveTo>
                    <a:pt x="4" y="0"/>
                  </a:moveTo>
                  <a:lnTo>
                    <a:pt x="0" y="1"/>
                  </a:lnTo>
                  <a:lnTo>
                    <a:pt x="4" y="1"/>
                  </a:lnTo>
                  <a:lnTo>
                    <a:pt x="4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7" name="Freeform 6109"/>
            <p:cNvSpPr>
              <a:spLocks/>
            </p:cNvSpPr>
            <p:nvPr/>
          </p:nvSpPr>
          <p:spPr bwMode="auto">
            <a:xfrm>
              <a:off x="2915692" y="4026823"/>
              <a:ext cx="11112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w 7"/>
                <a:gd name="T7" fmla="*/ 2147483647 h 4"/>
                <a:gd name="T8" fmla="*/ 0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0 h 4"/>
                <a:gd name="T14" fmla="*/ 2147483647 w 7"/>
                <a:gd name="T15" fmla="*/ 0 h 4"/>
                <a:gd name="T16" fmla="*/ 2147483647 w 7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8" name="Freeform 6110"/>
            <p:cNvSpPr>
              <a:spLocks/>
            </p:cNvSpPr>
            <p:nvPr/>
          </p:nvSpPr>
          <p:spPr bwMode="auto">
            <a:xfrm>
              <a:off x="2915692" y="4026823"/>
              <a:ext cx="11112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2147483647 h 4"/>
                <a:gd name="T6" fmla="*/ 0 w 7"/>
                <a:gd name="T7" fmla="*/ 2147483647 h 4"/>
                <a:gd name="T8" fmla="*/ 0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0 h 4"/>
                <a:gd name="T14" fmla="*/ 2147483647 w 7"/>
                <a:gd name="T15" fmla="*/ 0 h 4"/>
                <a:gd name="T16" fmla="*/ 2147483647 w 7"/>
                <a:gd name="T17" fmla="*/ 2147483647 h 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4"/>
                <a:gd name="T29" fmla="*/ 7 w 7"/>
                <a:gd name="T30" fmla="*/ 4 h 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4">
                  <a:moveTo>
                    <a:pt x="7" y="2"/>
                  </a:moveTo>
                  <a:lnTo>
                    <a:pt x="5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1" y="2"/>
                  </a:lnTo>
                  <a:lnTo>
                    <a:pt x="5" y="0"/>
                  </a:lnTo>
                  <a:lnTo>
                    <a:pt x="7" y="0"/>
                  </a:lnTo>
                  <a:lnTo>
                    <a:pt x="7" y="2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39" name="Freeform 6111"/>
            <p:cNvSpPr>
              <a:spLocks/>
            </p:cNvSpPr>
            <p:nvPr/>
          </p:nvSpPr>
          <p:spPr bwMode="auto">
            <a:xfrm>
              <a:off x="3056979" y="3723611"/>
              <a:ext cx="11113" cy="4762"/>
            </a:xfrm>
            <a:custGeom>
              <a:avLst/>
              <a:gdLst>
                <a:gd name="T0" fmla="*/ 0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0 h 3"/>
                <a:gd name="T6" fmla="*/ 2147483647 w 7"/>
                <a:gd name="T7" fmla="*/ 0 h 3"/>
                <a:gd name="T8" fmla="*/ 0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0" name="Freeform 6112"/>
            <p:cNvSpPr>
              <a:spLocks/>
            </p:cNvSpPr>
            <p:nvPr/>
          </p:nvSpPr>
          <p:spPr bwMode="auto">
            <a:xfrm>
              <a:off x="3056979" y="3723611"/>
              <a:ext cx="11113" cy="4762"/>
            </a:xfrm>
            <a:custGeom>
              <a:avLst/>
              <a:gdLst>
                <a:gd name="T0" fmla="*/ 0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0 h 3"/>
                <a:gd name="T6" fmla="*/ 2147483647 w 7"/>
                <a:gd name="T7" fmla="*/ 0 h 3"/>
                <a:gd name="T8" fmla="*/ 0 w 7"/>
                <a:gd name="T9" fmla="*/ 2147483647 h 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3"/>
                <a:gd name="T17" fmla="*/ 7 w 7"/>
                <a:gd name="T18" fmla="*/ 3 h 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3">
                  <a:moveTo>
                    <a:pt x="0" y="3"/>
                  </a:moveTo>
                  <a:lnTo>
                    <a:pt x="2" y="3"/>
                  </a:lnTo>
                  <a:lnTo>
                    <a:pt x="7" y="0"/>
                  </a:lnTo>
                  <a:lnTo>
                    <a:pt x="0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1" name="Freeform 6113"/>
            <p:cNvSpPr>
              <a:spLocks/>
            </p:cNvSpPr>
            <p:nvPr/>
          </p:nvSpPr>
          <p:spPr bwMode="auto">
            <a:xfrm>
              <a:off x="3068092" y="3695036"/>
              <a:ext cx="9525" cy="28575"/>
            </a:xfrm>
            <a:custGeom>
              <a:avLst/>
              <a:gdLst>
                <a:gd name="T0" fmla="*/ 0 w 6"/>
                <a:gd name="T1" fmla="*/ 2147483647 h 18"/>
                <a:gd name="T2" fmla="*/ 2147483647 w 6"/>
                <a:gd name="T3" fmla="*/ 2147483647 h 18"/>
                <a:gd name="T4" fmla="*/ 2147483647 w 6"/>
                <a:gd name="T5" fmla="*/ 2147483647 h 18"/>
                <a:gd name="T6" fmla="*/ 2147483647 w 6"/>
                <a:gd name="T7" fmla="*/ 2147483647 h 18"/>
                <a:gd name="T8" fmla="*/ 2147483647 w 6"/>
                <a:gd name="T9" fmla="*/ 0 h 18"/>
                <a:gd name="T10" fmla="*/ 2147483647 w 6"/>
                <a:gd name="T11" fmla="*/ 0 h 18"/>
                <a:gd name="T12" fmla="*/ 2147483647 w 6"/>
                <a:gd name="T13" fmla="*/ 2147483647 h 18"/>
                <a:gd name="T14" fmla="*/ 2147483647 w 6"/>
                <a:gd name="T15" fmla="*/ 2147483647 h 18"/>
                <a:gd name="T16" fmla="*/ 0 w 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2" name="Freeform 6114"/>
            <p:cNvSpPr>
              <a:spLocks/>
            </p:cNvSpPr>
            <p:nvPr/>
          </p:nvSpPr>
          <p:spPr bwMode="auto">
            <a:xfrm>
              <a:off x="3068092" y="3695036"/>
              <a:ext cx="9525" cy="28575"/>
            </a:xfrm>
            <a:custGeom>
              <a:avLst/>
              <a:gdLst>
                <a:gd name="T0" fmla="*/ 0 w 6"/>
                <a:gd name="T1" fmla="*/ 2147483647 h 18"/>
                <a:gd name="T2" fmla="*/ 2147483647 w 6"/>
                <a:gd name="T3" fmla="*/ 2147483647 h 18"/>
                <a:gd name="T4" fmla="*/ 2147483647 w 6"/>
                <a:gd name="T5" fmla="*/ 2147483647 h 18"/>
                <a:gd name="T6" fmla="*/ 2147483647 w 6"/>
                <a:gd name="T7" fmla="*/ 2147483647 h 18"/>
                <a:gd name="T8" fmla="*/ 2147483647 w 6"/>
                <a:gd name="T9" fmla="*/ 0 h 18"/>
                <a:gd name="T10" fmla="*/ 2147483647 w 6"/>
                <a:gd name="T11" fmla="*/ 0 h 18"/>
                <a:gd name="T12" fmla="*/ 2147483647 w 6"/>
                <a:gd name="T13" fmla="*/ 2147483647 h 18"/>
                <a:gd name="T14" fmla="*/ 2147483647 w 6"/>
                <a:gd name="T15" fmla="*/ 2147483647 h 18"/>
                <a:gd name="T16" fmla="*/ 0 w 6"/>
                <a:gd name="T17" fmla="*/ 2147483647 h 1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"/>
                <a:gd name="T28" fmla="*/ 0 h 18"/>
                <a:gd name="T29" fmla="*/ 6 w 6"/>
                <a:gd name="T30" fmla="*/ 18 h 1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" h="18">
                  <a:moveTo>
                    <a:pt x="0" y="16"/>
                  </a:moveTo>
                  <a:lnTo>
                    <a:pt x="2" y="18"/>
                  </a:lnTo>
                  <a:lnTo>
                    <a:pt x="4" y="16"/>
                  </a:lnTo>
                  <a:lnTo>
                    <a:pt x="6" y="9"/>
                  </a:lnTo>
                  <a:lnTo>
                    <a:pt x="2" y="0"/>
                  </a:lnTo>
                  <a:lnTo>
                    <a:pt x="4" y="9"/>
                  </a:lnTo>
                  <a:lnTo>
                    <a:pt x="4" y="16"/>
                  </a:lnTo>
                  <a:lnTo>
                    <a:pt x="0" y="16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3" name="Freeform 6115"/>
            <p:cNvSpPr>
              <a:spLocks/>
            </p:cNvSpPr>
            <p:nvPr/>
          </p:nvSpPr>
          <p:spPr bwMode="auto">
            <a:xfrm>
              <a:off x="6919367" y="3783936"/>
              <a:ext cx="84137" cy="30162"/>
            </a:xfrm>
            <a:custGeom>
              <a:avLst/>
              <a:gdLst>
                <a:gd name="T0" fmla="*/ 0 w 53"/>
                <a:gd name="T1" fmla="*/ 2147483647 h 19"/>
                <a:gd name="T2" fmla="*/ 0 w 53"/>
                <a:gd name="T3" fmla="*/ 2147483647 h 19"/>
                <a:gd name="T4" fmla="*/ 2147483647 w 53"/>
                <a:gd name="T5" fmla="*/ 2147483647 h 19"/>
                <a:gd name="T6" fmla="*/ 2147483647 w 53"/>
                <a:gd name="T7" fmla="*/ 2147483647 h 19"/>
                <a:gd name="T8" fmla="*/ 2147483647 w 53"/>
                <a:gd name="T9" fmla="*/ 2147483647 h 19"/>
                <a:gd name="T10" fmla="*/ 2147483647 w 53"/>
                <a:gd name="T11" fmla="*/ 2147483647 h 19"/>
                <a:gd name="T12" fmla="*/ 2147483647 w 53"/>
                <a:gd name="T13" fmla="*/ 2147483647 h 19"/>
                <a:gd name="T14" fmla="*/ 2147483647 w 53"/>
                <a:gd name="T15" fmla="*/ 2147483647 h 19"/>
                <a:gd name="T16" fmla="*/ 2147483647 w 53"/>
                <a:gd name="T17" fmla="*/ 2147483647 h 19"/>
                <a:gd name="T18" fmla="*/ 2147483647 w 53"/>
                <a:gd name="T19" fmla="*/ 0 h 19"/>
                <a:gd name="T20" fmla="*/ 2147483647 w 53"/>
                <a:gd name="T21" fmla="*/ 0 h 19"/>
                <a:gd name="T22" fmla="*/ 2147483647 w 53"/>
                <a:gd name="T23" fmla="*/ 0 h 19"/>
                <a:gd name="T24" fmla="*/ 2147483647 w 53"/>
                <a:gd name="T25" fmla="*/ 0 h 19"/>
                <a:gd name="T26" fmla="*/ 2147483647 w 53"/>
                <a:gd name="T27" fmla="*/ 0 h 19"/>
                <a:gd name="T28" fmla="*/ 2147483647 w 53"/>
                <a:gd name="T29" fmla="*/ 2147483647 h 19"/>
                <a:gd name="T30" fmla="*/ 2147483647 w 53"/>
                <a:gd name="T31" fmla="*/ 2147483647 h 19"/>
                <a:gd name="T32" fmla="*/ 2147483647 w 53"/>
                <a:gd name="T33" fmla="*/ 2147483647 h 19"/>
                <a:gd name="T34" fmla="*/ 2147483647 w 53"/>
                <a:gd name="T35" fmla="*/ 2147483647 h 19"/>
                <a:gd name="T36" fmla="*/ 2147483647 w 53"/>
                <a:gd name="T37" fmla="*/ 2147483647 h 19"/>
                <a:gd name="T38" fmla="*/ 2147483647 w 53"/>
                <a:gd name="T39" fmla="*/ 2147483647 h 19"/>
                <a:gd name="T40" fmla="*/ 2147483647 w 53"/>
                <a:gd name="T41" fmla="*/ 2147483647 h 19"/>
                <a:gd name="T42" fmla="*/ 2147483647 w 53"/>
                <a:gd name="T43" fmla="*/ 2147483647 h 19"/>
                <a:gd name="T44" fmla="*/ 2147483647 w 53"/>
                <a:gd name="T45" fmla="*/ 2147483647 h 19"/>
                <a:gd name="T46" fmla="*/ 2147483647 w 53"/>
                <a:gd name="T47" fmla="*/ 2147483647 h 19"/>
                <a:gd name="T48" fmla="*/ 2147483647 w 53"/>
                <a:gd name="T49" fmla="*/ 2147483647 h 19"/>
                <a:gd name="T50" fmla="*/ 2147483647 w 53"/>
                <a:gd name="T51" fmla="*/ 2147483647 h 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3"/>
                <a:gd name="T79" fmla="*/ 0 h 19"/>
                <a:gd name="T80" fmla="*/ 53 w 53"/>
                <a:gd name="T81" fmla="*/ 19 h 1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3" h="19">
                  <a:moveTo>
                    <a:pt x="0" y="17"/>
                  </a:moveTo>
                  <a:lnTo>
                    <a:pt x="0" y="17"/>
                  </a:lnTo>
                  <a:lnTo>
                    <a:pt x="1" y="17"/>
                  </a:lnTo>
                  <a:lnTo>
                    <a:pt x="5" y="19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2" y="10"/>
                  </a:lnTo>
                  <a:lnTo>
                    <a:pt x="14" y="3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6" y="0"/>
                  </a:lnTo>
                  <a:lnTo>
                    <a:pt x="32" y="1"/>
                  </a:lnTo>
                  <a:lnTo>
                    <a:pt x="35" y="3"/>
                  </a:lnTo>
                  <a:lnTo>
                    <a:pt x="37" y="7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6" y="7"/>
                  </a:lnTo>
                  <a:lnTo>
                    <a:pt x="48" y="7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4" name="Freeform 6116"/>
            <p:cNvSpPr>
              <a:spLocks/>
            </p:cNvSpPr>
            <p:nvPr/>
          </p:nvSpPr>
          <p:spPr bwMode="auto">
            <a:xfrm>
              <a:off x="4334917" y="4166523"/>
              <a:ext cx="11112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2147483647 w 7"/>
                <a:gd name="T7" fmla="*/ 0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2147483647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5" name="Freeform 6117"/>
            <p:cNvSpPr>
              <a:spLocks/>
            </p:cNvSpPr>
            <p:nvPr/>
          </p:nvSpPr>
          <p:spPr bwMode="auto">
            <a:xfrm>
              <a:off x="4334917" y="4166523"/>
              <a:ext cx="11112" cy="4763"/>
            </a:xfrm>
            <a:custGeom>
              <a:avLst/>
              <a:gdLst>
                <a:gd name="T0" fmla="*/ 2147483647 w 7"/>
                <a:gd name="T1" fmla="*/ 0 h 3"/>
                <a:gd name="T2" fmla="*/ 2147483647 w 7"/>
                <a:gd name="T3" fmla="*/ 0 h 3"/>
                <a:gd name="T4" fmla="*/ 2147483647 w 7"/>
                <a:gd name="T5" fmla="*/ 2147483647 h 3"/>
                <a:gd name="T6" fmla="*/ 2147483647 w 7"/>
                <a:gd name="T7" fmla="*/ 0 h 3"/>
                <a:gd name="T8" fmla="*/ 0 w 7"/>
                <a:gd name="T9" fmla="*/ 2147483647 h 3"/>
                <a:gd name="T10" fmla="*/ 2147483647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2147483647 w 7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"/>
                <a:gd name="T32" fmla="*/ 7 w 7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">
                  <a:moveTo>
                    <a:pt x="5" y="0"/>
                  </a:moveTo>
                  <a:lnTo>
                    <a:pt x="5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6" name="Rectangle 6118"/>
            <p:cNvSpPr>
              <a:spLocks noChangeArrowheads="1"/>
            </p:cNvSpPr>
            <p:nvPr/>
          </p:nvSpPr>
          <p:spPr bwMode="auto">
            <a:xfrm>
              <a:off x="4353967" y="4156998"/>
              <a:ext cx="3175" cy="3175"/>
            </a:xfrm>
            <a:prstGeom prst="rect">
              <a:avLst/>
            </a:prstGeom>
            <a:solidFill>
              <a:schemeClr val="bg2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7" name="Rectangle 6119"/>
            <p:cNvSpPr>
              <a:spLocks noChangeArrowheads="1"/>
            </p:cNvSpPr>
            <p:nvPr/>
          </p:nvSpPr>
          <p:spPr bwMode="auto">
            <a:xfrm>
              <a:off x="4353967" y="4156998"/>
              <a:ext cx="3175" cy="3175"/>
            </a:xfrm>
            <a:prstGeom prst="rect">
              <a:avLst/>
            </a:prstGeom>
            <a:solidFill>
              <a:schemeClr val="bg2"/>
            </a:solidFill>
            <a:ln w="0">
              <a:solidFill>
                <a:srgbClr val="FFFFFF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8" name="Freeform 6120"/>
            <p:cNvSpPr>
              <a:spLocks/>
            </p:cNvSpPr>
            <p:nvPr/>
          </p:nvSpPr>
          <p:spPr bwMode="auto">
            <a:xfrm>
              <a:off x="4282529" y="3609311"/>
              <a:ext cx="11113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0 h 4"/>
                <a:gd name="T6" fmla="*/ 0 w 7"/>
                <a:gd name="T7" fmla="*/ 0 h 4"/>
                <a:gd name="T8" fmla="*/ 2147483647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49" name="Freeform 6121"/>
            <p:cNvSpPr>
              <a:spLocks/>
            </p:cNvSpPr>
            <p:nvPr/>
          </p:nvSpPr>
          <p:spPr bwMode="auto">
            <a:xfrm>
              <a:off x="4282529" y="3609311"/>
              <a:ext cx="11113" cy="6350"/>
            </a:xfrm>
            <a:custGeom>
              <a:avLst/>
              <a:gdLst>
                <a:gd name="T0" fmla="*/ 2147483647 w 7"/>
                <a:gd name="T1" fmla="*/ 2147483647 h 4"/>
                <a:gd name="T2" fmla="*/ 2147483647 w 7"/>
                <a:gd name="T3" fmla="*/ 2147483647 h 4"/>
                <a:gd name="T4" fmla="*/ 2147483647 w 7"/>
                <a:gd name="T5" fmla="*/ 0 h 4"/>
                <a:gd name="T6" fmla="*/ 0 w 7"/>
                <a:gd name="T7" fmla="*/ 0 h 4"/>
                <a:gd name="T8" fmla="*/ 2147483647 w 7"/>
                <a:gd name="T9" fmla="*/ 2147483647 h 4"/>
                <a:gd name="T10" fmla="*/ 2147483647 w 7"/>
                <a:gd name="T11" fmla="*/ 2147483647 h 4"/>
                <a:gd name="T12" fmla="*/ 2147483647 w 7"/>
                <a:gd name="T13" fmla="*/ 2147483647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4"/>
                <a:gd name="T23" fmla="*/ 7 w 7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4">
                  <a:moveTo>
                    <a:pt x="7" y="4"/>
                  </a:moveTo>
                  <a:lnTo>
                    <a:pt x="7" y="4"/>
                  </a:lnTo>
                  <a:lnTo>
                    <a:pt x="1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5" y="4"/>
                  </a:lnTo>
                  <a:lnTo>
                    <a:pt x="7" y="4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0" name="Freeform 6122"/>
            <p:cNvSpPr>
              <a:spLocks/>
            </p:cNvSpPr>
            <p:nvPr/>
          </p:nvSpPr>
          <p:spPr bwMode="auto">
            <a:xfrm>
              <a:off x="4268242" y="3615661"/>
              <a:ext cx="1587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0 h 2"/>
                <a:gd name="T4" fmla="*/ 2147483647 w 1"/>
                <a:gd name="T5" fmla="*/ 2147483647 h 2"/>
                <a:gd name="T6" fmla="*/ 2147483647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1" name="Freeform 6123"/>
            <p:cNvSpPr>
              <a:spLocks/>
            </p:cNvSpPr>
            <p:nvPr/>
          </p:nvSpPr>
          <p:spPr bwMode="auto">
            <a:xfrm>
              <a:off x="4268242" y="3615661"/>
              <a:ext cx="1587" cy="3175"/>
            </a:xfrm>
            <a:custGeom>
              <a:avLst/>
              <a:gdLst>
                <a:gd name="T0" fmla="*/ 2147483647 w 1"/>
                <a:gd name="T1" fmla="*/ 0 h 2"/>
                <a:gd name="T2" fmla="*/ 0 w 1"/>
                <a:gd name="T3" fmla="*/ 0 h 2"/>
                <a:gd name="T4" fmla="*/ 2147483647 w 1"/>
                <a:gd name="T5" fmla="*/ 2147483647 h 2"/>
                <a:gd name="T6" fmla="*/ 2147483647 w 1"/>
                <a:gd name="T7" fmla="*/ 0 h 2"/>
                <a:gd name="T8" fmla="*/ 2147483647 w 1"/>
                <a:gd name="T9" fmla="*/ 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"/>
                <a:gd name="T16" fmla="*/ 0 h 2"/>
                <a:gd name="T17" fmla="*/ 1 w 1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" h="2">
                  <a:moveTo>
                    <a:pt x="1" y="0"/>
                  </a:moveTo>
                  <a:lnTo>
                    <a:pt x="0" y="0"/>
                  </a:lnTo>
                  <a:lnTo>
                    <a:pt x="1" y="2"/>
                  </a:lnTo>
                  <a:lnTo>
                    <a:pt x="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2" name="Freeform 6124"/>
            <p:cNvSpPr>
              <a:spLocks/>
            </p:cNvSpPr>
            <p:nvPr/>
          </p:nvSpPr>
          <p:spPr bwMode="auto">
            <a:xfrm>
              <a:off x="4276179" y="3615661"/>
              <a:ext cx="11113" cy="4762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0 h 3"/>
                <a:gd name="T8" fmla="*/ 0 w 7"/>
                <a:gd name="T9" fmla="*/ 2147483647 h 3"/>
                <a:gd name="T10" fmla="*/ 0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3" name="Freeform 6125"/>
            <p:cNvSpPr>
              <a:spLocks/>
            </p:cNvSpPr>
            <p:nvPr/>
          </p:nvSpPr>
          <p:spPr bwMode="auto">
            <a:xfrm>
              <a:off x="4276179" y="3615661"/>
              <a:ext cx="11113" cy="4762"/>
            </a:xfrm>
            <a:custGeom>
              <a:avLst/>
              <a:gdLst>
                <a:gd name="T0" fmla="*/ 2147483647 w 7"/>
                <a:gd name="T1" fmla="*/ 2147483647 h 3"/>
                <a:gd name="T2" fmla="*/ 2147483647 w 7"/>
                <a:gd name="T3" fmla="*/ 2147483647 h 3"/>
                <a:gd name="T4" fmla="*/ 2147483647 w 7"/>
                <a:gd name="T5" fmla="*/ 2147483647 h 3"/>
                <a:gd name="T6" fmla="*/ 0 w 7"/>
                <a:gd name="T7" fmla="*/ 0 h 3"/>
                <a:gd name="T8" fmla="*/ 0 w 7"/>
                <a:gd name="T9" fmla="*/ 2147483647 h 3"/>
                <a:gd name="T10" fmla="*/ 0 w 7"/>
                <a:gd name="T11" fmla="*/ 2147483647 h 3"/>
                <a:gd name="T12" fmla="*/ 2147483647 w 7"/>
                <a:gd name="T13" fmla="*/ 2147483647 h 3"/>
                <a:gd name="T14" fmla="*/ 2147483647 w 7"/>
                <a:gd name="T15" fmla="*/ 2147483647 h 3"/>
                <a:gd name="T16" fmla="*/ 2147483647 w 7"/>
                <a:gd name="T17" fmla="*/ 214748364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"/>
                <a:gd name="T28" fmla="*/ 0 h 3"/>
                <a:gd name="T29" fmla="*/ 7 w 7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" h="3">
                  <a:moveTo>
                    <a:pt x="5" y="3"/>
                  </a:moveTo>
                  <a:lnTo>
                    <a:pt x="7" y="3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4" name="Freeform 6126"/>
            <p:cNvSpPr>
              <a:spLocks/>
            </p:cNvSpPr>
            <p:nvPr/>
          </p:nvSpPr>
          <p:spPr bwMode="auto">
            <a:xfrm>
              <a:off x="4304754" y="3607723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5" name="Freeform 6127"/>
            <p:cNvSpPr>
              <a:spLocks/>
            </p:cNvSpPr>
            <p:nvPr/>
          </p:nvSpPr>
          <p:spPr bwMode="auto">
            <a:xfrm>
              <a:off x="4304754" y="3607723"/>
              <a:ext cx="6350" cy="4763"/>
            </a:xfrm>
            <a:custGeom>
              <a:avLst/>
              <a:gdLst>
                <a:gd name="T0" fmla="*/ 2147483647 w 4"/>
                <a:gd name="T1" fmla="*/ 2147483647 h 3"/>
                <a:gd name="T2" fmla="*/ 2147483647 w 4"/>
                <a:gd name="T3" fmla="*/ 0 h 3"/>
                <a:gd name="T4" fmla="*/ 0 w 4"/>
                <a:gd name="T5" fmla="*/ 2147483647 h 3"/>
                <a:gd name="T6" fmla="*/ 0 w 4"/>
                <a:gd name="T7" fmla="*/ 2147483647 h 3"/>
                <a:gd name="T8" fmla="*/ 2147483647 w 4"/>
                <a:gd name="T9" fmla="*/ 2147483647 h 3"/>
                <a:gd name="T10" fmla="*/ 2147483647 w 4"/>
                <a:gd name="T11" fmla="*/ 2147483647 h 3"/>
                <a:gd name="T12" fmla="*/ 2147483647 w 4"/>
                <a:gd name="T13" fmla="*/ 2147483647 h 3"/>
                <a:gd name="T14" fmla="*/ 2147483647 w 4"/>
                <a:gd name="T15" fmla="*/ 2147483647 h 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"/>
                <a:gd name="T25" fmla="*/ 0 h 3"/>
                <a:gd name="T26" fmla="*/ 4 w 4"/>
                <a:gd name="T27" fmla="*/ 3 h 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" h="3">
                  <a:moveTo>
                    <a:pt x="4" y="1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4" y="3"/>
                  </a:lnTo>
                  <a:lnTo>
                    <a:pt x="4" y="1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6" name="Freeform 6128"/>
            <p:cNvSpPr>
              <a:spLocks/>
            </p:cNvSpPr>
            <p:nvPr/>
          </p:nvSpPr>
          <p:spPr bwMode="auto">
            <a:xfrm>
              <a:off x="4344442" y="3637886"/>
              <a:ext cx="17462" cy="6350"/>
            </a:xfrm>
            <a:custGeom>
              <a:avLst/>
              <a:gdLst>
                <a:gd name="T0" fmla="*/ 2147483647 w 11"/>
                <a:gd name="T1" fmla="*/ 0 h 4"/>
                <a:gd name="T2" fmla="*/ 2147483647 w 11"/>
                <a:gd name="T3" fmla="*/ 0 h 4"/>
                <a:gd name="T4" fmla="*/ 0 w 11"/>
                <a:gd name="T5" fmla="*/ 0 h 4"/>
                <a:gd name="T6" fmla="*/ 0 w 11"/>
                <a:gd name="T7" fmla="*/ 2147483647 h 4"/>
                <a:gd name="T8" fmla="*/ 2147483647 w 11"/>
                <a:gd name="T9" fmla="*/ 2147483647 h 4"/>
                <a:gd name="T10" fmla="*/ 2147483647 w 11"/>
                <a:gd name="T11" fmla="*/ 2147483647 h 4"/>
                <a:gd name="T12" fmla="*/ 2147483647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7" name="Freeform 6129"/>
            <p:cNvSpPr>
              <a:spLocks/>
            </p:cNvSpPr>
            <p:nvPr/>
          </p:nvSpPr>
          <p:spPr bwMode="auto">
            <a:xfrm>
              <a:off x="4344442" y="3637886"/>
              <a:ext cx="17462" cy="6350"/>
            </a:xfrm>
            <a:custGeom>
              <a:avLst/>
              <a:gdLst>
                <a:gd name="T0" fmla="*/ 2147483647 w 11"/>
                <a:gd name="T1" fmla="*/ 0 h 4"/>
                <a:gd name="T2" fmla="*/ 2147483647 w 11"/>
                <a:gd name="T3" fmla="*/ 0 h 4"/>
                <a:gd name="T4" fmla="*/ 0 w 11"/>
                <a:gd name="T5" fmla="*/ 0 h 4"/>
                <a:gd name="T6" fmla="*/ 0 w 11"/>
                <a:gd name="T7" fmla="*/ 2147483647 h 4"/>
                <a:gd name="T8" fmla="*/ 2147483647 w 11"/>
                <a:gd name="T9" fmla="*/ 2147483647 h 4"/>
                <a:gd name="T10" fmla="*/ 2147483647 w 11"/>
                <a:gd name="T11" fmla="*/ 2147483647 h 4"/>
                <a:gd name="T12" fmla="*/ 2147483647 w 11"/>
                <a:gd name="T13" fmla="*/ 0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4"/>
                <a:gd name="T23" fmla="*/ 11 w 11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4">
                  <a:moveTo>
                    <a:pt x="11" y="0"/>
                  </a:moveTo>
                  <a:lnTo>
                    <a:pt x="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4"/>
                  </a:lnTo>
                  <a:lnTo>
                    <a:pt x="9" y="2"/>
                  </a:lnTo>
                  <a:lnTo>
                    <a:pt x="11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8" name="Freeform 6130"/>
            <p:cNvSpPr>
              <a:spLocks/>
            </p:cNvSpPr>
            <p:nvPr/>
          </p:nvSpPr>
          <p:spPr bwMode="auto">
            <a:xfrm>
              <a:off x="4361904" y="3666461"/>
              <a:ext cx="3175" cy="1587"/>
            </a:xfrm>
            <a:custGeom>
              <a:avLst/>
              <a:gdLst>
                <a:gd name="T0" fmla="*/ 2147483647 w 2"/>
                <a:gd name="T1" fmla="*/ 0 h 1587"/>
                <a:gd name="T2" fmla="*/ 2147483647 w 2"/>
                <a:gd name="T3" fmla="*/ 0 h 1587"/>
                <a:gd name="T4" fmla="*/ 2147483647 w 2"/>
                <a:gd name="T5" fmla="*/ 0 h 1587"/>
                <a:gd name="T6" fmla="*/ 0 w 2"/>
                <a:gd name="T7" fmla="*/ 0 h 1587"/>
                <a:gd name="T8" fmla="*/ 0 w 2"/>
                <a:gd name="T9" fmla="*/ 0 h 1587"/>
                <a:gd name="T10" fmla="*/ 2147483647 w 2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587"/>
                <a:gd name="T20" fmla="*/ 2 w 2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587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59" name="Freeform 6131"/>
            <p:cNvSpPr>
              <a:spLocks/>
            </p:cNvSpPr>
            <p:nvPr/>
          </p:nvSpPr>
          <p:spPr bwMode="auto">
            <a:xfrm>
              <a:off x="4361904" y="3666461"/>
              <a:ext cx="3175" cy="1587"/>
            </a:xfrm>
            <a:custGeom>
              <a:avLst/>
              <a:gdLst>
                <a:gd name="T0" fmla="*/ 2147483647 w 2"/>
                <a:gd name="T1" fmla="*/ 0 h 1587"/>
                <a:gd name="T2" fmla="*/ 2147483647 w 2"/>
                <a:gd name="T3" fmla="*/ 0 h 1587"/>
                <a:gd name="T4" fmla="*/ 2147483647 w 2"/>
                <a:gd name="T5" fmla="*/ 0 h 1587"/>
                <a:gd name="T6" fmla="*/ 0 w 2"/>
                <a:gd name="T7" fmla="*/ 0 h 1587"/>
                <a:gd name="T8" fmla="*/ 0 w 2"/>
                <a:gd name="T9" fmla="*/ 0 h 1587"/>
                <a:gd name="T10" fmla="*/ 2147483647 w 2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1587"/>
                <a:gd name="T20" fmla="*/ 2 w 2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1587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0" name="Freeform 6132"/>
            <p:cNvSpPr>
              <a:spLocks/>
            </p:cNvSpPr>
            <p:nvPr/>
          </p:nvSpPr>
          <p:spPr bwMode="auto">
            <a:xfrm>
              <a:off x="4271417" y="4282411"/>
              <a:ext cx="9525" cy="14287"/>
            </a:xfrm>
            <a:custGeom>
              <a:avLst/>
              <a:gdLst>
                <a:gd name="T0" fmla="*/ 2147483647 w 6"/>
                <a:gd name="T1" fmla="*/ 2147483647 h 9"/>
                <a:gd name="T2" fmla="*/ 2147483647 w 6"/>
                <a:gd name="T3" fmla="*/ 2147483647 h 9"/>
                <a:gd name="T4" fmla="*/ 2147483647 w 6"/>
                <a:gd name="T5" fmla="*/ 0 h 9"/>
                <a:gd name="T6" fmla="*/ 2147483647 w 6"/>
                <a:gd name="T7" fmla="*/ 0 h 9"/>
                <a:gd name="T8" fmla="*/ 2147483647 w 6"/>
                <a:gd name="T9" fmla="*/ 0 h 9"/>
                <a:gd name="T10" fmla="*/ 2147483647 w 6"/>
                <a:gd name="T11" fmla="*/ 0 h 9"/>
                <a:gd name="T12" fmla="*/ 0 w 6"/>
                <a:gd name="T13" fmla="*/ 2147483647 h 9"/>
                <a:gd name="T14" fmla="*/ 0 w 6"/>
                <a:gd name="T15" fmla="*/ 2147483647 h 9"/>
                <a:gd name="T16" fmla="*/ 0 w 6"/>
                <a:gd name="T17" fmla="*/ 2147483647 h 9"/>
                <a:gd name="T18" fmla="*/ 0 w 6"/>
                <a:gd name="T19" fmla="*/ 2147483647 h 9"/>
                <a:gd name="T20" fmla="*/ 0 w 6"/>
                <a:gd name="T21" fmla="*/ 2147483647 h 9"/>
                <a:gd name="T22" fmla="*/ 0 w 6"/>
                <a:gd name="T23" fmla="*/ 2147483647 h 9"/>
                <a:gd name="T24" fmla="*/ 2147483647 w 6"/>
                <a:gd name="T25" fmla="*/ 2147483647 h 9"/>
                <a:gd name="T26" fmla="*/ 2147483647 w 6"/>
                <a:gd name="T27" fmla="*/ 2147483647 h 9"/>
                <a:gd name="T28" fmla="*/ 2147483647 w 6"/>
                <a:gd name="T29" fmla="*/ 2147483647 h 9"/>
                <a:gd name="T30" fmla="*/ 2147483647 w 6"/>
                <a:gd name="T31" fmla="*/ 2147483647 h 9"/>
                <a:gd name="T32" fmla="*/ 2147483647 w 6"/>
                <a:gd name="T33" fmla="*/ 2147483647 h 9"/>
                <a:gd name="T34" fmla="*/ 2147483647 w 6"/>
                <a:gd name="T35" fmla="*/ 2147483647 h 9"/>
                <a:gd name="T36" fmla="*/ 2147483647 w 6"/>
                <a:gd name="T37" fmla="*/ 2147483647 h 9"/>
                <a:gd name="T38" fmla="*/ 2147483647 w 6"/>
                <a:gd name="T39" fmla="*/ 2147483647 h 9"/>
                <a:gd name="T40" fmla="*/ 2147483647 w 6"/>
                <a:gd name="T41" fmla="*/ 2147483647 h 9"/>
                <a:gd name="T42" fmla="*/ 2147483647 w 6"/>
                <a:gd name="T43" fmla="*/ 2147483647 h 9"/>
                <a:gd name="T44" fmla="*/ 2147483647 w 6"/>
                <a:gd name="T45" fmla="*/ 2147483647 h 9"/>
                <a:gd name="T46" fmla="*/ 2147483647 w 6"/>
                <a:gd name="T47" fmla="*/ 2147483647 h 9"/>
                <a:gd name="T48" fmla="*/ 2147483647 w 6"/>
                <a:gd name="T49" fmla="*/ 2147483647 h 9"/>
                <a:gd name="T50" fmla="*/ 2147483647 w 6"/>
                <a:gd name="T51" fmla="*/ 2147483647 h 9"/>
                <a:gd name="T52" fmla="*/ 2147483647 w 6"/>
                <a:gd name="T53" fmla="*/ 2147483647 h 9"/>
                <a:gd name="T54" fmla="*/ 2147483647 w 6"/>
                <a:gd name="T55" fmla="*/ 2147483647 h 9"/>
                <a:gd name="T56" fmla="*/ 2147483647 w 6"/>
                <a:gd name="T57" fmla="*/ 2147483647 h 9"/>
                <a:gd name="T58" fmla="*/ 2147483647 w 6"/>
                <a:gd name="T59" fmla="*/ 2147483647 h 9"/>
                <a:gd name="T60" fmla="*/ 2147483647 w 6"/>
                <a:gd name="T61" fmla="*/ 2147483647 h 9"/>
                <a:gd name="T62" fmla="*/ 2147483647 w 6"/>
                <a:gd name="T63" fmla="*/ 2147483647 h 9"/>
                <a:gd name="T64" fmla="*/ 2147483647 w 6"/>
                <a:gd name="T65" fmla="*/ 2147483647 h 9"/>
                <a:gd name="T66" fmla="*/ 2147483647 w 6"/>
                <a:gd name="T67" fmla="*/ 2147483647 h 9"/>
                <a:gd name="T68" fmla="*/ 2147483647 w 6"/>
                <a:gd name="T69" fmla="*/ 2147483647 h 9"/>
                <a:gd name="T70" fmla="*/ 2147483647 w 6"/>
                <a:gd name="T71" fmla="*/ 2147483647 h 9"/>
                <a:gd name="T72" fmla="*/ 2147483647 w 6"/>
                <a:gd name="T73" fmla="*/ 2147483647 h 9"/>
                <a:gd name="T74" fmla="*/ 2147483647 w 6"/>
                <a:gd name="T75" fmla="*/ 0 h 9"/>
                <a:gd name="T76" fmla="*/ 2147483647 w 6"/>
                <a:gd name="T77" fmla="*/ 0 h 9"/>
                <a:gd name="T78" fmla="*/ 2147483647 w 6"/>
                <a:gd name="T79" fmla="*/ 2147483647 h 9"/>
                <a:gd name="T80" fmla="*/ 2147483647 w 6"/>
                <a:gd name="T81" fmla="*/ 2147483647 h 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6"/>
                <a:gd name="T124" fmla="*/ 0 h 9"/>
                <a:gd name="T125" fmla="*/ 6 w 6"/>
                <a:gd name="T126" fmla="*/ 9 h 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6" h="9">
                  <a:moveTo>
                    <a:pt x="4" y="2"/>
                  </a:moveTo>
                  <a:lnTo>
                    <a:pt x="4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6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1" name="Freeform 6133"/>
            <p:cNvSpPr>
              <a:spLocks/>
            </p:cNvSpPr>
            <p:nvPr/>
          </p:nvSpPr>
          <p:spPr bwMode="auto">
            <a:xfrm>
              <a:off x="4266654" y="4318923"/>
              <a:ext cx="7938" cy="9525"/>
            </a:xfrm>
            <a:custGeom>
              <a:avLst/>
              <a:gdLst>
                <a:gd name="T0" fmla="*/ 2147483647 w 5"/>
                <a:gd name="T1" fmla="*/ 2147483647 h 6"/>
                <a:gd name="T2" fmla="*/ 2147483647 w 5"/>
                <a:gd name="T3" fmla="*/ 2147483647 h 6"/>
                <a:gd name="T4" fmla="*/ 2147483647 w 5"/>
                <a:gd name="T5" fmla="*/ 2147483647 h 6"/>
                <a:gd name="T6" fmla="*/ 2147483647 w 5"/>
                <a:gd name="T7" fmla="*/ 2147483647 h 6"/>
                <a:gd name="T8" fmla="*/ 2147483647 w 5"/>
                <a:gd name="T9" fmla="*/ 2147483647 h 6"/>
                <a:gd name="T10" fmla="*/ 2147483647 w 5"/>
                <a:gd name="T11" fmla="*/ 2147483647 h 6"/>
                <a:gd name="T12" fmla="*/ 0 w 5"/>
                <a:gd name="T13" fmla="*/ 2147483647 h 6"/>
                <a:gd name="T14" fmla="*/ 0 w 5"/>
                <a:gd name="T15" fmla="*/ 2147483647 h 6"/>
                <a:gd name="T16" fmla="*/ 0 w 5"/>
                <a:gd name="T17" fmla="*/ 2147483647 h 6"/>
                <a:gd name="T18" fmla="*/ 0 w 5"/>
                <a:gd name="T19" fmla="*/ 2147483647 h 6"/>
                <a:gd name="T20" fmla="*/ 0 w 5"/>
                <a:gd name="T21" fmla="*/ 2147483647 h 6"/>
                <a:gd name="T22" fmla="*/ 2147483647 w 5"/>
                <a:gd name="T23" fmla="*/ 2147483647 h 6"/>
                <a:gd name="T24" fmla="*/ 2147483647 w 5"/>
                <a:gd name="T25" fmla="*/ 2147483647 h 6"/>
                <a:gd name="T26" fmla="*/ 2147483647 w 5"/>
                <a:gd name="T27" fmla="*/ 2147483647 h 6"/>
                <a:gd name="T28" fmla="*/ 2147483647 w 5"/>
                <a:gd name="T29" fmla="*/ 2147483647 h 6"/>
                <a:gd name="T30" fmla="*/ 2147483647 w 5"/>
                <a:gd name="T31" fmla="*/ 2147483647 h 6"/>
                <a:gd name="T32" fmla="*/ 2147483647 w 5"/>
                <a:gd name="T33" fmla="*/ 2147483647 h 6"/>
                <a:gd name="T34" fmla="*/ 2147483647 w 5"/>
                <a:gd name="T35" fmla="*/ 2147483647 h 6"/>
                <a:gd name="T36" fmla="*/ 2147483647 w 5"/>
                <a:gd name="T37" fmla="*/ 2147483647 h 6"/>
                <a:gd name="T38" fmla="*/ 2147483647 w 5"/>
                <a:gd name="T39" fmla="*/ 2147483647 h 6"/>
                <a:gd name="T40" fmla="*/ 2147483647 w 5"/>
                <a:gd name="T41" fmla="*/ 2147483647 h 6"/>
                <a:gd name="T42" fmla="*/ 2147483647 w 5"/>
                <a:gd name="T43" fmla="*/ 0 h 6"/>
                <a:gd name="T44" fmla="*/ 2147483647 w 5"/>
                <a:gd name="T45" fmla="*/ 0 h 6"/>
                <a:gd name="T46" fmla="*/ 2147483647 w 5"/>
                <a:gd name="T47" fmla="*/ 0 h 6"/>
                <a:gd name="T48" fmla="*/ 2147483647 w 5"/>
                <a:gd name="T49" fmla="*/ 0 h 6"/>
                <a:gd name="T50" fmla="*/ 2147483647 w 5"/>
                <a:gd name="T51" fmla="*/ 2147483647 h 6"/>
                <a:gd name="T52" fmla="*/ 2147483647 w 5"/>
                <a:gd name="T53" fmla="*/ 2147483647 h 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5"/>
                <a:gd name="T82" fmla="*/ 0 h 6"/>
                <a:gd name="T83" fmla="*/ 5 w 5"/>
                <a:gd name="T84" fmla="*/ 6 h 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5" h="6">
                  <a:moveTo>
                    <a:pt x="3" y="2"/>
                  </a:moveTo>
                  <a:lnTo>
                    <a:pt x="3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2" name="Freeform 6134"/>
            <p:cNvSpPr>
              <a:spLocks/>
            </p:cNvSpPr>
            <p:nvPr/>
          </p:nvSpPr>
          <p:spPr bwMode="auto">
            <a:xfrm>
              <a:off x="4311104" y="4293523"/>
              <a:ext cx="26988" cy="20638"/>
            </a:xfrm>
            <a:custGeom>
              <a:avLst/>
              <a:gdLst>
                <a:gd name="T0" fmla="*/ 2147483647 w 17"/>
                <a:gd name="T1" fmla="*/ 2147483647 h 13"/>
                <a:gd name="T2" fmla="*/ 2147483647 w 17"/>
                <a:gd name="T3" fmla="*/ 2147483647 h 13"/>
                <a:gd name="T4" fmla="*/ 2147483647 w 17"/>
                <a:gd name="T5" fmla="*/ 2147483647 h 13"/>
                <a:gd name="T6" fmla="*/ 2147483647 w 17"/>
                <a:gd name="T7" fmla="*/ 2147483647 h 13"/>
                <a:gd name="T8" fmla="*/ 2147483647 w 17"/>
                <a:gd name="T9" fmla="*/ 2147483647 h 13"/>
                <a:gd name="T10" fmla="*/ 2147483647 w 17"/>
                <a:gd name="T11" fmla="*/ 2147483647 h 13"/>
                <a:gd name="T12" fmla="*/ 0 w 17"/>
                <a:gd name="T13" fmla="*/ 2147483647 h 13"/>
                <a:gd name="T14" fmla="*/ 0 w 17"/>
                <a:gd name="T15" fmla="*/ 2147483647 h 13"/>
                <a:gd name="T16" fmla="*/ 0 w 17"/>
                <a:gd name="T17" fmla="*/ 2147483647 h 13"/>
                <a:gd name="T18" fmla="*/ 2147483647 w 17"/>
                <a:gd name="T19" fmla="*/ 2147483647 h 13"/>
                <a:gd name="T20" fmla="*/ 2147483647 w 17"/>
                <a:gd name="T21" fmla="*/ 2147483647 h 13"/>
                <a:gd name="T22" fmla="*/ 2147483647 w 17"/>
                <a:gd name="T23" fmla="*/ 2147483647 h 13"/>
                <a:gd name="T24" fmla="*/ 2147483647 w 17"/>
                <a:gd name="T25" fmla="*/ 2147483647 h 13"/>
                <a:gd name="T26" fmla="*/ 2147483647 w 17"/>
                <a:gd name="T27" fmla="*/ 2147483647 h 13"/>
                <a:gd name="T28" fmla="*/ 2147483647 w 17"/>
                <a:gd name="T29" fmla="*/ 2147483647 h 13"/>
                <a:gd name="T30" fmla="*/ 2147483647 w 17"/>
                <a:gd name="T31" fmla="*/ 2147483647 h 13"/>
                <a:gd name="T32" fmla="*/ 2147483647 w 17"/>
                <a:gd name="T33" fmla="*/ 2147483647 h 13"/>
                <a:gd name="T34" fmla="*/ 2147483647 w 17"/>
                <a:gd name="T35" fmla="*/ 2147483647 h 13"/>
                <a:gd name="T36" fmla="*/ 2147483647 w 17"/>
                <a:gd name="T37" fmla="*/ 2147483647 h 13"/>
                <a:gd name="T38" fmla="*/ 2147483647 w 17"/>
                <a:gd name="T39" fmla="*/ 2147483647 h 13"/>
                <a:gd name="T40" fmla="*/ 2147483647 w 17"/>
                <a:gd name="T41" fmla="*/ 2147483647 h 13"/>
                <a:gd name="T42" fmla="*/ 2147483647 w 17"/>
                <a:gd name="T43" fmla="*/ 2147483647 h 13"/>
                <a:gd name="T44" fmla="*/ 2147483647 w 17"/>
                <a:gd name="T45" fmla="*/ 2147483647 h 13"/>
                <a:gd name="T46" fmla="*/ 2147483647 w 17"/>
                <a:gd name="T47" fmla="*/ 2147483647 h 13"/>
                <a:gd name="T48" fmla="*/ 2147483647 w 17"/>
                <a:gd name="T49" fmla="*/ 2147483647 h 13"/>
                <a:gd name="T50" fmla="*/ 2147483647 w 17"/>
                <a:gd name="T51" fmla="*/ 2147483647 h 13"/>
                <a:gd name="T52" fmla="*/ 2147483647 w 17"/>
                <a:gd name="T53" fmla="*/ 2147483647 h 13"/>
                <a:gd name="T54" fmla="*/ 2147483647 w 17"/>
                <a:gd name="T55" fmla="*/ 2147483647 h 13"/>
                <a:gd name="T56" fmla="*/ 2147483647 w 17"/>
                <a:gd name="T57" fmla="*/ 2147483647 h 13"/>
                <a:gd name="T58" fmla="*/ 2147483647 w 17"/>
                <a:gd name="T59" fmla="*/ 2147483647 h 13"/>
                <a:gd name="T60" fmla="*/ 2147483647 w 17"/>
                <a:gd name="T61" fmla="*/ 2147483647 h 13"/>
                <a:gd name="T62" fmla="*/ 2147483647 w 17"/>
                <a:gd name="T63" fmla="*/ 0 h 13"/>
                <a:gd name="T64" fmla="*/ 2147483647 w 17"/>
                <a:gd name="T65" fmla="*/ 0 h 13"/>
                <a:gd name="T66" fmla="*/ 2147483647 w 17"/>
                <a:gd name="T67" fmla="*/ 0 h 13"/>
                <a:gd name="T68" fmla="*/ 2147483647 w 17"/>
                <a:gd name="T69" fmla="*/ 0 h 13"/>
                <a:gd name="T70" fmla="*/ 2147483647 w 17"/>
                <a:gd name="T71" fmla="*/ 0 h 13"/>
                <a:gd name="T72" fmla="*/ 2147483647 w 17"/>
                <a:gd name="T73" fmla="*/ 0 h 13"/>
                <a:gd name="T74" fmla="*/ 2147483647 w 17"/>
                <a:gd name="T75" fmla="*/ 2147483647 h 13"/>
                <a:gd name="T76" fmla="*/ 2147483647 w 17"/>
                <a:gd name="T77" fmla="*/ 2147483647 h 13"/>
                <a:gd name="T78" fmla="*/ 2147483647 w 17"/>
                <a:gd name="T79" fmla="*/ 2147483647 h 13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7"/>
                <a:gd name="T121" fmla="*/ 0 h 13"/>
                <a:gd name="T122" fmla="*/ 17 w 17"/>
                <a:gd name="T123" fmla="*/ 13 h 13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7" h="13">
                  <a:moveTo>
                    <a:pt x="9" y="4"/>
                  </a:moveTo>
                  <a:lnTo>
                    <a:pt x="9" y="4"/>
                  </a:lnTo>
                  <a:lnTo>
                    <a:pt x="8" y="4"/>
                  </a:lnTo>
                  <a:lnTo>
                    <a:pt x="6" y="4"/>
                  </a:lnTo>
                  <a:lnTo>
                    <a:pt x="4" y="4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1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1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4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9" y="2"/>
                  </a:lnTo>
                  <a:lnTo>
                    <a:pt x="9" y="4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3" name="Freeform 6135"/>
            <p:cNvSpPr>
              <a:spLocks/>
            </p:cNvSpPr>
            <p:nvPr/>
          </p:nvSpPr>
          <p:spPr bwMode="auto">
            <a:xfrm>
              <a:off x="4295229" y="4304636"/>
              <a:ext cx="7938" cy="9525"/>
            </a:xfrm>
            <a:custGeom>
              <a:avLst/>
              <a:gdLst>
                <a:gd name="T0" fmla="*/ 2147483647 w 5"/>
                <a:gd name="T1" fmla="*/ 0 h 6"/>
                <a:gd name="T2" fmla="*/ 2147483647 w 5"/>
                <a:gd name="T3" fmla="*/ 0 h 6"/>
                <a:gd name="T4" fmla="*/ 0 w 5"/>
                <a:gd name="T5" fmla="*/ 2147483647 h 6"/>
                <a:gd name="T6" fmla="*/ 0 w 5"/>
                <a:gd name="T7" fmla="*/ 2147483647 h 6"/>
                <a:gd name="T8" fmla="*/ 0 w 5"/>
                <a:gd name="T9" fmla="*/ 2147483647 h 6"/>
                <a:gd name="T10" fmla="*/ 2147483647 w 5"/>
                <a:gd name="T11" fmla="*/ 2147483647 h 6"/>
                <a:gd name="T12" fmla="*/ 2147483647 w 5"/>
                <a:gd name="T13" fmla="*/ 2147483647 h 6"/>
                <a:gd name="T14" fmla="*/ 2147483647 w 5"/>
                <a:gd name="T15" fmla="*/ 2147483647 h 6"/>
                <a:gd name="T16" fmla="*/ 2147483647 w 5"/>
                <a:gd name="T17" fmla="*/ 2147483647 h 6"/>
                <a:gd name="T18" fmla="*/ 2147483647 w 5"/>
                <a:gd name="T19" fmla="*/ 2147483647 h 6"/>
                <a:gd name="T20" fmla="*/ 2147483647 w 5"/>
                <a:gd name="T21" fmla="*/ 2147483647 h 6"/>
                <a:gd name="T22" fmla="*/ 2147483647 w 5"/>
                <a:gd name="T23" fmla="*/ 2147483647 h 6"/>
                <a:gd name="T24" fmla="*/ 2147483647 w 5"/>
                <a:gd name="T25" fmla="*/ 2147483647 h 6"/>
                <a:gd name="T26" fmla="*/ 2147483647 w 5"/>
                <a:gd name="T27" fmla="*/ 0 h 6"/>
                <a:gd name="T28" fmla="*/ 2147483647 w 5"/>
                <a:gd name="T29" fmla="*/ 0 h 6"/>
                <a:gd name="T30" fmla="*/ 2147483647 w 5"/>
                <a:gd name="T31" fmla="*/ 0 h 6"/>
                <a:gd name="T32" fmla="*/ 2147483647 w 5"/>
                <a:gd name="T33" fmla="*/ 0 h 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"/>
                <a:gd name="T52" fmla="*/ 0 h 6"/>
                <a:gd name="T53" fmla="*/ 5 w 5"/>
                <a:gd name="T54" fmla="*/ 6 h 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" h="6">
                  <a:moveTo>
                    <a:pt x="2" y="0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2"/>
                  </a:lnTo>
                  <a:lnTo>
                    <a:pt x="3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4" name="Freeform 6136"/>
            <p:cNvSpPr>
              <a:spLocks/>
            </p:cNvSpPr>
            <p:nvPr/>
          </p:nvSpPr>
          <p:spPr bwMode="auto">
            <a:xfrm>
              <a:off x="4349204" y="4307811"/>
              <a:ext cx="15875" cy="14287"/>
            </a:xfrm>
            <a:custGeom>
              <a:avLst/>
              <a:gdLst>
                <a:gd name="T0" fmla="*/ 2147483647 w 10"/>
                <a:gd name="T1" fmla="*/ 2147483647 h 9"/>
                <a:gd name="T2" fmla="*/ 2147483647 w 10"/>
                <a:gd name="T3" fmla="*/ 2147483647 h 9"/>
                <a:gd name="T4" fmla="*/ 2147483647 w 10"/>
                <a:gd name="T5" fmla="*/ 2147483647 h 9"/>
                <a:gd name="T6" fmla="*/ 2147483647 w 10"/>
                <a:gd name="T7" fmla="*/ 2147483647 h 9"/>
                <a:gd name="T8" fmla="*/ 0 w 10"/>
                <a:gd name="T9" fmla="*/ 2147483647 h 9"/>
                <a:gd name="T10" fmla="*/ 0 w 10"/>
                <a:gd name="T11" fmla="*/ 2147483647 h 9"/>
                <a:gd name="T12" fmla="*/ 2147483647 w 10"/>
                <a:gd name="T13" fmla="*/ 2147483647 h 9"/>
                <a:gd name="T14" fmla="*/ 2147483647 w 10"/>
                <a:gd name="T15" fmla="*/ 2147483647 h 9"/>
                <a:gd name="T16" fmla="*/ 2147483647 w 10"/>
                <a:gd name="T17" fmla="*/ 2147483647 h 9"/>
                <a:gd name="T18" fmla="*/ 2147483647 w 10"/>
                <a:gd name="T19" fmla="*/ 2147483647 h 9"/>
                <a:gd name="T20" fmla="*/ 2147483647 w 10"/>
                <a:gd name="T21" fmla="*/ 2147483647 h 9"/>
                <a:gd name="T22" fmla="*/ 2147483647 w 10"/>
                <a:gd name="T23" fmla="*/ 2147483647 h 9"/>
                <a:gd name="T24" fmla="*/ 2147483647 w 10"/>
                <a:gd name="T25" fmla="*/ 2147483647 h 9"/>
                <a:gd name="T26" fmla="*/ 2147483647 w 10"/>
                <a:gd name="T27" fmla="*/ 2147483647 h 9"/>
                <a:gd name="T28" fmla="*/ 2147483647 w 10"/>
                <a:gd name="T29" fmla="*/ 2147483647 h 9"/>
                <a:gd name="T30" fmla="*/ 2147483647 w 10"/>
                <a:gd name="T31" fmla="*/ 2147483647 h 9"/>
                <a:gd name="T32" fmla="*/ 2147483647 w 10"/>
                <a:gd name="T33" fmla="*/ 2147483647 h 9"/>
                <a:gd name="T34" fmla="*/ 2147483647 w 10"/>
                <a:gd name="T35" fmla="*/ 2147483647 h 9"/>
                <a:gd name="T36" fmla="*/ 2147483647 w 10"/>
                <a:gd name="T37" fmla="*/ 2147483647 h 9"/>
                <a:gd name="T38" fmla="*/ 2147483647 w 10"/>
                <a:gd name="T39" fmla="*/ 2147483647 h 9"/>
                <a:gd name="T40" fmla="*/ 2147483647 w 10"/>
                <a:gd name="T41" fmla="*/ 2147483647 h 9"/>
                <a:gd name="T42" fmla="*/ 2147483647 w 10"/>
                <a:gd name="T43" fmla="*/ 2147483647 h 9"/>
                <a:gd name="T44" fmla="*/ 2147483647 w 10"/>
                <a:gd name="T45" fmla="*/ 2147483647 h 9"/>
                <a:gd name="T46" fmla="*/ 2147483647 w 10"/>
                <a:gd name="T47" fmla="*/ 2147483647 h 9"/>
                <a:gd name="T48" fmla="*/ 2147483647 w 10"/>
                <a:gd name="T49" fmla="*/ 2147483647 h 9"/>
                <a:gd name="T50" fmla="*/ 2147483647 w 10"/>
                <a:gd name="T51" fmla="*/ 2147483647 h 9"/>
                <a:gd name="T52" fmla="*/ 2147483647 w 10"/>
                <a:gd name="T53" fmla="*/ 2147483647 h 9"/>
                <a:gd name="T54" fmla="*/ 2147483647 w 10"/>
                <a:gd name="T55" fmla="*/ 2147483647 h 9"/>
                <a:gd name="T56" fmla="*/ 2147483647 w 10"/>
                <a:gd name="T57" fmla="*/ 2147483647 h 9"/>
                <a:gd name="T58" fmla="*/ 2147483647 w 10"/>
                <a:gd name="T59" fmla="*/ 2147483647 h 9"/>
                <a:gd name="T60" fmla="*/ 2147483647 w 10"/>
                <a:gd name="T61" fmla="*/ 2147483647 h 9"/>
                <a:gd name="T62" fmla="*/ 2147483647 w 10"/>
                <a:gd name="T63" fmla="*/ 2147483647 h 9"/>
                <a:gd name="T64" fmla="*/ 2147483647 w 10"/>
                <a:gd name="T65" fmla="*/ 0 h 9"/>
                <a:gd name="T66" fmla="*/ 2147483647 w 10"/>
                <a:gd name="T67" fmla="*/ 0 h 9"/>
                <a:gd name="T68" fmla="*/ 2147483647 w 10"/>
                <a:gd name="T69" fmla="*/ 0 h 9"/>
                <a:gd name="T70" fmla="*/ 2147483647 w 10"/>
                <a:gd name="T71" fmla="*/ 0 h 9"/>
                <a:gd name="T72" fmla="*/ 2147483647 w 10"/>
                <a:gd name="T73" fmla="*/ 0 h 9"/>
                <a:gd name="T74" fmla="*/ 2147483647 w 10"/>
                <a:gd name="T75" fmla="*/ 0 h 9"/>
                <a:gd name="T76" fmla="*/ 2147483647 w 10"/>
                <a:gd name="T77" fmla="*/ 0 h 9"/>
                <a:gd name="T78" fmla="*/ 2147483647 w 10"/>
                <a:gd name="T79" fmla="*/ 0 h 9"/>
                <a:gd name="T80" fmla="*/ 2147483647 w 10"/>
                <a:gd name="T81" fmla="*/ 0 h 9"/>
                <a:gd name="T82" fmla="*/ 2147483647 w 10"/>
                <a:gd name="T83" fmla="*/ 0 h 9"/>
                <a:gd name="T84" fmla="*/ 2147483647 w 10"/>
                <a:gd name="T85" fmla="*/ 0 h 9"/>
                <a:gd name="T86" fmla="*/ 2147483647 w 10"/>
                <a:gd name="T87" fmla="*/ 0 h 9"/>
                <a:gd name="T88" fmla="*/ 2147483647 w 10"/>
                <a:gd name="T89" fmla="*/ 0 h 9"/>
                <a:gd name="T90" fmla="*/ 2147483647 w 10"/>
                <a:gd name="T91" fmla="*/ 0 h 9"/>
                <a:gd name="T92" fmla="*/ 2147483647 w 10"/>
                <a:gd name="T93" fmla="*/ 0 h 9"/>
                <a:gd name="T94" fmla="*/ 2147483647 w 10"/>
                <a:gd name="T95" fmla="*/ 2147483647 h 9"/>
                <a:gd name="T96" fmla="*/ 2147483647 w 10"/>
                <a:gd name="T97" fmla="*/ 2147483647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"/>
                <a:gd name="T148" fmla="*/ 0 h 9"/>
                <a:gd name="T149" fmla="*/ 10 w 10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" h="9">
                  <a:moveTo>
                    <a:pt x="3" y="2"/>
                  </a:moveTo>
                  <a:lnTo>
                    <a:pt x="3" y="2"/>
                  </a:lnTo>
                  <a:lnTo>
                    <a:pt x="2" y="4"/>
                  </a:lnTo>
                  <a:lnTo>
                    <a:pt x="0" y="4"/>
                  </a:lnTo>
                  <a:lnTo>
                    <a:pt x="2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9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5" name="Freeform 6137"/>
            <p:cNvSpPr>
              <a:spLocks/>
            </p:cNvSpPr>
            <p:nvPr/>
          </p:nvSpPr>
          <p:spPr bwMode="auto">
            <a:xfrm>
              <a:off x="4363492" y="4307811"/>
              <a:ext cx="1587" cy="1587"/>
            </a:xfrm>
            <a:custGeom>
              <a:avLst/>
              <a:gdLst>
                <a:gd name="T0" fmla="*/ 0 w 1588"/>
                <a:gd name="T1" fmla="*/ 0 h 1587"/>
                <a:gd name="T2" fmla="*/ 0 w 1588"/>
                <a:gd name="T3" fmla="*/ 0 h 1587"/>
                <a:gd name="T4" fmla="*/ 0 w 1588"/>
                <a:gd name="T5" fmla="*/ 0 h 1587"/>
                <a:gd name="T6" fmla="*/ 0 w 1588"/>
                <a:gd name="T7" fmla="*/ 0 h 1587"/>
                <a:gd name="T8" fmla="*/ 0 w 1588"/>
                <a:gd name="T9" fmla="*/ 0 h 1587"/>
                <a:gd name="T10" fmla="*/ 0 w 1588"/>
                <a:gd name="T11" fmla="*/ 0 h 1587"/>
                <a:gd name="T12" fmla="*/ 0 w 1588"/>
                <a:gd name="T13" fmla="*/ 0 h 1587"/>
                <a:gd name="T14" fmla="*/ 0 w 1588"/>
                <a:gd name="T15" fmla="*/ 0 h 1587"/>
                <a:gd name="T16" fmla="*/ 0 w 1588"/>
                <a:gd name="T17" fmla="*/ 0 h 1587"/>
                <a:gd name="T18" fmla="*/ 0 w 1588"/>
                <a:gd name="T19" fmla="*/ 0 h 158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88"/>
                <a:gd name="T31" fmla="*/ 0 h 1587"/>
                <a:gd name="T32" fmla="*/ 1588 w 1588"/>
                <a:gd name="T33" fmla="*/ 1587 h 158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88" h="158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6" name="Freeform 6138"/>
            <p:cNvSpPr>
              <a:spLocks/>
            </p:cNvSpPr>
            <p:nvPr/>
          </p:nvSpPr>
          <p:spPr bwMode="auto">
            <a:xfrm>
              <a:off x="4396829" y="4288761"/>
              <a:ext cx="22225" cy="22225"/>
            </a:xfrm>
            <a:custGeom>
              <a:avLst/>
              <a:gdLst>
                <a:gd name="T0" fmla="*/ 2147483647 w 14"/>
                <a:gd name="T1" fmla="*/ 0 h 14"/>
                <a:gd name="T2" fmla="*/ 2147483647 w 14"/>
                <a:gd name="T3" fmla="*/ 0 h 14"/>
                <a:gd name="T4" fmla="*/ 2147483647 w 14"/>
                <a:gd name="T5" fmla="*/ 0 h 14"/>
                <a:gd name="T6" fmla="*/ 2147483647 w 14"/>
                <a:gd name="T7" fmla="*/ 0 h 14"/>
                <a:gd name="T8" fmla="*/ 2147483647 w 14"/>
                <a:gd name="T9" fmla="*/ 2147483647 h 14"/>
                <a:gd name="T10" fmla="*/ 2147483647 w 14"/>
                <a:gd name="T11" fmla="*/ 2147483647 h 14"/>
                <a:gd name="T12" fmla="*/ 2147483647 w 14"/>
                <a:gd name="T13" fmla="*/ 2147483647 h 14"/>
                <a:gd name="T14" fmla="*/ 2147483647 w 14"/>
                <a:gd name="T15" fmla="*/ 2147483647 h 14"/>
                <a:gd name="T16" fmla="*/ 2147483647 w 14"/>
                <a:gd name="T17" fmla="*/ 2147483647 h 14"/>
                <a:gd name="T18" fmla="*/ 2147483647 w 14"/>
                <a:gd name="T19" fmla="*/ 2147483647 h 14"/>
                <a:gd name="T20" fmla="*/ 2147483647 w 14"/>
                <a:gd name="T21" fmla="*/ 2147483647 h 14"/>
                <a:gd name="T22" fmla="*/ 2147483647 w 14"/>
                <a:gd name="T23" fmla="*/ 2147483647 h 14"/>
                <a:gd name="T24" fmla="*/ 2147483647 w 14"/>
                <a:gd name="T25" fmla="*/ 2147483647 h 14"/>
                <a:gd name="T26" fmla="*/ 2147483647 w 14"/>
                <a:gd name="T27" fmla="*/ 2147483647 h 14"/>
                <a:gd name="T28" fmla="*/ 2147483647 w 14"/>
                <a:gd name="T29" fmla="*/ 2147483647 h 14"/>
                <a:gd name="T30" fmla="*/ 2147483647 w 14"/>
                <a:gd name="T31" fmla="*/ 2147483647 h 14"/>
                <a:gd name="T32" fmla="*/ 2147483647 w 14"/>
                <a:gd name="T33" fmla="*/ 2147483647 h 14"/>
                <a:gd name="T34" fmla="*/ 2147483647 w 14"/>
                <a:gd name="T35" fmla="*/ 2147483647 h 14"/>
                <a:gd name="T36" fmla="*/ 2147483647 w 14"/>
                <a:gd name="T37" fmla="*/ 2147483647 h 14"/>
                <a:gd name="T38" fmla="*/ 2147483647 w 14"/>
                <a:gd name="T39" fmla="*/ 2147483647 h 14"/>
                <a:gd name="T40" fmla="*/ 2147483647 w 14"/>
                <a:gd name="T41" fmla="*/ 2147483647 h 14"/>
                <a:gd name="T42" fmla="*/ 2147483647 w 14"/>
                <a:gd name="T43" fmla="*/ 2147483647 h 14"/>
                <a:gd name="T44" fmla="*/ 2147483647 w 14"/>
                <a:gd name="T45" fmla="*/ 2147483647 h 14"/>
                <a:gd name="T46" fmla="*/ 0 w 14"/>
                <a:gd name="T47" fmla="*/ 2147483647 h 14"/>
                <a:gd name="T48" fmla="*/ 0 w 14"/>
                <a:gd name="T49" fmla="*/ 2147483647 h 14"/>
                <a:gd name="T50" fmla="*/ 0 w 14"/>
                <a:gd name="T51" fmla="*/ 2147483647 h 14"/>
                <a:gd name="T52" fmla="*/ 2147483647 w 14"/>
                <a:gd name="T53" fmla="*/ 2147483647 h 14"/>
                <a:gd name="T54" fmla="*/ 2147483647 w 14"/>
                <a:gd name="T55" fmla="*/ 2147483647 h 14"/>
                <a:gd name="T56" fmla="*/ 2147483647 w 14"/>
                <a:gd name="T57" fmla="*/ 2147483647 h 14"/>
                <a:gd name="T58" fmla="*/ 2147483647 w 14"/>
                <a:gd name="T59" fmla="*/ 2147483647 h 14"/>
                <a:gd name="T60" fmla="*/ 2147483647 w 14"/>
                <a:gd name="T61" fmla="*/ 2147483647 h 14"/>
                <a:gd name="T62" fmla="*/ 2147483647 w 14"/>
                <a:gd name="T63" fmla="*/ 2147483647 h 14"/>
                <a:gd name="T64" fmla="*/ 2147483647 w 14"/>
                <a:gd name="T65" fmla="*/ 2147483647 h 14"/>
                <a:gd name="T66" fmla="*/ 2147483647 w 14"/>
                <a:gd name="T67" fmla="*/ 2147483647 h 14"/>
                <a:gd name="T68" fmla="*/ 2147483647 w 14"/>
                <a:gd name="T69" fmla="*/ 2147483647 h 14"/>
                <a:gd name="T70" fmla="*/ 2147483647 w 14"/>
                <a:gd name="T71" fmla="*/ 2147483647 h 14"/>
                <a:gd name="T72" fmla="*/ 2147483647 w 14"/>
                <a:gd name="T73" fmla="*/ 2147483647 h 14"/>
                <a:gd name="T74" fmla="*/ 2147483647 w 14"/>
                <a:gd name="T75" fmla="*/ 2147483647 h 14"/>
                <a:gd name="T76" fmla="*/ 2147483647 w 14"/>
                <a:gd name="T77" fmla="*/ 2147483647 h 14"/>
                <a:gd name="T78" fmla="*/ 2147483647 w 14"/>
                <a:gd name="T79" fmla="*/ 2147483647 h 14"/>
                <a:gd name="T80" fmla="*/ 2147483647 w 14"/>
                <a:gd name="T81" fmla="*/ 2147483647 h 14"/>
                <a:gd name="T82" fmla="*/ 2147483647 w 14"/>
                <a:gd name="T83" fmla="*/ 2147483647 h 14"/>
                <a:gd name="T84" fmla="*/ 2147483647 w 14"/>
                <a:gd name="T85" fmla="*/ 2147483647 h 14"/>
                <a:gd name="T86" fmla="*/ 2147483647 w 14"/>
                <a:gd name="T87" fmla="*/ 2147483647 h 14"/>
                <a:gd name="T88" fmla="*/ 2147483647 w 14"/>
                <a:gd name="T89" fmla="*/ 2147483647 h 14"/>
                <a:gd name="T90" fmla="*/ 2147483647 w 14"/>
                <a:gd name="T91" fmla="*/ 2147483647 h 14"/>
                <a:gd name="T92" fmla="*/ 2147483647 w 14"/>
                <a:gd name="T93" fmla="*/ 0 h 14"/>
                <a:gd name="T94" fmla="*/ 2147483647 w 14"/>
                <a:gd name="T95" fmla="*/ 0 h 14"/>
                <a:gd name="T96" fmla="*/ 2147483647 w 14"/>
                <a:gd name="T97" fmla="*/ 0 h 14"/>
                <a:gd name="T98" fmla="*/ 2147483647 w 14"/>
                <a:gd name="T99" fmla="*/ 0 h 1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"/>
                <a:gd name="T151" fmla="*/ 0 h 14"/>
                <a:gd name="T152" fmla="*/ 14 w 14"/>
                <a:gd name="T153" fmla="*/ 14 h 1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" h="14">
                  <a:moveTo>
                    <a:pt x="13" y="0"/>
                  </a:moveTo>
                  <a:lnTo>
                    <a:pt x="13" y="0"/>
                  </a:lnTo>
                  <a:lnTo>
                    <a:pt x="11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9" y="5"/>
                  </a:lnTo>
                  <a:lnTo>
                    <a:pt x="7" y="7"/>
                  </a:lnTo>
                  <a:lnTo>
                    <a:pt x="6" y="9"/>
                  </a:lnTo>
                  <a:lnTo>
                    <a:pt x="6" y="10"/>
                  </a:lnTo>
                  <a:lnTo>
                    <a:pt x="6" y="12"/>
                  </a:lnTo>
                  <a:lnTo>
                    <a:pt x="2" y="14"/>
                  </a:lnTo>
                  <a:lnTo>
                    <a:pt x="0" y="14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7" y="12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7"/>
                  </a:lnTo>
                  <a:lnTo>
                    <a:pt x="14" y="5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7" name="Freeform 6139"/>
            <p:cNvSpPr>
              <a:spLocks/>
            </p:cNvSpPr>
            <p:nvPr/>
          </p:nvSpPr>
          <p:spPr bwMode="auto">
            <a:xfrm>
              <a:off x="4419054" y="4285586"/>
              <a:ext cx="1588" cy="3175"/>
            </a:xfrm>
            <a:custGeom>
              <a:avLst/>
              <a:gdLst>
                <a:gd name="T0" fmla="*/ 0 w 1588"/>
                <a:gd name="T1" fmla="*/ 0 h 2"/>
                <a:gd name="T2" fmla="*/ 0 w 1588"/>
                <a:gd name="T3" fmla="*/ 0 h 2"/>
                <a:gd name="T4" fmla="*/ 0 w 1588"/>
                <a:gd name="T5" fmla="*/ 2147483647 h 2"/>
                <a:gd name="T6" fmla="*/ 0 w 1588"/>
                <a:gd name="T7" fmla="*/ 2147483647 h 2"/>
                <a:gd name="T8" fmla="*/ 0 w 1588"/>
                <a:gd name="T9" fmla="*/ 2147483647 h 2"/>
                <a:gd name="T10" fmla="*/ 0 w 1588"/>
                <a:gd name="T11" fmla="*/ 2147483647 h 2"/>
                <a:gd name="T12" fmla="*/ 0 w 1588"/>
                <a:gd name="T13" fmla="*/ 0 h 2"/>
                <a:gd name="T14" fmla="*/ 0 w 1588"/>
                <a:gd name="T15" fmla="*/ 0 h 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88"/>
                <a:gd name="T25" fmla="*/ 0 h 2"/>
                <a:gd name="T26" fmla="*/ 1588 w 1588"/>
                <a:gd name="T27" fmla="*/ 2 h 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88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8" name="Freeform 6140"/>
            <p:cNvSpPr>
              <a:spLocks/>
            </p:cNvSpPr>
            <p:nvPr/>
          </p:nvSpPr>
          <p:spPr bwMode="auto">
            <a:xfrm>
              <a:off x="4419054" y="4271298"/>
              <a:ext cx="14288" cy="14288"/>
            </a:xfrm>
            <a:custGeom>
              <a:avLst/>
              <a:gdLst>
                <a:gd name="T0" fmla="*/ 2147483647 w 9"/>
                <a:gd name="T1" fmla="*/ 2147483647 h 9"/>
                <a:gd name="T2" fmla="*/ 2147483647 w 9"/>
                <a:gd name="T3" fmla="*/ 2147483647 h 9"/>
                <a:gd name="T4" fmla="*/ 2147483647 w 9"/>
                <a:gd name="T5" fmla="*/ 2147483647 h 9"/>
                <a:gd name="T6" fmla="*/ 2147483647 w 9"/>
                <a:gd name="T7" fmla="*/ 2147483647 h 9"/>
                <a:gd name="T8" fmla="*/ 0 w 9"/>
                <a:gd name="T9" fmla="*/ 2147483647 h 9"/>
                <a:gd name="T10" fmla="*/ 0 w 9"/>
                <a:gd name="T11" fmla="*/ 2147483647 h 9"/>
                <a:gd name="T12" fmla="*/ 0 w 9"/>
                <a:gd name="T13" fmla="*/ 2147483647 h 9"/>
                <a:gd name="T14" fmla="*/ 0 w 9"/>
                <a:gd name="T15" fmla="*/ 2147483647 h 9"/>
                <a:gd name="T16" fmla="*/ 0 w 9"/>
                <a:gd name="T17" fmla="*/ 2147483647 h 9"/>
                <a:gd name="T18" fmla="*/ 0 w 9"/>
                <a:gd name="T19" fmla="*/ 2147483647 h 9"/>
                <a:gd name="T20" fmla="*/ 0 w 9"/>
                <a:gd name="T21" fmla="*/ 2147483647 h 9"/>
                <a:gd name="T22" fmla="*/ 0 w 9"/>
                <a:gd name="T23" fmla="*/ 2147483647 h 9"/>
                <a:gd name="T24" fmla="*/ 2147483647 w 9"/>
                <a:gd name="T25" fmla="*/ 2147483647 h 9"/>
                <a:gd name="T26" fmla="*/ 2147483647 w 9"/>
                <a:gd name="T27" fmla="*/ 2147483647 h 9"/>
                <a:gd name="T28" fmla="*/ 2147483647 w 9"/>
                <a:gd name="T29" fmla="*/ 2147483647 h 9"/>
                <a:gd name="T30" fmla="*/ 2147483647 w 9"/>
                <a:gd name="T31" fmla="*/ 2147483647 h 9"/>
                <a:gd name="T32" fmla="*/ 2147483647 w 9"/>
                <a:gd name="T33" fmla="*/ 2147483647 h 9"/>
                <a:gd name="T34" fmla="*/ 2147483647 w 9"/>
                <a:gd name="T35" fmla="*/ 2147483647 h 9"/>
                <a:gd name="T36" fmla="*/ 2147483647 w 9"/>
                <a:gd name="T37" fmla="*/ 2147483647 h 9"/>
                <a:gd name="T38" fmla="*/ 2147483647 w 9"/>
                <a:gd name="T39" fmla="*/ 2147483647 h 9"/>
                <a:gd name="T40" fmla="*/ 2147483647 w 9"/>
                <a:gd name="T41" fmla="*/ 2147483647 h 9"/>
                <a:gd name="T42" fmla="*/ 2147483647 w 9"/>
                <a:gd name="T43" fmla="*/ 2147483647 h 9"/>
                <a:gd name="T44" fmla="*/ 2147483647 w 9"/>
                <a:gd name="T45" fmla="*/ 2147483647 h 9"/>
                <a:gd name="T46" fmla="*/ 2147483647 w 9"/>
                <a:gd name="T47" fmla="*/ 2147483647 h 9"/>
                <a:gd name="T48" fmla="*/ 2147483647 w 9"/>
                <a:gd name="T49" fmla="*/ 2147483647 h 9"/>
                <a:gd name="T50" fmla="*/ 2147483647 w 9"/>
                <a:gd name="T51" fmla="*/ 2147483647 h 9"/>
                <a:gd name="T52" fmla="*/ 2147483647 w 9"/>
                <a:gd name="T53" fmla="*/ 2147483647 h 9"/>
                <a:gd name="T54" fmla="*/ 2147483647 w 9"/>
                <a:gd name="T55" fmla="*/ 2147483647 h 9"/>
                <a:gd name="T56" fmla="*/ 2147483647 w 9"/>
                <a:gd name="T57" fmla="*/ 2147483647 h 9"/>
                <a:gd name="T58" fmla="*/ 2147483647 w 9"/>
                <a:gd name="T59" fmla="*/ 2147483647 h 9"/>
                <a:gd name="T60" fmla="*/ 2147483647 w 9"/>
                <a:gd name="T61" fmla="*/ 0 h 9"/>
                <a:gd name="T62" fmla="*/ 2147483647 w 9"/>
                <a:gd name="T63" fmla="*/ 0 h 9"/>
                <a:gd name="T64" fmla="*/ 2147483647 w 9"/>
                <a:gd name="T65" fmla="*/ 0 h 9"/>
                <a:gd name="T66" fmla="*/ 2147483647 w 9"/>
                <a:gd name="T67" fmla="*/ 0 h 9"/>
                <a:gd name="T68" fmla="*/ 2147483647 w 9"/>
                <a:gd name="T69" fmla="*/ 0 h 9"/>
                <a:gd name="T70" fmla="*/ 2147483647 w 9"/>
                <a:gd name="T71" fmla="*/ 0 h 9"/>
                <a:gd name="T72" fmla="*/ 2147483647 w 9"/>
                <a:gd name="T73" fmla="*/ 0 h 9"/>
                <a:gd name="T74" fmla="*/ 2147483647 w 9"/>
                <a:gd name="T75" fmla="*/ 2147483647 h 9"/>
                <a:gd name="T76" fmla="*/ 2147483647 w 9"/>
                <a:gd name="T77" fmla="*/ 2147483647 h 9"/>
                <a:gd name="T78" fmla="*/ 2147483647 w 9"/>
                <a:gd name="T79" fmla="*/ 2147483647 h 9"/>
                <a:gd name="T80" fmla="*/ 2147483647 w 9"/>
                <a:gd name="T81" fmla="*/ 2147483647 h 9"/>
                <a:gd name="T82" fmla="*/ 2147483647 w 9"/>
                <a:gd name="T83" fmla="*/ 2147483647 h 9"/>
                <a:gd name="T84" fmla="*/ 2147483647 w 9"/>
                <a:gd name="T85" fmla="*/ 2147483647 h 9"/>
                <a:gd name="T86" fmla="*/ 2147483647 w 9"/>
                <a:gd name="T87" fmla="*/ 2147483647 h 9"/>
                <a:gd name="T88" fmla="*/ 2147483647 w 9"/>
                <a:gd name="T89" fmla="*/ 2147483647 h 9"/>
                <a:gd name="T90" fmla="*/ 2147483647 w 9"/>
                <a:gd name="T91" fmla="*/ 2147483647 h 9"/>
                <a:gd name="T92" fmla="*/ 2147483647 w 9"/>
                <a:gd name="T93" fmla="*/ 2147483647 h 9"/>
                <a:gd name="T94" fmla="*/ 2147483647 w 9"/>
                <a:gd name="T95" fmla="*/ 2147483647 h 9"/>
                <a:gd name="T96" fmla="*/ 2147483647 w 9"/>
                <a:gd name="T97" fmla="*/ 2147483647 h 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9"/>
                <a:gd name="T148" fmla="*/ 0 h 9"/>
                <a:gd name="T149" fmla="*/ 9 w 9"/>
                <a:gd name="T150" fmla="*/ 9 h 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9" h="9">
                  <a:moveTo>
                    <a:pt x="4" y="2"/>
                  </a:moveTo>
                  <a:lnTo>
                    <a:pt x="4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7"/>
                  </a:lnTo>
                  <a:lnTo>
                    <a:pt x="6" y="5"/>
                  </a:lnTo>
                  <a:lnTo>
                    <a:pt x="8" y="5"/>
                  </a:lnTo>
                  <a:lnTo>
                    <a:pt x="9" y="3"/>
                  </a:lnTo>
                  <a:lnTo>
                    <a:pt x="9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6" y="2"/>
                  </a:lnTo>
                  <a:lnTo>
                    <a:pt x="4" y="2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69" name="Freeform 6141"/>
            <p:cNvSpPr>
              <a:spLocks/>
            </p:cNvSpPr>
            <p:nvPr/>
          </p:nvSpPr>
          <p:spPr bwMode="auto">
            <a:xfrm>
              <a:off x="4431754" y="4268123"/>
              <a:ext cx="1588" cy="3175"/>
            </a:xfrm>
            <a:custGeom>
              <a:avLst/>
              <a:gdLst>
                <a:gd name="T0" fmla="*/ 0 w 1"/>
                <a:gd name="T1" fmla="*/ 0 h 2"/>
                <a:gd name="T2" fmla="*/ 0 w 1"/>
                <a:gd name="T3" fmla="*/ 0 h 2"/>
                <a:gd name="T4" fmla="*/ 0 w 1"/>
                <a:gd name="T5" fmla="*/ 2147483647 h 2"/>
                <a:gd name="T6" fmla="*/ 0 w 1"/>
                <a:gd name="T7" fmla="*/ 2147483647 h 2"/>
                <a:gd name="T8" fmla="*/ 0 w 1"/>
                <a:gd name="T9" fmla="*/ 2147483647 h 2"/>
                <a:gd name="T10" fmla="*/ 0 w 1"/>
                <a:gd name="T11" fmla="*/ 2147483647 h 2"/>
                <a:gd name="T12" fmla="*/ 0 w 1"/>
                <a:gd name="T13" fmla="*/ 0 h 2"/>
                <a:gd name="T14" fmla="*/ 0 w 1"/>
                <a:gd name="T15" fmla="*/ 0 h 2"/>
                <a:gd name="T16" fmla="*/ 2147483647 w 1"/>
                <a:gd name="T17" fmla="*/ 0 h 2"/>
                <a:gd name="T18" fmla="*/ 2147483647 w 1"/>
                <a:gd name="T19" fmla="*/ 0 h 2"/>
                <a:gd name="T20" fmla="*/ 0 w 1"/>
                <a:gd name="T21" fmla="*/ 0 h 2"/>
                <a:gd name="T22" fmla="*/ 0 w 1"/>
                <a:gd name="T23" fmla="*/ 0 h 2"/>
                <a:gd name="T24" fmla="*/ 0 w 1"/>
                <a:gd name="T25" fmla="*/ 0 h 2"/>
                <a:gd name="T26" fmla="*/ 0 w 1"/>
                <a:gd name="T27" fmla="*/ 0 h 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"/>
                <a:gd name="T43" fmla="*/ 0 h 2"/>
                <a:gd name="T44" fmla="*/ 1 w 1"/>
                <a:gd name="T45" fmla="*/ 2 h 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"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70" name="Freeform 6142"/>
            <p:cNvSpPr>
              <a:spLocks/>
            </p:cNvSpPr>
            <p:nvPr/>
          </p:nvSpPr>
          <p:spPr bwMode="auto">
            <a:xfrm>
              <a:off x="4431754" y="4268123"/>
              <a:ext cx="1588" cy="1588"/>
            </a:xfrm>
            <a:custGeom>
              <a:avLst/>
              <a:gdLst>
                <a:gd name="T0" fmla="*/ 0 w 1588"/>
                <a:gd name="T1" fmla="*/ 0 h 1587"/>
                <a:gd name="T2" fmla="*/ 0 w 1588"/>
                <a:gd name="T3" fmla="*/ 0 h 1587"/>
                <a:gd name="T4" fmla="*/ 0 w 1588"/>
                <a:gd name="T5" fmla="*/ 0 h 1587"/>
                <a:gd name="T6" fmla="*/ 0 w 1588"/>
                <a:gd name="T7" fmla="*/ 0 h 1587"/>
                <a:gd name="T8" fmla="*/ 0 w 1588"/>
                <a:gd name="T9" fmla="*/ 0 h 1587"/>
                <a:gd name="T10" fmla="*/ 0 w 1588"/>
                <a:gd name="T11" fmla="*/ 0 h 158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88"/>
                <a:gd name="T19" fmla="*/ 0 h 1587"/>
                <a:gd name="T20" fmla="*/ 1588 w 1588"/>
                <a:gd name="T21" fmla="*/ 1587 h 158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88" h="1587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71" name="Freeform 6143"/>
            <p:cNvSpPr>
              <a:spLocks/>
            </p:cNvSpPr>
            <p:nvPr/>
          </p:nvSpPr>
          <p:spPr bwMode="auto">
            <a:xfrm>
              <a:off x="4431754" y="4263361"/>
              <a:ext cx="1588" cy="1587"/>
            </a:xfrm>
            <a:custGeom>
              <a:avLst/>
              <a:gdLst>
                <a:gd name="T0" fmla="*/ 0 w 1588"/>
                <a:gd name="T1" fmla="*/ 2147483647 h 1"/>
                <a:gd name="T2" fmla="*/ 0 w 1588"/>
                <a:gd name="T3" fmla="*/ 2147483647 h 1"/>
                <a:gd name="T4" fmla="*/ 0 w 1588"/>
                <a:gd name="T5" fmla="*/ 2147483647 h 1"/>
                <a:gd name="T6" fmla="*/ 0 w 1588"/>
                <a:gd name="T7" fmla="*/ 0 h 1"/>
                <a:gd name="T8" fmla="*/ 0 w 1588"/>
                <a:gd name="T9" fmla="*/ 0 h 1"/>
                <a:gd name="T10" fmla="*/ 0 w 1588"/>
                <a:gd name="T11" fmla="*/ 0 h 1"/>
                <a:gd name="T12" fmla="*/ 0 w 1588"/>
                <a:gd name="T13" fmla="*/ 2147483647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8"/>
                <a:gd name="T22" fmla="*/ 0 h 1"/>
                <a:gd name="T23" fmla="*/ 1588 w 1588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8" h="1">
                  <a:moveTo>
                    <a:pt x="0" y="1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2"/>
            </a:solidFill>
            <a:ln w="0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s-ES_tradnl" sz="2200" b="1">
                <a:solidFill>
                  <a:srgbClr val="999999"/>
                </a:solidFill>
              </a:endParaRPr>
            </a:p>
          </p:txBody>
        </p:sp>
        <p:sp>
          <p:nvSpPr>
            <p:cNvPr id="72" name="Textfeld 898"/>
            <p:cNvSpPr txBox="1">
              <a:spLocks noChangeArrowheads="1"/>
            </p:cNvSpPr>
            <p:nvPr/>
          </p:nvSpPr>
          <p:spPr bwMode="auto">
            <a:xfrm>
              <a:off x="2029867" y="4449256"/>
              <a:ext cx="885825" cy="9787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Bolivia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Honduras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Nicaragua</a:t>
              </a:r>
            </a:p>
            <a:p>
              <a:pPr algn="r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Peru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3" name="Textfeld 899"/>
            <p:cNvSpPr txBox="1">
              <a:spLocks noChangeArrowheads="1"/>
            </p:cNvSpPr>
            <p:nvPr/>
          </p:nvSpPr>
          <p:spPr bwMode="auto">
            <a:xfrm>
              <a:off x="3872880" y="3381380"/>
              <a:ext cx="983262" cy="14157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Benin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Burkina Faso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Liberia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Mali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Ghana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Senegal  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4" name="Textfeld 900"/>
            <p:cNvSpPr txBox="1">
              <a:spLocks noChangeArrowheads="1"/>
            </p:cNvSpPr>
            <p:nvPr/>
          </p:nvSpPr>
          <p:spPr bwMode="auto">
            <a:xfrm>
              <a:off x="6257642" y="4365104"/>
              <a:ext cx="1009261" cy="20805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Burundi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Ethiopia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Kenya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Madagascar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Malawi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Mozambique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Rwanda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Tanzania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Uganda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5" name="Textfeld 901"/>
            <p:cNvSpPr txBox="1">
              <a:spLocks noChangeArrowheads="1"/>
            </p:cNvSpPr>
            <p:nvPr/>
          </p:nvSpPr>
          <p:spPr bwMode="auto">
            <a:xfrm>
              <a:off x="8534334" y="3475054"/>
              <a:ext cx="902861" cy="11941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Bangladesh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Cambodia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Indonesia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Nepal</a:t>
              </a:r>
            </a:p>
            <a:p>
              <a:pPr algn="l" eaLnBrk="0" fontAlgn="base" hangingPunct="0">
                <a:lnSpc>
                  <a:spcPct val="120000"/>
                </a:lnSpc>
                <a:spcBef>
                  <a:spcPct val="0"/>
                </a:spcBef>
                <a:spcAft>
                  <a:spcPct val="0"/>
                </a:spcAft>
              </a:pPr>
              <a:r>
                <a:rPr lang="es-ES_tradnl" sz="1200" smtClean="0">
                  <a:solidFill>
                    <a:srgbClr val="000000"/>
                  </a:solidFill>
                  <a:latin typeface="+mj-lt"/>
                </a:rPr>
                <a:t>Vietnam</a:t>
              </a:r>
              <a:endParaRPr lang="es-ES_tradnl" sz="12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76" name="Freeform 3464"/>
            <p:cNvSpPr>
              <a:spLocks/>
            </p:cNvSpPr>
            <p:nvPr/>
          </p:nvSpPr>
          <p:spPr bwMode="auto">
            <a:xfrm>
              <a:off x="5601072" y="4365104"/>
              <a:ext cx="317500" cy="222250"/>
            </a:xfrm>
            <a:custGeom>
              <a:avLst/>
              <a:gdLst>
                <a:gd name="T0" fmla="*/ 188 w 200"/>
                <a:gd name="T1" fmla="*/ 108 h 140"/>
                <a:gd name="T2" fmla="*/ 171 w 200"/>
                <a:gd name="T3" fmla="*/ 84 h 140"/>
                <a:gd name="T4" fmla="*/ 170 w 200"/>
                <a:gd name="T5" fmla="*/ 79 h 140"/>
                <a:gd name="T6" fmla="*/ 164 w 200"/>
                <a:gd name="T7" fmla="*/ 74 h 140"/>
                <a:gd name="T8" fmla="*/ 159 w 200"/>
                <a:gd name="T9" fmla="*/ 74 h 140"/>
                <a:gd name="T10" fmla="*/ 155 w 200"/>
                <a:gd name="T11" fmla="*/ 72 h 140"/>
                <a:gd name="T12" fmla="*/ 155 w 200"/>
                <a:gd name="T13" fmla="*/ 68 h 140"/>
                <a:gd name="T14" fmla="*/ 157 w 200"/>
                <a:gd name="T15" fmla="*/ 63 h 140"/>
                <a:gd name="T16" fmla="*/ 166 w 200"/>
                <a:gd name="T17" fmla="*/ 63 h 140"/>
                <a:gd name="T18" fmla="*/ 171 w 200"/>
                <a:gd name="T19" fmla="*/ 59 h 140"/>
                <a:gd name="T20" fmla="*/ 171 w 200"/>
                <a:gd name="T21" fmla="*/ 45 h 140"/>
                <a:gd name="T22" fmla="*/ 170 w 200"/>
                <a:gd name="T23" fmla="*/ 40 h 140"/>
                <a:gd name="T24" fmla="*/ 159 w 200"/>
                <a:gd name="T25" fmla="*/ 25 h 140"/>
                <a:gd name="T26" fmla="*/ 157 w 200"/>
                <a:gd name="T27" fmla="*/ 8 h 140"/>
                <a:gd name="T28" fmla="*/ 150 w 200"/>
                <a:gd name="T29" fmla="*/ 0 h 140"/>
                <a:gd name="T30" fmla="*/ 139 w 200"/>
                <a:gd name="T31" fmla="*/ 4 h 140"/>
                <a:gd name="T32" fmla="*/ 146 w 200"/>
                <a:gd name="T33" fmla="*/ 20 h 140"/>
                <a:gd name="T34" fmla="*/ 127 w 200"/>
                <a:gd name="T35" fmla="*/ 40 h 140"/>
                <a:gd name="T36" fmla="*/ 107 w 200"/>
                <a:gd name="T37" fmla="*/ 33 h 140"/>
                <a:gd name="T38" fmla="*/ 98 w 200"/>
                <a:gd name="T39" fmla="*/ 40 h 140"/>
                <a:gd name="T40" fmla="*/ 86 w 200"/>
                <a:gd name="T41" fmla="*/ 47 h 140"/>
                <a:gd name="T42" fmla="*/ 71 w 200"/>
                <a:gd name="T43" fmla="*/ 43 h 140"/>
                <a:gd name="T44" fmla="*/ 54 w 200"/>
                <a:gd name="T45" fmla="*/ 45 h 140"/>
                <a:gd name="T46" fmla="*/ 41 w 200"/>
                <a:gd name="T47" fmla="*/ 34 h 140"/>
                <a:gd name="T48" fmla="*/ 29 w 200"/>
                <a:gd name="T49" fmla="*/ 33 h 140"/>
                <a:gd name="T50" fmla="*/ 25 w 200"/>
                <a:gd name="T51" fmla="*/ 40 h 140"/>
                <a:gd name="T52" fmla="*/ 13 w 200"/>
                <a:gd name="T53" fmla="*/ 41 h 140"/>
                <a:gd name="T54" fmla="*/ 4 w 200"/>
                <a:gd name="T55" fmla="*/ 41 h 140"/>
                <a:gd name="T56" fmla="*/ 0 w 200"/>
                <a:gd name="T57" fmla="*/ 50 h 140"/>
                <a:gd name="T58" fmla="*/ 4 w 200"/>
                <a:gd name="T59" fmla="*/ 58 h 140"/>
                <a:gd name="T60" fmla="*/ 13 w 200"/>
                <a:gd name="T61" fmla="*/ 63 h 140"/>
                <a:gd name="T62" fmla="*/ 23 w 200"/>
                <a:gd name="T63" fmla="*/ 65 h 140"/>
                <a:gd name="T64" fmla="*/ 29 w 200"/>
                <a:gd name="T65" fmla="*/ 70 h 140"/>
                <a:gd name="T66" fmla="*/ 30 w 200"/>
                <a:gd name="T67" fmla="*/ 75 h 140"/>
                <a:gd name="T68" fmla="*/ 43 w 200"/>
                <a:gd name="T69" fmla="*/ 86 h 140"/>
                <a:gd name="T70" fmla="*/ 48 w 200"/>
                <a:gd name="T71" fmla="*/ 93 h 140"/>
                <a:gd name="T72" fmla="*/ 52 w 200"/>
                <a:gd name="T73" fmla="*/ 100 h 140"/>
                <a:gd name="T74" fmla="*/ 63 w 200"/>
                <a:gd name="T75" fmla="*/ 106 h 140"/>
                <a:gd name="T76" fmla="*/ 64 w 200"/>
                <a:gd name="T77" fmla="*/ 113 h 140"/>
                <a:gd name="T78" fmla="*/ 71 w 200"/>
                <a:gd name="T79" fmla="*/ 120 h 140"/>
                <a:gd name="T80" fmla="*/ 82 w 200"/>
                <a:gd name="T81" fmla="*/ 127 h 140"/>
                <a:gd name="T82" fmla="*/ 86 w 200"/>
                <a:gd name="T83" fmla="*/ 124 h 140"/>
                <a:gd name="T84" fmla="*/ 96 w 200"/>
                <a:gd name="T85" fmla="*/ 125 h 140"/>
                <a:gd name="T86" fmla="*/ 118 w 200"/>
                <a:gd name="T87" fmla="*/ 140 h 140"/>
                <a:gd name="T88" fmla="*/ 123 w 200"/>
                <a:gd name="T89" fmla="*/ 138 h 140"/>
                <a:gd name="T90" fmla="*/ 130 w 200"/>
                <a:gd name="T91" fmla="*/ 138 h 140"/>
                <a:gd name="T92" fmla="*/ 136 w 200"/>
                <a:gd name="T93" fmla="*/ 138 h 140"/>
                <a:gd name="T94" fmla="*/ 161 w 200"/>
                <a:gd name="T95" fmla="*/ 136 h 140"/>
                <a:gd name="T96" fmla="*/ 170 w 200"/>
                <a:gd name="T97" fmla="*/ 133 h 140"/>
                <a:gd name="T98" fmla="*/ 177 w 200"/>
                <a:gd name="T99" fmla="*/ 124 h 140"/>
                <a:gd name="T100" fmla="*/ 200 w 200"/>
                <a:gd name="T101" fmla="*/ 113 h 140"/>
                <a:gd name="T102" fmla="*/ 191 w 200"/>
                <a:gd name="T103" fmla="*/ 10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0" h="140">
                  <a:moveTo>
                    <a:pt x="191" y="109"/>
                  </a:moveTo>
                  <a:lnTo>
                    <a:pt x="188" y="108"/>
                  </a:lnTo>
                  <a:lnTo>
                    <a:pt x="180" y="90"/>
                  </a:lnTo>
                  <a:lnTo>
                    <a:pt x="171" y="84"/>
                  </a:lnTo>
                  <a:lnTo>
                    <a:pt x="170" y="83"/>
                  </a:lnTo>
                  <a:lnTo>
                    <a:pt x="170" y="79"/>
                  </a:lnTo>
                  <a:lnTo>
                    <a:pt x="168" y="75"/>
                  </a:lnTo>
                  <a:lnTo>
                    <a:pt x="164" y="74"/>
                  </a:lnTo>
                  <a:lnTo>
                    <a:pt x="163" y="74"/>
                  </a:lnTo>
                  <a:lnTo>
                    <a:pt x="159" y="74"/>
                  </a:lnTo>
                  <a:lnTo>
                    <a:pt x="157" y="72"/>
                  </a:lnTo>
                  <a:lnTo>
                    <a:pt x="155" y="72"/>
                  </a:lnTo>
                  <a:lnTo>
                    <a:pt x="154" y="70"/>
                  </a:lnTo>
                  <a:lnTo>
                    <a:pt x="155" y="68"/>
                  </a:lnTo>
                  <a:lnTo>
                    <a:pt x="157" y="66"/>
                  </a:lnTo>
                  <a:lnTo>
                    <a:pt x="157" y="63"/>
                  </a:lnTo>
                  <a:lnTo>
                    <a:pt x="159" y="61"/>
                  </a:lnTo>
                  <a:lnTo>
                    <a:pt x="166" y="63"/>
                  </a:lnTo>
                  <a:lnTo>
                    <a:pt x="170" y="61"/>
                  </a:lnTo>
                  <a:lnTo>
                    <a:pt x="171" y="59"/>
                  </a:lnTo>
                  <a:lnTo>
                    <a:pt x="171" y="45"/>
                  </a:lnTo>
                  <a:lnTo>
                    <a:pt x="171" y="45"/>
                  </a:lnTo>
                  <a:lnTo>
                    <a:pt x="168" y="45"/>
                  </a:lnTo>
                  <a:lnTo>
                    <a:pt x="170" y="40"/>
                  </a:lnTo>
                  <a:lnTo>
                    <a:pt x="170" y="34"/>
                  </a:lnTo>
                  <a:lnTo>
                    <a:pt x="159" y="25"/>
                  </a:lnTo>
                  <a:lnTo>
                    <a:pt x="157" y="18"/>
                  </a:lnTo>
                  <a:lnTo>
                    <a:pt x="157" y="8"/>
                  </a:lnTo>
                  <a:lnTo>
                    <a:pt x="159" y="0"/>
                  </a:lnTo>
                  <a:lnTo>
                    <a:pt x="150" y="0"/>
                  </a:lnTo>
                  <a:lnTo>
                    <a:pt x="150" y="6"/>
                  </a:lnTo>
                  <a:lnTo>
                    <a:pt x="139" y="4"/>
                  </a:lnTo>
                  <a:lnTo>
                    <a:pt x="145" y="9"/>
                  </a:lnTo>
                  <a:lnTo>
                    <a:pt x="146" y="20"/>
                  </a:lnTo>
                  <a:lnTo>
                    <a:pt x="138" y="27"/>
                  </a:lnTo>
                  <a:lnTo>
                    <a:pt x="127" y="40"/>
                  </a:lnTo>
                  <a:lnTo>
                    <a:pt x="120" y="41"/>
                  </a:lnTo>
                  <a:lnTo>
                    <a:pt x="107" y="33"/>
                  </a:lnTo>
                  <a:lnTo>
                    <a:pt x="100" y="36"/>
                  </a:lnTo>
                  <a:lnTo>
                    <a:pt x="98" y="40"/>
                  </a:lnTo>
                  <a:lnTo>
                    <a:pt x="91" y="41"/>
                  </a:lnTo>
                  <a:lnTo>
                    <a:pt x="86" y="47"/>
                  </a:lnTo>
                  <a:lnTo>
                    <a:pt x="75" y="47"/>
                  </a:lnTo>
                  <a:lnTo>
                    <a:pt x="71" y="43"/>
                  </a:lnTo>
                  <a:lnTo>
                    <a:pt x="61" y="43"/>
                  </a:lnTo>
                  <a:lnTo>
                    <a:pt x="54" y="45"/>
                  </a:lnTo>
                  <a:lnTo>
                    <a:pt x="46" y="43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29" y="33"/>
                  </a:lnTo>
                  <a:lnTo>
                    <a:pt x="27" y="36"/>
                  </a:lnTo>
                  <a:lnTo>
                    <a:pt x="25" y="40"/>
                  </a:lnTo>
                  <a:lnTo>
                    <a:pt x="16" y="40"/>
                  </a:lnTo>
                  <a:lnTo>
                    <a:pt x="13" y="41"/>
                  </a:lnTo>
                  <a:lnTo>
                    <a:pt x="7" y="41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0" y="50"/>
                  </a:lnTo>
                  <a:lnTo>
                    <a:pt x="2" y="54"/>
                  </a:lnTo>
                  <a:lnTo>
                    <a:pt x="4" y="58"/>
                  </a:lnTo>
                  <a:lnTo>
                    <a:pt x="11" y="58"/>
                  </a:lnTo>
                  <a:lnTo>
                    <a:pt x="13" y="63"/>
                  </a:lnTo>
                  <a:lnTo>
                    <a:pt x="16" y="65"/>
                  </a:lnTo>
                  <a:lnTo>
                    <a:pt x="23" y="65"/>
                  </a:lnTo>
                  <a:lnTo>
                    <a:pt x="29" y="68"/>
                  </a:lnTo>
                  <a:lnTo>
                    <a:pt x="29" y="70"/>
                  </a:lnTo>
                  <a:lnTo>
                    <a:pt x="29" y="72"/>
                  </a:lnTo>
                  <a:lnTo>
                    <a:pt x="30" y="75"/>
                  </a:lnTo>
                  <a:lnTo>
                    <a:pt x="41" y="83"/>
                  </a:lnTo>
                  <a:lnTo>
                    <a:pt x="43" y="86"/>
                  </a:lnTo>
                  <a:lnTo>
                    <a:pt x="46" y="88"/>
                  </a:lnTo>
                  <a:lnTo>
                    <a:pt x="48" y="93"/>
                  </a:lnTo>
                  <a:lnTo>
                    <a:pt x="50" y="97"/>
                  </a:lnTo>
                  <a:lnTo>
                    <a:pt x="52" y="100"/>
                  </a:lnTo>
                  <a:lnTo>
                    <a:pt x="54" y="100"/>
                  </a:lnTo>
                  <a:lnTo>
                    <a:pt x="63" y="106"/>
                  </a:lnTo>
                  <a:lnTo>
                    <a:pt x="64" y="109"/>
                  </a:lnTo>
                  <a:lnTo>
                    <a:pt x="64" y="113"/>
                  </a:lnTo>
                  <a:lnTo>
                    <a:pt x="68" y="116"/>
                  </a:lnTo>
                  <a:lnTo>
                    <a:pt x="71" y="120"/>
                  </a:lnTo>
                  <a:lnTo>
                    <a:pt x="75" y="125"/>
                  </a:lnTo>
                  <a:lnTo>
                    <a:pt x="82" y="127"/>
                  </a:lnTo>
                  <a:lnTo>
                    <a:pt x="84" y="127"/>
                  </a:lnTo>
                  <a:lnTo>
                    <a:pt x="86" y="124"/>
                  </a:lnTo>
                  <a:lnTo>
                    <a:pt x="93" y="125"/>
                  </a:lnTo>
                  <a:lnTo>
                    <a:pt x="96" y="125"/>
                  </a:lnTo>
                  <a:lnTo>
                    <a:pt x="100" y="124"/>
                  </a:lnTo>
                  <a:lnTo>
                    <a:pt x="118" y="140"/>
                  </a:lnTo>
                  <a:lnTo>
                    <a:pt x="120" y="138"/>
                  </a:lnTo>
                  <a:lnTo>
                    <a:pt x="123" y="138"/>
                  </a:lnTo>
                  <a:lnTo>
                    <a:pt x="127" y="138"/>
                  </a:lnTo>
                  <a:lnTo>
                    <a:pt x="130" y="138"/>
                  </a:lnTo>
                  <a:lnTo>
                    <a:pt x="132" y="138"/>
                  </a:lnTo>
                  <a:lnTo>
                    <a:pt x="136" y="138"/>
                  </a:lnTo>
                  <a:lnTo>
                    <a:pt x="138" y="140"/>
                  </a:lnTo>
                  <a:lnTo>
                    <a:pt x="161" y="136"/>
                  </a:lnTo>
                  <a:lnTo>
                    <a:pt x="170" y="131"/>
                  </a:lnTo>
                  <a:lnTo>
                    <a:pt x="170" y="133"/>
                  </a:lnTo>
                  <a:lnTo>
                    <a:pt x="173" y="125"/>
                  </a:lnTo>
                  <a:lnTo>
                    <a:pt x="177" y="124"/>
                  </a:lnTo>
                  <a:lnTo>
                    <a:pt x="198" y="124"/>
                  </a:lnTo>
                  <a:lnTo>
                    <a:pt x="200" y="113"/>
                  </a:lnTo>
                  <a:lnTo>
                    <a:pt x="196" y="111"/>
                  </a:lnTo>
                  <a:lnTo>
                    <a:pt x="191" y="109"/>
                  </a:lnTo>
                  <a:close/>
                </a:path>
              </a:pathLst>
            </a:custGeom>
            <a:solidFill>
              <a:schemeClr val="bg2"/>
            </a:solidFill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ES_tradnl"/>
            </a:p>
          </p:txBody>
        </p:sp>
        <p:sp>
          <p:nvSpPr>
            <p:cNvPr id="77" name="Rechteck 6"/>
            <p:cNvSpPr/>
            <p:nvPr/>
          </p:nvSpPr>
          <p:spPr bwMode="auto">
            <a:xfrm>
              <a:off x="1136576" y="1154240"/>
              <a:ext cx="8769424" cy="1440160"/>
            </a:xfrm>
            <a:prstGeom prst="rect">
              <a:avLst/>
            </a:prstGeom>
            <a:solidFill>
              <a:schemeClr val="lt1">
                <a:alpha val="70000"/>
              </a:schemeClr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  <a:extLst/>
          </p:spPr>
          <p:txBody>
            <a:bodyPr vert="horz" wrap="none" lIns="90000" tIns="46800" rIns="90000" bIns="4680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>
                  <a:schemeClr val="accent2"/>
                </a:buClr>
                <a:buSzTx/>
                <a:buFontTx/>
                <a:buNone/>
                <a:tabLst/>
              </a:pPr>
              <a:endParaRPr kumimoji="0" lang="es-ES_tradnl" sz="1800" b="0" i="0" u="none" strike="noStrike" cap="none" normalizeH="0" baseline="0">
                <a:ln>
                  <a:noFill/>
                </a:ln>
                <a:solidFill>
                  <a:schemeClr val="bg1"/>
                </a:solidFill>
                <a:effectLst/>
                <a:latin typeface="Arial" charset="0"/>
                <a:ea typeface="ＭＳ Ｐゴシック" charset="0"/>
              </a:endParaRPr>
            </a:p>
          </p:txBody>
        </p:sp>
        <p:pic>
          <p:nvPicPr>
            <p:cNvPr id="78" name="Bild 528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549462"/>
              <a:ext cx="158750" cy="158750"/>
            </a:xfrm>
            <a:prstGeom prst="rect">
              <a:avLst/>
            </a:prstGeom>
          </p:spPr>
        </p:pic>
        <p:pic>
          <p:nvPicPr>
            <p:cNvPr id="79" name="Bild 528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199764" y="4549462"/>
              <a:ext cx="158750" cy="158750"/>
            </a:xfrm>
            <a:prstGeom prst="rect">
              <a:avLst/>
            </a:prstGeom>
          </p:spPr>
        </p:pic>
        <p:pic>
          <p:nvPicPr>
            <p:cNvPr id="80" name="Bild 528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549462"/>
              <a:ext cx="158750" cy="158750"/>
            </a:xfrm>
            <a:prstGeom prst="rect">
              <a:avLst/>
            </a:prstGeom>
          </p:spPr>
        </p:pic>
        <p:pic>
          <p:nvPicPr>
            <p:cNvPr id="81" name="Bild 5287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549462"/>
              <a:ext cx="158750" cy="158750"/>
            </a:xfrm>
            <a:prstGeom prst="rect">
              <a:avLst/>
            </a:prstGeom>
          </p:spPr>
        </p:pic>
        <p:sp>
          <p:nvSpPr>
            <p:cNvPr id="82" name="Textfeld 7"/>
            <p:cNvSpPr txBox="1"/>
            <p:nvPr/>
          </p:nvSpPr>
          <p:spPr>
            <a:xfrm>
              <a:off x="567267" y="4495800"/>
              <a:ext cx="18466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endParaRPr lang="es-ES_tradnl"/>
            </a:p>
          </p:txBody>
        </p:sp>
        <p:pic>
          <p:nvPicPr>
            <p:cNvPr id="83" name="Bild 528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335668" y="4771753"/>
              <a:ext cx="158750" cy="158750"/>
            </a:xfrm>
            <a:prstGeom prst="rect">
              <a:avLst/>
            </a:prstGeom>
          </p:spPr>
        </p:pic>
        <p:pic>
          <p:nvPicPr>
            <p:cNvPr id="84" name="Bild 5289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771753"/>
              <a:ext cx="158750" cy="158750"/>
            </a:xfrm>
            <a:prstGeom prst="rect">
              <a:avLst/>
            </a:prstGeom>
          </p:spPr>
        </p:pic>
        <p:pic>
          <p:nvPicPr>
            <p:cNvPr id="85" name="Bild 529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771753"/>
              <a:ext cx="158750" cy="158750"/>
            </a:xfrm>
            <a:prstGeom prst="rect">
              <a:avLst/>
            </a:prstGeom>
          </p:spPr>
        </p:pic>
        <p:pic>
          <p:nvPicPr>
            <p:cNvPr id="86" name="Bild 529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771753"/>
              <a:ext cx="158750" cy="158750"/>
            </a:xfrm>
            <a:prstGeom prst="rect">
              <a:avLst/>
            </a:prstGeom>
          </p:spPr>
        </p:pic>
        <p:pic>
          <p:nvPicPr>
            <p:cNvPr id="87" name="Bild 529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551692" y="4990951"/>
              <a:ext cx="158750" cy="158750"/>
            </a:xfrm>
            <a:prstGeom prst="rect">
              <a:avLst/>
            </a:prstGeom>
          </p:spPr>
        </p:pic>
        <p:pic>
          <p:nvPicPr>
            <p:cNvPr id="88" name="Bild 529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3740" y="4990951"/>
              <a:ext cx="158750" cy="158750"/>
            </a:xfrm>
            <a:prstGeom prst="rect">
              <a:avLst/>
            </a:prstGeom>
          </p:spPr>
        </p:pic>
        <p:pic>
          <p:nvPicPr>
            <p:cNvPr id="89" name="Bild 530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7716" y="4990951"/>
              <a:ext cx="158750" cy="158750"/>
            </a:xfrm>
            <a:prstGeom prst="rect">
              <a:avLst/>
            </a:prstGeom>
          </p:spPr>
        </p:pic>
        <p:pic>
          <p:nvPicPr>
            <p:cNvPr id="90" name="Bild 530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760265" y="5198591"/>
              <a:ext cx="158750" cy="158750"/>
            </a:xfrm>
            <a:prstGeom prst="rect">
              <a:avLst/>
            </a:prstGeom>
          </p:spPr>
        </p:pic>
        <p:pic>
          <p:nvPicPr>
            <p:cNvPr id="91" name="Bild 530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201962" y="5198591"/>
              <a:ext cx="158750" cy="158750"/>
            </a:xfrm>
            <a:prstGeom prst="rect">
              <a:avLst/>
            </a:prstGeom>
          </p:spPr>
        </p:pic>
        <p:pic>
          <p:nvPicPr>
            <p:cNvPr id="92" name="Bild 530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1985938" y="5198591"/>
              <a:ext cx="158750" cy="158750"/>
            </a:xfrm>
            <a:prstGeom prst="rect">
              <a:avLst/>
            </a:prstGeom>
          </p:spPr>
        </p:pic>
        <p:pic>
          <p:nvPicPr>
            <p:cNvPr id="93" name="Bild 5314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511303" y="4581128"/>
              <a:ext cx="158750" cy="158750"/>
            </a:xfrm>
            <a:prstGeom prst="rect">
              <a:avLst/>
            </a:prstGeom>
          </p:spPr>
        </p:pic>
        <p:pic>
          <p:nvPicPr>
            <p:cNvPr id="94" name="Bild 531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953000" y="4581128"/>
              <a:ext cx="158750" cy="158750"/>
            </a:xfrm>
            <a:prstGeom prst="rect">
              <a:avLst/>
            </a:prstGeom>
          </p:spPr>
        </p:pic>
        <p:pic>
          <p:nvPicPr>
            <p:cNvPr id="95" name="Bild 531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4736976" y="4581128"/>
              <a:ext cx="158750" cy="158750"/>
            </a:xfrm>
            <a:prstGeom prst="rect">
              <a:avLst/>
            </a:prstGeom>
          </p:spPr>
        </p:pic>
        <p:pic>
          <p:nvPicPr>
            <p:cNvPr id="96" name="Bild 5321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4355579"/>
              <a:ext cx="158750" cy="158750"/>
            </a:xfrm>
            <a:prstGeom prst="rect">
              <a:avLst/>
            </a:prstGeom>
          </p:spPr>
        </p:pic>
        <p:pic>
          <p:nvPicPr>
            <p:cNvPr id="97" name="Bild 532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4139555"/>
              <a:ext cx="158750" cy="158750"/>
            </a:xfrm>
            <a:prstGeom prst="rect">
              <a:avLst/>
            </a:prstGeom>
          </p:spPr>
        </p:pic>
        <p:pic>
          <p:nvPicPr>
            <p:cNvPr id="98" name="Bild 533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707507"/>
              <a:ext cx="158750" cy="158750"/>
            </a:xfrm>
            <a:prstGeom prst="rect">
              <a:avLst/>
            </a:prstGeom>
          </p:spPr>
        </p:pic>
        <p:pic>
          <p:nvPicPr>
            <p:cNvPr id="99" name="Bild 533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923531"/>
              <a:ext cx="158750" cy="158750"/>
            </a:xfrm>
            <a:prstGeom prst="rect">
              <a:avLst/>
            </a:prstGeom>
          </p:spPr>
        </p:pic>
        <p:pic>
          <p:nvPicPr>
            <p:cNvPr id="100" name="Bild 533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287167" y="3491483"/>
              <a:ext cx="158750" cy="158750"/>
            </a:xfrm>
            <a:prstGeom prst="rect">
              <a:avLst/>
            </a:prstGeom>
          </p:spPr>
        </p:pic>
        <p:pic>
          <p:nvPicPr>
            <p:cNvPr id="101" name="Bild 5336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728864" y="3491483"/>
              <a:ext cx="158750" cy="158750"/>
            </a:xfrm>
            <a:prstGeom prst="rect">
              <a:avLst/>
            </a:prstGeom>
          </p:spPr>
        </p:pic>
        <p:pic>
          <p:nvPicPr>
            <p:cNvPr id="102" name="Bild 534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512840" y="3491483"/>
              <a:ext cx="158750" cy="158750"/>
            </a:xfrm>
            <a:prstGeom prst="rect">
              <a:avLst/>
            </a:prstGeom>
          </p:spPr>
        </p:pic>
        <p:pic>
          <p:nvPicPr>
            <p:cNvPr id="103" name="Bild 534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3512840" y="3923531"/>
              <a:ext cx="158750" cy="158750"/>
            </a:xfrm>
            <a:prstGeom prst="rect">
              <a:avLst/>
            </a:prstGeom>
          </p:spPr>
        </p:pic>
        <p:pic>
          <p:nvPicPr>
            <p:cNvPr id="104" name="Bild 5356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1773" y="6224613"/>
              <a:ext cx="158750" cy="158750"/>
            </a:xfrm>
            <a:prstGeom prst="rect">
              <a:avLst/>
            </a:prstGeom>
          </p:spPr>
        </p:pic>
        <p:pic>
          <p:nvPicPr>
            <p:cNvPr id="105" name="Bild 536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403470" y="6224613"/>
              <a:ext cx="158750" cy="158750"/>
            </a:xfrm>
            <a:prstGeom prst="rect">
              <a:avLst/>
            </a:prstGeom>
          </p:spPr>
        </p:pic>
        <p:pic>
          <p:nvPicPr>
            <p:cNvPr id="106" name="Bild 536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7446" y="6224613"/>
              <a:ext cx="158750" cy="158750"/>
            </a:xfrm>
            <a:prstGeom prst="rect">
              <a:avLst/>
            </a:prstGeom>
          </p:spPr>
        </p:pic>
        <p:pic>
          <p:nvPicPr>
            <p:cNvPr id="107" name="Bild 536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1773" y="6005414"/>
              <a:ext cx="158750" cy="158750"/>
            </a:xfrm>
            <a:prstGeom prst="rect">
              <a:avLst/>
            </a:prstGeom>
          </p:spPr>
        </p:pic>
        <p:pic>
          <p:nvPicPr>
            <p:cNvPr id="108" name="Bild 537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7446" y="6005414"/>
              <a:ext cx="158750" cy="158750"/>
            </a:xfrm>
            <a:prstGeom prst="rect">
              <a:avLst/>
            </a:prstGeom>
          </p:spPr>
        </p:pic>
        <p:pic>
          <p:nvPicPr>
            <p:cNvPr id="109" name="Bild 538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257256" y="5561806"/>
              <a:ext cx="158750" cy="158750"/>
            </a:xfrm>
            <a:prstGeom prst="rect">
              <a:avLst/>
            </a:prstGeom>
          </p:spPr>
        </p:pic>
        <p:pic>
          <p:nvPicPr>
            <p:cNvPr id="110" name="Bild 5385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905328" y="5561806"/>
              <a:ext cx="158750" cy="158750"/>
            </a:xfrm>
            <a:prstGeom prst="rect">
              <a:avLst/>
            </a:prstGeom>
          </p:spPr>
        </p:pic>
        <p:pic>
          <p:nvPicPr>
            <p:cNvPr id="111" name="Bild 538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689304" y="5561806"/>
              <a:ext cx="158750" cy="158750"/>
            </a:xfrm>
            <a:prstGeom prst="rect">
              <a:avLst/>
            </a:prstGeom>
          </p:spPr>
        </p:pic>
        <p:pic>
          <p:nvPicPr>
            <p:cNvPr id="112" name="Bild 539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473280" y="5561806"/>
              <a:ext cx="158750" cy="158750"/>
            </a:xfrm>
            <a:prstGeom prst="rect">
              <a:avLst/>
            </a:prstGeom>
          </p:spPr>
        </p:pic>
        <p:pic>
          <p:nvPicPr>
            <p:cNvPr id="113" name="Bild 539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66049" y="5777830"/>
              <a:ext cx="158750" cy="158750"/>
            </a:xfrm>
            <a:prstGeom prst="rect">
              <a:avLst/>
            </a:prstGeom>
          </p:spPr>
        </p:pic>
        <p:pic>
          <p:nvPicPr>
            <p:cNvPr id="114" name="Bild 539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398097" y="5777830"/>
              <a:ext cx="158750" cy="158750"/>
            </a:xfrm>
            <a:prstGeom prst="rect">
              <a:avLst/>
            </a:prstGeom>
          </p:spPr>
        </p:pic>
        <p:pic>
          <p:nvPicPr>
            <p:cNvPr id="115" name="Bild 5400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82073" y="5777830"/>
              <a:ext cx="158750" cy="158750"/>
            </a:xfrm>
            <a:prstGeom prst="rect">
              <a:avLst/>
            </a:prstGeom>
          </p:spPr>
        </p:pic>
        <p:pic>
          <p:nvPicPr>
            <p:cNvPr id="116" name="Bild 540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90866" y="5354166"/>
              <a:ext cx="158750" cy="158750"/>
            </a:xfrm>
            <a:prstGeom prst="rect">
              <a:avLst/>
            </a:prstGeom>
          </p:spPr>
        </p:pic>
        <p:pic>
          <p:nvPicPr>
            <p:cNvPr id="117" name="Bild 540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78898" y="5124450"/>
              <a:ext cx="158750" cy="158750"/>
            </a:xfrm>
            <a:prstGeom prst="rect">
              <a:avLst/>
            </a:prstGeom>
          </p:spPr>
        </p:pic>
        <p:pic>
          <p:nvPicPr>
            <p:cNvPr id="118" name="Bild 5412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00267" y="4894560"/>
              <a:ext cx="158750" cy="158750"/>
            </a:xfrm>
            <a:prstGeom prst="rect">
              <a:avLst/>
            </a:prstGeom>
          </p:spPr>
        </p:pic>
        <p:pic>
          <p:nvPicPr>
            <p:cNvPr id="119" name="Bild 541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894560"/>
              <a:ext cx="158750" cy="158750"/>
            </a:xfrm>
            <a:prstGeom prst="rect">
              <a:avLst/>
            </a:prstGeom>
          </p:spPr>
        </p:pic>
        <p:pic>
          <p:nvPicPr>
            <p:cNvPr id="120" name="Bild 5417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900267" y="4462512"/>
              <a:ext cx="158750" cy="158750"/>
            </a:xfrm>
            <a:prstGeom prst="rect">
              <a:avLst/>
            </a:prstGeom>
          </p:spPr>
        </p:pic>
        <p:pic>
          <p:nvPicPr>
            <p:cNvPr id="121" name="Bild 541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462512"/>
              <a:ext cx="158750" cy="158750"/>
            </a:xfrm>
            <a:prstGeom prst="rect">
              <a:avLst/>
            </a:prstGeom>
          </p:spPr>
        </p:pic>
        <p:pic>
          <p:nvPicPr>
            <p:cNvPr id="122" name="Bild 54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6897216" y="4684886"/>
              <a:ext cx="158750" cy="158750"/>
            </a:xfrm>
            <a:prstGeom prst="rect">
              <a:avLst/>
            </a:prstGeom>
          </p:spPr>
        </p:pic>
        <p:pic>
          <p:nvPicPr>
            <p:cNvPr id="123" name="Bild 542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329264" y="4684886"/>
              <a:ext cx="158750" cy="158750"/>
            </a:xfrm>
            <a:prstGeom prst="rect">
              <a:avLst/>
            </a:prstGeom>
          </p:spPr>
        </p:pic>
        <p:pic>
          <p:nvPicPr>
            <p:cNvPr id="124" name="Bild 5421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7113240" y="4684886"/>
              <a:ext cx="158750" cy="158750"/>
            </a:xfrm>
            <a:prstGeom prst="rect">
              <a:avLst/>
            </a:prstGeom>
          </p:spPr>
        </p:pic>
        <p:pic>
          <p:nvPicPr>
            <p:cNvPr id="125" name="Bild 5427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73480" y="3798565"/>
              <a:ext cx="158750" cy="158750"/>
            </a:xfrm>
            <a:prstGeom prst="rect">
              <a:avLst/>
            </a:prstGeom>
          </p:spPr>
        </p:pic>
        <p:pic>
          <p:nvPicPr>
            <p:cNvPr id="126" name="Bild 5429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01472" y="4462512"/>
              <a:ext cx="158750" cy="158750"/>
            </a:xfrm>
            <a:prstGeom prst="rect">
              <a:avLst/>
            </a:prstGeom>
          </p:spPr>
        </p:pic>
        <p:pic>
          <p:nvPicPr>
            <p:cNvPr id="127" name="Bild 543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73480" y="4005064"/>
              <a:ext cx="158750" cy="158750"/>
            </a:xfrm>
            <a:prstGeom prst="rect">
              <a:avLst/>
            </a:prstGeom>
          </p:spPr>
        </p:pic>
        <p:pic>
          <p:nvPicPr>
            <p:cNvPr id="128" name="Bild 5434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705528" y="4005064"/>
              <a:ext cx="158750" cy="158750"/>
            </a:xfrm>
            <a:prstGeom prst="rect">
              <a:avLst/>
            </a:prstGeom>
          </p:spPr>
        </p:pic>
        <p:pic>
          <p:nvPicPr>
            <p:cNvPr id="129" name="Bild 543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489504" y="4005064"/>
              <a:ext cx="158750" cy="158750"/>
            </a:xfrm>
            <a:prstGeom prst="rect">
              <a:avLst/>
            </a:prstGeom>
          </p:spPr>
        </p:pic>
        <p:pic>
          <p:nvPicPr>
            <p:cNvPr id="130" name="Bild 5438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374063" y="3573016"/>
              <a:ext cx="158750" cy="158750"/>
            </a:xfrm>
            <a:prstGeom prst="rect">
              <a:avLst/>
            </a:prstGeom>
          </p:spPr>
        </p:pic>
        <p:pic>
          <p:nvPicPr>
            <p:cNvPr id="131" name="Bild 543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590087" y="3573016"/>
              <a:ext cx="158750" cy="158750"/>
            </a:xfrm>
            <a:prstGeom prst="rect">
              <a:avLst/>
            </a:prstGeom>
          </p:spPr>
        </p:pic>
        <p:pic>
          <p:nvPicPr>
            <p:cNvPr id="132" name="Bild 5278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258746" y="4221088"/>
              <a:ext cx="158750" cy="158750"/>
            </a:xfrm>
            <a:prstGeom prst="rect">
              <a:avLst/>
            </a:prstGeom>
          </p:spPr>
        </p:pic>
        <p:pic>
          <p:nvPicPr>
            <p:cNvPr id="133" name="Bild 5279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9042722" y="4221088"/>
              <a:ext cx="158750" cy="158750"/>
            </a:xfrm>
            <a:prstGeom prst="rect">
              <a:avLst/>
            </a:prstGeom>
          </p:spPr>
        </p:pic>
        <p:sp>
          <p:nvSpPr>
            <p:cNvPr id="134" name="Text Box 29"/>
            <p:cNvSpPr txBox="1">
              <a:spLocks noChangeArrowheads="1"/>
            </p:cNvSpPr>
            <p:nvPr/>
          </p:nvSpPr>
          <p:spPr bwMode="auto">
            <a:xfrm>
              <a:off x="1707598" y="1744040"/>
              <a:ext cx="55656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Solar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5" name="Text Box 35"/>
            <p:cNvSpPr txBox="1">
              <a:spLocks noChangeArrowheads="1"/>
            </p:cNvSpPr>
            <p:nvPr/>
          </p:nvSpPr>
          <p:spPr bwMode="auto">
            <a:xfrm>
              <a:off x="4624025" y="1744040"/>
              <a:ext cx="659155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Biogas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6" name="Text Box 41"/>
            <p:cNvSpPr txBox="1">
              <a:spLocks noChangeArrowheads="1"/>
            </p:cNvSpPr>
            <p:nvPr/>
          </p:nvSpPr>
          <p:spPr bwMode="auto">
            <a:xfrm>
              <a:off x="6130077" y="1743652"/>
              <a:ext cx="1313343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Cooking energy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7" name="Text Box 38"/>
            <p:cNvSpPr txBox="1">
              <a:spLocks noChangeArrowheads="1"/>
            </p:cNvSpPr>
            <p:nvPr/>
          </p:nvSpPr>
          <p:spPr bwMode="auto">
            <a:xfrm>
              <a:off x="8379524" y="1681644"/>
              <a:ext cx="1326004" cy="5232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l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Grid extension/ </a:t>
              </a:r>
            </a:p>
            <a:p>
              <a:pPr algn="l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densification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138" name="Text Box 32"/>
            <p:cNvSpPr txBox="1">
              <a:spLocks noChangeArrowheads="1"/>
            </p:cNvSpPr>
            <p:nvPr/>
          </p:nvSpPr>
          <p:spPr bwMode="auto">
            <a:xfrm>
              <a:off x="3213633" y="1744040"/>
              <a:ext cx="629387" cy="3077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s-ES_tradnl" sz="1400" smtClean="0">
                  <a:solidFill>
                    <a:srgbClr val="000000"/>
                  </a:solidFill>
                  <a:latin typeface="+mj-lt"/>
                </a:rPr>
                <a:t>Hydro</a:t>
              </a:r>
              <a:endParaRPr lang="es-ES_tradnl" sz="1400">
                <a:solidFill>
                  <a:srgbClr val="000000"/>
                </a:solidFill>
                <a:latin typeface="+mj-lt"/>
              </a:endParaRPr>
            </a:p>
          </p:txBody>
        </p:sp>
        <p:pic>
          <p:nvPicPr>
            <p:cNvPr id="139" name="Bild 1" descr="batt.png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4144649" y="1700808"/>
              <a:ext cx="463352" cy="463352"/>
            </a:xfrm>
            <a:prstGeom prst="rect">
              <a:avLst/>
            </a:prstGeom>
          </p:spPr>
        </p:pic>
        <p:pic>
          <p:nvPicPr>
            <p:cNvPr id="140" name="Bild 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50732" y="1700808"/>
              <a:ext cx="463352" cy="463352"/>
            </a:xfrm>
            <a:prstGeom prst="rect">
              <a:avLst/>
            </a:prstGeom>
          </p:spPr>
        </p:pic>
        <p:pic>
          <p:nvPicPr>
            <p:cNvPr id="141" name="Bild 3" descr="strom.png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803460" y="1700808"/>
              <a:ext cx="463352" cy="463352"/>
            </a:xfrm>
            <a:prstGeom prst="rect">
              <a:avLst/>
            </a:prstGeom>
          </p:spPr>
        </p:pic>
        <p:pic>
          <p:nvPicPr>
            <p:cNvPr id="142" name="Bild 4" descr="topf.png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671632" y="1700808"/>
              <a:ext cx="463352" cy="463352"/>
            </a:xfrm>
            <a:prstGeom prst="rect">
              <a:avLst/>
            </a:prstGeom>
          </p:spPr>
        </p:pic>
        <p:pic>
          <p:nvPicPr>
            <p:cNvPr id="143" name="Bild 5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690892" y="1700808"/>
              <a:ext cx="463352" cy="463352"/>
            </a:xfrm>
            <a:prstGeom prst="rect">
              <a:avLst/>
            </a:prstGeom>
          </p:spPr>
        </p:pic>
      </p:grpSp>
      <p:sp>
        <p:nvSpPr>
          <p:cNvPr id="3144" name="Footer Placeholder 314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7662110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>
                <a:latin typeface="Calibri" charset="0"/>
              </a:rPr>
              <a:t>Uso de imágenes y fotografías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6975D03-251A-8441-85CE-BC5429BE50C3}" type="slidenum">
              <a:rPr lang="es-ES_tradnl" smtClean="0"/>
              <a:pPr>
                <a:defRPr/>
              </a:pPr>
              <a:t>6</a:t>
            </a:fld>
            <a:endParaRPr lang="es-ES_tradnl"/>
          </a:p>
        </p:txBody>
      </p:sp>
      <p:sp>
        <p:nvSpPr>
          <p:cNvPr id="7" name="Content Placeholder 6"/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400050" lvl="1" indent="-342900">
              <a:buClr>
                <a:schemeClr val="accent2"/>
              </a:buClr>
              <a:buFont typeface="Calibri" pitchFamily="34" charset="0"/>
              <a:buChar char="•"/>
              <a:tabLst>
                <a:tab pos="5559425" algn="l"/>
              </a:tabLst>
              <a:defRPr/>
            </a:pPr>
            <a:r>
              <a:rPr lang="es-ES_tradnl" dirty="0" smtClean="0"/>
              <a:t>Las imágenes o fotografías deben estar en círculos de diferentes tamaños. Los círculos pueden estar cortados, o enteros. Por favor, borrar el ejemplo (no reemplazar la imagen). Utilizar lo menos posible animaciones. Para gráficos, no utilizar sombras ni efectos 3D.</a:t>
            </a:r>
          </a:p>
          <a:p>
            <a:endParaRPr lang="es-ES_tradnl" dirty="0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>
          <a:xfrm>
            <a:off x="920552" y="3356992"/>
            <a:ext cx="2232248" cy="2231676"/>
          </a:xfrm>
        </p:spPr>
      </p:sp>
      <p:pic>
        <p:nvPicPr>
          <p:cNvPr id="8" name="Bildplatzhalter 18" descr="IMG_4427.jp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gray">
          <a:xfrm>
            <a:off x="4736976" y="3068868"/>
            <a:ext cx="3440832" cy="3439948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  <a:ext uri="{FAA26D3D-D897-4be2-8F04-BA451C77F1D7}">
              <ma14:placeholderFlag xmlns:ma14="http://schemas.microsoft.com/office/mac/drawingml/2011/main" val="1"/>
            </a:ext>
          </a:extLst>
        </p:spPr>
      </p:pic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  <p:sp>
        <p:nvSpPr>
          <p:cNvPr id="4" name="TextBox 3"/>
          <p:cNvSpPr txBox="1"/>
          <p:nvPr/>
        </p:nvSpPr>
        <p:spPr>
          <a:xfrm>
            <a:off x="1064568" y="5301208"/>
            <a:ext cx="1800200" cy="132343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Arrastra o haz click para introducir una imagen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473280" y="2780928"/>
            <a:ext cx="1800200" cy="707886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Borrar este ejemplo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246960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smtClean="0">
                <a:latin typeface="Calibri" charset="0"/>
              </a:rPr>
              <a:t>Gracias por su atención </a:t>
            </a:r>
            <a:endParaRPr lang="es-ES_tradnl"/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BC7B6C6-B338-684C-9EB5-2262FEB15630}" type="slidenum">
              <a:rPr lang="es-ES_tradnl" smtClean="0"/>
              <a:pPr>
                <a:defRPr/>
              </a:pPr>
              <a:t>7</a:t>
            </a:fld>
            <a:endParaRPr lang="es-ES_tradnl"/>
          </a:p>
        </p:txBody>
      </p:sp>
      <p:sp>
        <p:nvSpPr>
          <p:cNvPr id="2" name="Footer Placeholder 1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s-ES_tradnl" smtClean="0"/>
              <a:t>DD.MM.AA – Nombre de la presentación</a:t>
            </a:r>
            <a:endParaRPr lang="es-ES_tradnl"/>
          </a:p>
        </p:txBody>
      </p:sp>
      <p:pic>
        <p:nvPicPr>
          <p:cNvPr id="4" name="Picture 3" descr="Screen Shot 2015-03-11 at 3.16.27 PM.png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11" t="13277" r="12970" b="8956"/>
          <a:stretch/>
        </p:blipFill>
        <p:spPr>
          <a:xfrm>
            <a:off x="1277450" y="1268760"/>
            <a:ext cx="8125985" cy="48965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8056530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Untertitel 6"/>
          <p:cNvSpPr>
            <a:spLocks noGrp="1"/>
          </p:cNvSpPr>
          <p:nvPr>
            <p:ph type="subTitle" idx="1"/>
          </p:nvPr>
        </p:nvSpPr>
        <p:spPr>
          <a:xfrm>
            <a:off x="704528" y="5301208"/>
            <a:ext cx="7128792" cy="1052736"/>
          </a:xfrm>
        </p:spPr>
        <p:txBody>
          <a:bodyPr anchor="b"/>
          <a:lstStyle/>
          <a:p>
            <a:pPr>
              <a:lnSpc>
                <a:spcPct val="50000"/>
              </a:lnSpc>
              <a:defRPr/>
            </a:pPr>
            <a:r>
              <a:rPr lang="es-ES_tradnl" smtClean="0">
                <a:ea typeface="+mn-ea"/>
              </a:rPr>
              <a:t>Contacto:</a:t>
            </a:r>
          </a:p>
          <a:p>
            <a:pPr>
              <a:lnSpc>
                <a:spcPct val="50000"/>
              </a:lnSpc>
            </a:pPr>
            <a:r>
              <a:rPr lang="es-ES_tradnl" smtClean="0"/>
              <a:t>Nombre </a:t>
            </a:r>
          </a:p>
          <a:p>
            <a:pPr>
              <a:lnSpc>
                <a:spcPct val="50000"/>
              </a:lnSpc>
            </a:pPr>
            <a:r>
              <a:rPr lang="es-ES_tradnl" u="sng" smtClean="0">
                <a:solidFill>
                  <a:schemeClr val="accent2"/>
                </a:solidFill>
                <a:hlinkClick r:id="rId3"/>
              </a:rPr>
              <a:t>xxx@giz.de</a:t>
            </a:r>
          </a:p>
          <a:p>
            <a:pPr>
              <a:lnSpc>
                <a:spcPct val="50000"/>
              </a:lnSpc>
            </a:pPr>
            <a:r>
              <a:rPr lang="es-ES_tradnl" u="sng" smtClean="0">
                <a:solidFill>
                  <a:schemeClr val="accent2"/>
                </a:solidFill>
              </a:rPr>
              <a:t>www.endev-bolivia.org</a:t>
            </a:r>
            <a:endParaRPr lang="es-ES_tradnl">
              <a:solidFill>
                <a:schemeClr val="accent2"/>
              </a:solidFill>
              <a:ea typeface="+mn-ea"/>
            </a:endParaRPr>
          </a:p>
        </p:txBody>
      </p:sp>
      <p:sp>
        <p:nvSpPr>
          <p:cNvPr id="12" name="Bildplatzhalter 1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TextBox 3"/>
          <p:cNvSpPr txBox="1"/>
          <p:nvPr/>
        </p:nvSpPr>
        <p:spPr>
          <a:xfrm>
            <a:off x="4520952" y="2060848"/>
            <a:ext cx="3456384" cy="101566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style>
          <a:lnRef idx="2">
            <a:schemeClr val="accent2"/>
          </a:lnRef>
          <a:fillRef idx="100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l"/>
            <a:r>
              <a:rPr lang="es-ES_tradnl" sz="2000" smtClean="0">
                <a:solidFill>
                  <a:srgbClr val="505150"/>
                </a:solidFill>
                <a:latin typeface="Calibri" pitchFamily="34" charset="0"/>
              </a:rPr>
              <a:t>Incluir foto o imagen (borrar este cuadro de texto). Hacer click en el ícono de la imagen</a:t>
            </a:r>
            <a:endParaRPr lang="es-ES_tradnl" sz="2000">
              <a:solidFill>
                <a:srgbClr val="505150"/>
              </a:solidFill>
              <a:latin typeface="Calibri" pitchFamily="34" charset="0"/>
            </a:endParaRPr>
          </a:p>
        </p:txBody>
      </p:sp>
    </p:spTree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EnDev_PPT-template_for_presenting_EN">
  <a:themeElements>
    <a:clrScheme name="EnDev Colours">
      <a:dk1>
        <a:srgbClr val="021631"/>
      </a:dk1>
      <a:lt1>
        <a:srgbClr val="FFFFFF"/>
      </a:lt1>
      <a:dk2>
        <a:srgbClr val="141313"/>
      </a:dk2>
      <a:lt2>
        <a:srgbClr val="A5A6A5"/>
      </a:lt2>
      <a:accent1>
        <a:srgbClr val="082957"/>
      </a:accent1>
      <a:accent2>
        <a:srgbClr val="319E37"/>
      </a:accent2>
      <a:accent3>
        <a:srgbClr val="73B632"/>
      </a:accent3>
      <a:accent4>
        <a:srgbClr val="205595"/>
      </a:accent4>
      <a:accent5>
        <a:srgbClr val="EBD924"/>
      </a:accent5>
      <a:accent6>
        <a:srgbClr val="801B1F"/>
      </a:accent6>
      <a:hlink>
        <a:srgbClr val="9ED67D"/>
      </a:hlink>
      <a:folHlink>
        <a:srgbClr val="D6E6D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ln>
          <a:headEnd type="none" w="med" len="med"/>
          <a:tailEnd type="none" w="med" len="med"/>
        </a:ln>
        <a:extLst/>
      </a:spPr>
      <a:bodyPr rot="0" spcFirstLastPara="0" vertOverflow="overflow" horzOverflow="overflow" vert="horz" wrap="square" lIns="90000" tIns="46800" rIns="90000" bIns="46800" numCol="1" spcCol="0" rtlCol="0" fromWordArt="0" anchor="t" anchorCtr="0" forceAA="0" compatLnSpc="1">
        <a:prstTxWarp prst="textNoShape">
          <a:avLst/>
        </a:prstTxWarp>
        <a:no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>
            <a:schemeClr val="accent2"/>
          </a:buClr>
          <a:buSzTx/>
          <a:buFontTx/>
          <a:buNone/>
          <a:tabLst/>
          <a:defRPr kumimoji="0" b="0" i="1" u="none" strike="noStrike" cap="none" normalizeH="0" baseline="0" dirty="0" smtClean="0">
            <a:ln>
              <a:noFill/>
            </a:ln>
            <a:solidFill>
              <a:srgbClr val="505150"/>
            </a:solidFill>
            <a:effectLst/>
            <a:latin typeface="Calibri" pitchFamily="34" charset="0"/>
            <a:ea typeface="ＭＳ Ｐゴシック" charset="0"/>
            <a:sym typeface="Wingdings" pitchFamily="2" charset="2"/>
          </a:defRPr>
        </a:defPPr>
      </a:lstStyle>
      <a:style>
        <a:lnRef idx="2">
          <a:schemeClr val="accent2"/>
        </a:lnRef>
        <a:fillRef idx="1">
          <a:schemeClr val="lt1"/>
        </a:fillRef>
        <a:effectRef idx="0">
          <a:schemeClr val="accent2"/>
        </a:effectRef>
        <a:fontRef idx="minor">
          <a:schemeClr val="dk1"/>
        </a:fontRef>
      </a:style>
    </a:spDef>
    <a:lnDef>
      <a:spPr bwMode="auto">
        <a:solidFill>
          <a:schemeClr val="bg1"/>
        </a:solidFill>
        <a:ln w="6350" cap="flat" cmpd="sng" algn="ctr">
          <a:solidFill>
            <a:schemeClr val="accent2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blurRad="63500"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  <a:txDef>
      <a:spPr>
        <a:solidFill>
          <a:schemeClr val="lt1"/>
        </a:solidFill>
        <a:ln>
          <a:noFill/>
        </a:ln>
      </a:spPr>
      <a:bodyPr wrap="square" rtlCol="0">
        <a:spAutoFit/>
      </a:bodyPr>
      <a:lstStyle>
        <a:defPPr algn="l">
          <a:defRPr sz="2000" dirty="0">
            <a:solidFill>
              <a:srgbClr val="505150"/>
            </a:solidFill>
            <a:latin typeface="Calibri" pitchFamily="34" charset="0"/>
          </a:defRPr>
        </a:defPPr>
      </a:lstStyle>
      <a:style>
        <a:lnRef idx="2">
          <a:schemeClr val="accent2"/>
        </a:lnRef>
        <a:fillRef idx="1001">
          <a:schemeClr val="lt1"/>
        </a:fillRef>
        <a:effectRef idx="0">
          <a:schemeClr val="accent2"/>
        </a:effectRef>
        <a:fontRef idx="minor">
          <a:schemeClr val="dk1"/>
        </a:fontRef>
      </a:style>
    </a:txDef>
  </a:objectDefaults>
  <a:extraClrSchemeLst>
    <a:extraClrScheme>
      <a:clrScheme name="neuPP 1">
        <a:dk1>
          <a:srgbClr val="000000"/>
        </a:dk1>
        <a:lt1>
          <a:srgbClr val="FFFFFF"/>
        </a:lt1>
        <a:dk2>
          <a:srgbClr val="697B8E"/>
        </a:dk2>
        <a:lt2>
          <a:srgbClr val="143B68"/>
        </a:lt2>
        <a:accent1>
          <a:srgbClr val="89A5C7"/>
        </a:accent1>
        <a:accent2>
          <a:srgbClr val="99CCCC"/>
        </a:accent2>
        <a:accent3>
          <a:srgbClr val="FFFFFF"/>
        </a:accent3>
        <a:accent4>
          <a:srgbClr val="000000"/>
        </a:accent4>
        <a:accent5>
          <a:srgbClr val="C4CFE0"/>
        </a:accent5>
        <a:accent6>
          <a:srgbClr val="8AB9B9"/>
        </a:accent6>
        <a:hlink>
          <a:srgbClr val="9ED67D"/>
        </a:hlink>
        <a:folHlink>
          <a:srgbClr val="D6E6DD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697B8E"/>
      </a:dk2>
      <a:lt2>
        <a:srgbClr val="143B68"/>
      </a:lt2>
      <a:accent1>
        <a:srgbClr val="89A5C7"/>
      </a:accent1>
      <a:accent2>
        <a:srgbClr val="99CCCC"/>
      </a:accent2>
      <a:accent3>
        <a:srgbClr val="FFFFFF"/>
      </a:accent3>
      <a:accent4>
        <a:srgbClr val="000000"/>
      </a:accent4>
      <a:accent5>
        <a:srgbClr val="C4CFE0"/>
      </a:accent5>
      <a:accent6>
        <a:srgbClr val="8AB9B9"/>
      </a:accent6>
      <a:hlink>
        <a:srgbClr val="9ED67D"/>
      </a:hlink>
      <a:folHlink>
        <a:srgbClr val="D6E6DD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EnDev_PPT-template_for_presenting_EN.potx</Template>
  <TotalTime>79</TotalTime>
  <Words>415</Words>
  <Application>Microsoft Macintosh PowerPoint</Application>
  <PresentationFormat>A4 Paper (210x297 mm)</PresentationFormat>
  <Paragraphs>108</Paragraphs>
  <Slides>8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8</vt:i4>
      </vt:variant>
    </vt:vector>
  </HeadingPairs>
  <TitlesOfParts>
    <vt:vector size="9" baseType="lpstr">
      <vt:lpstr>EnDev_PPT-template_for_presenting_EN</vt:lpstr>
      <vt:lpstr>Título  Calibri 28 – 36 (1 línea)</vt:lpstr>
      <vt:lpstr>Contenido</vt:lpstr>
      <vt:lpstr>Título (Calibri 28 negrilla – máximo 2 líneas)</vt:lpstr>
      <vt:lpstr>Uso de colores</vt:lpstr>
      <vt:lpstr>Uso de imágenes e íconos (puedes utilizar los íconos expuestos)</vt:lpstr>
      <vt:lpstr>Uso de imágenes y fotografías</vt:lpstr>
      <vt:lpstr>Gracias por su atención 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This is the title</dc:title>
  <dc:subject>Erstellung von PowerPoint-Präsentationen</dc:subject>
  <dc:creator>Kirstin</dc:creator>
  <cp:lastModifiedBy>giz</cp:lastModifiedBy>
  <cp:revision>15</cp:revision>
  <cp:lastPrinted>2002-05-10T07:59:03Z</cp:lastPrinted>
  <dcterms:created xsi:type="dcterms:W3CDTF">2015-02-10T13:17:04Z</dcterms:created>
  <dcterms:modified xsi:type="dcterms:W3CDTF">2015-03-16T16:54:28Z</dcterms:modified>
</cp:coreProperties>
</file>